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344" y="21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08353" y="182470"/>
            <a:ext cx="2800767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駐車禁止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898830" y="227475"/>
            <a:ext cx="280076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solidFill>
                  <a:schemeClr val="tx1"/>
                </a:solidFill>
              </a:rPr>
              <a:t>駐車禁止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31FFB2A-4B06-4CA0-9A89-A798A77EFA1D}"/>
              </a:ext>
            </a:extLst>
          </p:cNvPr>
          <p:cNvGrpSpPr/>
          <p:nvPr/>
        </p:nvGrpSpPr>
        <p:grpSpPr>
          <a:xfrm>
            <a:off x="863715" y="2207695"/>
            <a:ext cx="5184052" cy="5184044"/>
            <a:chOff x="1621695" y="5112681"/>
            <a:chExt cx="1629386" cy="162938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95BDBB1-ABB8-4DBF-8433-57034A2B6BAA}"/>
                </a:ext>
              </a:extLst>
            </p:cNvPr>
            <p:cNvGrpSpPr/>
            <p:nvPr/>
          </p:nvGrpSpPr>
          <p:grpSpPr>
            <a:xfrm>
              <a:off x="1621695" y="5112681"/>
              <a:ext cx="1629386" cy="1629384"/>
              <a:chOff x="1621695" y="5112681"/>
              <a:chExt cx="1629386" cy="1629384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2A80DC50-FC03-42D6-8FD5-F1C1717A5211}"/>
                  </a:ext>
                </a:extLst>
              </p:cNvPr>
              <p:cNvGrpSpPr/>
              <p:nvPr/>
            </p:nvGrpSpPr>
            <p:grpSpPr>
              <a:xfrm>
                <a:off x="1621695" y="5112681"/>
                <a:ext cx="1629386" cy="1629384"/>
                <a:chOff x="3475100" y="4861350"/>
                <a:chExt cx="1629386" cy="1629384"/>
              </a:xfrm>
            </p:grpSpPr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4F17498D-0691-4DDB-BF6F-446A55F4EEA7}"/>
                    </a:ext>
                  </a:extLst>
                </p:cNvPr>
                <p:cNvSpPr/>
                <p:nvPr/>
              </p:nvSpPr>
              <p:spPr bwMode="auto">
                <a:xfrm>
                  <a:off x="3475100" y="4861350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D1BD18DC-A4EC-44A8-A4E3-694013C3F95B}"/>
                    </a:ext>
                  </a:extLst>
                </p:cNvPr>
                <p:cNvSpPr/>
                <p:nvPr/>
              </p:nvSpPr>
              <p:spPr bwMode="auto">
                <a:xfrm>
                  <a:off x="3642460" y="5028709"/>
                  <a:ext cx="1294666" cy="1294666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&quot;禁止&quot;マーク 9">
                <a:extLst>
                  <a:ext uri="{FF2B5EF4-FFF2-40B4-BE49-F238E27FC236}">
                    <a16:creationId xmlns:a16="http://schemas.microsoft.com/office/drawing/2014/main" id="{C2DACD4F-AF0B-46D3-8FDA-B1CCBD24061D}"/>
                  </a:ext>
                </a:extLst>
              </p:cNvPr>
              <p:cNvSpPr/>
              <p:nvPr/>
            </p:nvSpPr>
            <p:spPr bwMode="auto">
              <a:xfrm>
                <a:off x="1656451" y="514743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956176F-540F-4401-8612-F72B9CA5D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120" y="5645792"/>
              <a:ext cx="1148990" cy="521536"/>
            </a:xfrm>
            <a:custGeom>
              <a:avLst/>
              <a:gdLst>
                <a:gd name="connsiteX0" fmla="*/ 937170 w 1190448"/>
                <a:gd name="connsiteY0" fmla="*/ 360764 h 540355"/>
                <a:gd name="connsiteX1" fmla="*/ 865202 w 1190448"/>
                <a:gd name="connsiteY1" fmla="*/ 432679 h 540355"/>
                <a:gd name="connsiteX2" fmla="*/ 937170 w 1190448"/>
                <a:gd name="connsiteY2" fmla="*/ 504594 h 540355"/>
                <a:gd name="connsiteX3" fmla="*/ 1009138 w 1190448"/>
                <a:gd name="connsiteY3" fmla="*/ 432679 h 540355"/>
                <a:gd name="connsiteX4" fmla="*/ 937170 w 1190448"/>
                <a:gd name="connsiteY4" fmla="*/ 360764 h 540355"/>
                <a:gd name="connsiteX5" fmla="*/ 288268 w 1190448"/>
                <a:gd name="connsiteY5" fmla="*/ 360764 h 540355"/>
                <a:gd name="connsiteX6" fmla="*/ 216300 w 1190448"/>
                <a:gd name="connsiteY6" fmla="*/ 432679 h 540355"/>
                <a:gd name="connsiteX7" fmla="*/ 288268 w 1190448"/>
                <a:gd name="connsiteY7" fmla="*/ 504594 h 540355"/>
                <a:gd name="connsiteX8" fmla="*/ 360236 w 1190448"/>
                <a:gd name="connsiteY8" fmla="*/ 432679 h 540355"/>
                <a:gd name="connsiteX9" fmla="*/ 288268 w 1190448"/>
                <a:gd name="connsiteY9" fmla="*/ 360764 h 540355"/>
                <a:gd name="connsiteX10" fmla="*/ 937568 w 1190448"/>
                <a:gd name="connsiteY10" fmla="*/ 324213 h 540355"/>
                <a:gd name="connsiteX11" fmla="*/ 1045719 w 1190448"/>
                <a:gd name="connsiteY11" fmla="*/ 432284 h 540355"/>
                <a:gd name="connsiteX12" fmla="*/ 937568 w 1190448"/>
                <a:gd name="connsiteY12" fmla="*/ 540355 h 540355"/>
                <a:gd name="connsiteX13" fmla="*/ 829417 w 1190448"/>
                <a:gd name="connsiteY13" fmla="*/ 432284 h 540355"/>
                <a:gd name="connsiteX14" fmla="*/ 937568 w 1190448"/>
                <a:gd name="connsiteY14" fmla="*/ 324213 h 540355"/>
                <a:gd name="connsiteX15" fmla="*/ 288666 w 1190448"/>
                <a:gd name="connsiteY15" fmla="*/ 324213 h 540355"/>
                <a:gd name="connsiteX16" fmla="*/ 396817 w 1190448"/>
                <a:gd name="connsiteY16" fmla="*/ 432284 h 540355"/>
                <a:gd name="connsiteX17" fmla="*/ 288666 w 1190448"/>
                <a:gd name="connsiteY17" fmla="*/ 540355 h 540355"/>
                <a:gd name="connsiteX18" fmla="*/ 180515 w 1190448"/>
                <a:gd name="connsiteY18" fmla="*/ 432284 h 540355"/>
                <a:gd name="connsiteX19" fmla="*/ 288666 w 1190448"/>
                <a:gd name="connsiteY19" fmla="*/ 324213 h 540355"/>
                <a:gd name="connsiteX20" fmla="*/ 963346 w 1190448"/>
                <a:gd name="connsiteY20" fmla="*/ 35759 h 540355"/>
                <a:gd name="connsiteX21" fmla="*/ 997794 w 1190448"/>
                <a:gd name="connsiteY21" fmla="*/ 205180 h 540355"/>
                <a:gd name="connsiteX22" fmla="*/ 1032242 w 1190448"/>
                <a:gd name="connsiteY22" fmla="*/ 205180 h 540355"/>
                <a:gd name="connsiteX23" fmla="*/ 997794 w 1190448"/>
                <a:gd name="connsiteY23" fmla="*/ 35759 h 540355"/>
                <a:gd name="connsiteX24" fmla="*/ 719915 w 1190448"/>
                <a:gd name="connsiteY24" fmla="*/ 35759 h 540355"/>
                <a:gd name="connsiteX25" fmla="*/ 719915 w 1190448"/>
                <a:gd name="connsiteY25" fmla="*/ 205180 h 540355"/>
                <a:gd name="connsiteX26" fmla="*/ 963346 w 1190448"/>
                <a:gd name="connsiteY26" fmla="*/ 205180 h 540355"/>
                <a:gd name="connsiteX27" fmla="*/ 928133 w 1190448"/>
                <a:gd name="connsiteY27" fmla="*/ 35759 h 540355"/>
                <a:gd name="connsiteX28" fmla="*/ 477250 w 1190448"/>
                <a:gd name="connsiteY28" fmla="*/ 35759 h 540355"/>
                <a:gd name="connsiteX29" fmla="*/ 407588 w 1190448"/>
                <a:gd name="connsiteY29" fmla="*/ 205180 h 540355"/>
                <a:gd name="connsiteX30" fmla="*/ 685467 w 1190448"/>
                <a:gd name="connsiteY30" fmla="*/ 205180 h 540355"/>
                <a:gd name="connsiteX31" fmla="*/ 685467 w 1190448"/>
                <a:gd name="connsiteY31" fmla="*/ 35759 h 540355"/>
                <a:gd name="connsiteX32" fmla="*/ 407587 w 1190448"/>
                <a:gd name="connsiteY32" fmla="*/ 35759 h 540355"/>
                <a:gd name="connsiteX33" fmla="*/ 337926 w 1190448"/>
                <a:gd name="connsiteY33" fmla="*/ 205180 h 540355"/>
                <a:gd name="connsiteX34" fmla="*/ 372374 w 1190448"/>
                <a:gd name="connsiteY34" fmla="*/ 205180 h 540355"/>
                <a:gd name="connsiteX35" fmla="*/ 442035 w 1190448"/>
                <a:gd name="connsiteY35" fmla="*/ 35759 h 540355"/>
                <a:gd name="connsiteX36" fmla="*/ 432602 w 1190448"/>
                <a:gd name="connsiteY36" fmla="*/ 0 h 540355"/>
                <a:gd name="connsiteX37" fmla="*/ 974148 w 1190448"/>
                <a:gd name="connsiteY37" fmla="*/ 0 h 540355"/>
                <a:gd name="connsiteX38" fmla="*/ 1009933 w 1190448"/>
                <a:gd name="connsiteY38" fmla="*/ 35759 h 540355"/>
                <a:gd name="connsiteX39" fmla="*/ 1045718 w 1190448"/>
                <a:gd name="connsiteY39" fmla="*/ 216142 h 540355"/>
                <a:gd name="connsiteX40" fmla="*/ 1153868 w 1190448"/>
                <a:gd name="connsiteY40" fmla="*/ 216142 h 540355"/>
                <a:gd name="connsiteX41" fmla="*/ 1153868 w 1190448"/>
                <a:gd name="connsiteY41" fmla="*/ 360766 h 540355"/>
                <a:gd name="connsiteX42" fmla="*/ 1178528 w 1190448"/>
                <a:gd name="connsiteY42" fmla="*/ 360766 h 540355"/>
                <a:gd name="connsiteX43" fmla="*/ 1190448 w 1190448"/>
                <a:gd name="connsiteY43" fmla="*/ 372686 h 540355"/>
                <a:gd name="connsiteX44" fmla="*/ 1190448 w 1190448"/>
                <a:gd name="connsiteY44" fmla="*/ 420363 h 540355"/>
                <a:gd name="connsiteX45" fmla="*/ 1178528 w 1190448"/>
                <a:gd name="connsiteY45" fmla="*/ 432283 h 540355"/>
                <a:gd name="connsiteX46" fmla="*/ 1153868 w 1190448"/>
                <a:gd name="connsiteY46" fmla="*/ 432283 h 540355"/>
                <a:gd name="connsiteX47" fmla="*/ 1130003 w 1190448"/>
                <a:gd name="connsiteY47" fmla="*/ 432283 h 540355"/>
                <a:gd name="connsiteX48" fmla="*/ 1064025 w 1190448"/>
                <a:gd name="connsiteY48" fmla="*/ 432283 h 540355"/>
                <a:gd name="connsiteX49" fmla="*/ 1054130 w 1190448"/>
                <a:gd name="connsiteY49" fmla="*/ 383308 h 540355"/>
                <a:gd name="connsiteX50" fmla="*/ 937169 w 1190448"/>
                <a:gd name="connsiteY50" fmla="*/ 305838 h 540355"/>
                <a:gd name="connsiteX51" fmla="*/ 820208 w 1190448"/>
                <a:gd name="connsiteY51" fmla="*/ 383308 h 540355"/>
                <a:gd name="connsiteX52" fmla="*/ 810313 w 1190448"/>
                <a:gd name="connsiteY52" fmla="*/ 432283 h 540355"/>
                <a:gd name="connsiteX53" fmla="*/ 415124 w 1190448"/>
                <a:gd name="connsiteY53" fmla="*/ 432283 h 540355"/>
                <a:gd name="connsiteX54" fmla="*/ 405228 w 1190448"/>
                <a:gd name="connsiteY54" fmla="*/ 383308 h 540355"/>
                <a:gd name="connsiteX55" fmla="*/ 288268 w 1190448"/>
                <a:gd name="connsiteY55" fmla="*/ 305838 h 540355"/>
                <a:gd name="connsiteX56" fmla="*/ 171307 w 1190448"/>
                <a:gd name="connsiteY56" fmla="*/ 383308 h 540355"/>
                <a:gd name="connsiteX57" fmla="*/ 161412 w 1190448"/>
                <a:gd name="connsiteY57" fmla="*/ 432283 h 540355"/>
                <a:gd name="connsiteX58" fmla="*/ 60445 w 1190448"/>
                <a:gd name="connsiteY58" fmla="*/ 432283 h 540355"/>
                <a:gd name="connsiteX59" fmla="*/ 35785 w 1190448"/>
                <a:gd name="connsiteY59" fmla="*/ 432283 h 540355"/>
                <a:gd name="connsiteX60" fmla="*/ 11920 w 1190448"/>
                <a:gd name="connsiteY60" fmla="*/ 432283 h 540355"/>
                <a:gd name="connsiteX61" fmla="*/ 0 w 1190448"/>
                <a:gd name="connsiteY61" fmla="*/ 420363 h 540355"/>
                <a:gd name="connsiteX62" fmla="*/ 0 w 1190448"/>
                <a:gd name="connsiteY62" fmla="*/ 372686 h 540355"/>
                <a:gd name="connsiteX63" fmla="*/ 11920 w 1190448"/>
                <a:gd name="connsiteY63" fmla="*/ 360766 h 540355"/>
                <a:gd name="connsiteX64" fmla="*/ 35785 w 1190448"/>
                <a:gd name="connsiteY64" fmla="*/ 360766 h 540355"/>
                <a:gd name="connsiteX65" fmla="*/ 35785 w 1190448"/>
                <a:gd name="connsiteY65" fmla="*/ 251900 h 540355"/>
                <a:gd name="connsiteX66" fmla="*/ 324451 w 1190448"/>
                <a:gd name="connsiteY66" fmla="*/ 216142 h 540355"/>
                <a:gd name="connsiteX67" fmla="*/ 396817 w 1190448"/>
                <a:gd name="connsiteY67" fmla="*/ 35759 h 54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90448" h="540355">
                  <a:moveTo>
                    <a:pt x="937170" y="360764"/>
                  </a:moveTo>
                  <a:cubicBezTo>
                    <a:pt x="897423" y="360764"/>
                    <a:pt x="865202" y="392961"/>
                    <a:pt x="865202" y="432679"/>
                  </a:cubicBezTo>
                  <a:cubicBezTo>
                    <a:pt x="865202" y="472397"/>
                    <a:pt x="897423" y="504594"/>
                    <a:pt x="937170" y="504594"/>
                  </a:cubicBezTo>
                  <a:cubicBezTo>
                    <a:pt x="976917" y="504594"/>
                    <a:pt x="1009138" y="472397"/>
                    <a:pt x="1009138" y="432679"/>
                  </a:cubicBezTo>
                  <a:cubicBezTo>
                    <a:pt x="1009138" y="392961"/>
                    <a:pt x="976917" y="360764"/>
                    <a:pt x="937170" y="360764"/>
                  </a:cubicBezTo>
                  <a:close/>
                  <a:moveTo>
                    <a:pt x="288268" y="360764"/>
                  </a:moveTo>
                  <a:cubicBezTo>
                    <a:pt x="248521" y="360764"/>
                    <a:pt x="216300" y="392961"/>
                    <a:pt x="216300" y="432679"/>
                  </a:cubicBezTo>
                  <a:cubicBezTo>
                    <a:pt x="216300" y="472397"/>
                    <a:pt x="248521" y="504594"/>
                    <a:pt x="288268" y="504594"/>
                  </a:cubicBezTo>
                  <a:cubicBezTo>
                    <a:pt x="328015" y="504594"/>
                    <a:pt x="360236" y="472397"/>
                    <a:pt x="360236" y="432679"/>
                  </a:cubicBezTo>
                  <a:cubicBezTo>
                    <a:pt x="360236" y="392961"/>
                    <a:pt x="328015" y="360764"/>
                    <a:pt x="288268" y="360764"/>
                  </a:cubicBezTo>
                  <a:close/>
                  <a:moveTo>
                    <a:pt x="937568" y="324213"/>
                  </a:moveTo>
                  <a:cubicBezTo>
                    <a:pt x="997298" y="324213"/>
                    <a:pt x="1045719" y="372598"/>
                    <a:pt x="1045719" y="432284"/>
                  </a:cubicBezTo>
                  <a:cubicBezTo>
                    <a:pt x="1045719" y="491970"/>
                    <a:pt x="997298" y="540355"/>
                    <a:pt x="937568" y="540355"/>
                  </a:cubicBezTo>
                  <a:cubicBezTo>
                    <a:pt x="877838" y="540355"/>
                    <a:pt x="829417" y="491970"/>
                    <a:pt x="829417" y="432284"/>
                  </a:cubicBezTo>
                  <a:cubicBezTo>
                    <a:pt x="829417" y="372598"/>
                    <a:pt x="877838" y="324213"/>
                    <a:pt x="937568" y="324213"/>
                  </a:cubicBezTo>
                  <a:close/>
                  <a:moveTo>
                    <a:pt x="288666" y="324213"/>
                  </a:moveTo>
                  <a:cubicBezTo>
                    <a:pt x="348396" y="324213"/>
                    <a:pt x="396817" y="372598"/>
                    <a:pt x="396817" y="432284"/>
                  </a:cubicBezTo>
                  <a:cubicBezTo>
                    <a:pt x="396817" y="491970"/>
                    <a:pt x="348396" y="540355"/>
                    <a:pt x="288666" y="540355"/>
                  </a:cubicBezTo>
                  <a:cubicBezTo>
                    <a:pt x="228936" y="540355"/>
                    <a:pt x="180515" y="491970"/>
                    <a:pt x="180515" y="432284"/>
                  </a:cubicBezTo>
                  <a:cubicBezTo>
                    <a:pt x="180515" y="372598"/>
                    <a:pt x="228936" y="324213"/>
                    <a:pt x="288666" y="324213"/>
                  </a:cubicBezTo>
                  <a:close/>
                  <a:moveTo>
                    <a:pt x="963346" y="35759"/>
                  </a:moveTo>
                  <a:lnTo>
                    <a:pt x="997794" y="205180"/>
                  </a:lnTo>
                  <a:lnTo>
                    <a:pt x="1032242" y="205180"/>
                  </a:lnTo>
                  <a:lnTo>
                    <a:pt x="997794" y="35759"/>
                  </a:lnTo>
                  <a:close/>
                  <a:moveTo>
                    <a:pt x="719915" y="35759"/>
                  </a:moveTo>
                  <a:lnTo>
                    <a:pt x="719915" y="205180"/>
                  </a:lnTo>
                  <a:lnTo>
                    <a:pt x="963346" y="205180"/>
                  </a:lnTo>
                  <a:lnTo>
                    <a:pt x="928133" y="35759"/>
                  </a:lnTo>
                  <a:close/>
                  <a:moveTo>
                    <a:pt x="477250" y="35759"/>
                  </a:moveTo>
                  <a:lnTo>
                    <a:pt x="407588" y="205180"/>
                  </a:lnTo>
                  <a:lnTo>
                    <a:pt x="685467" y="205180"/>
                  </a:lnTo>
                  <a:lnTo>
                    <a:pt x="685467" y="35759"/>
                  </a:lnTo>
                  <a:close/>
                  <a:moveTo>
                    <a:pt x="407587" y="35759"/>
                  </a:moveTo>
                  <a:lnTo>
                    <a:pt x="337926" y="205180"/>
                  </a:lnTo>
                  <a:lnTo>
                    <a:pt x="372374" y="205180"/>
                  </a:lnTo>
                  <a:lnTo>
                    <a:pt x="442035" y="35759"/>
                  </a:lnTo>
                  <a:close/>
                  <a:moveTo>
                    <a:pt x="432602" y="0"/>
                  </a:moveTo>
                  <a:lnTo>
                    <a:pt x="974148" y="0"/>
                  </a:lnTo>
                  <a:lnTo>
                    <a:pt x="1009933" y="35759"/>
                  </a:lnTo>
                  <a:lnTo>
                    <a:pt x="1045718" y="216142"/>
                  </a:lnTo>
                  <a:lnTo>
                    <a:pt x="1153868" y="216142"/>
                  </a:lnTo>
                  <a:lnTo>
                    <a:pt x="1153868" y="360766"/>
                  </a:lnTo>
                  <a:lnTo>
                    <a:pt x="1178528" y="360766"/>
                  </a:lnTo>
                  <a:cubicBezTo>
                    <a:pt x="1185111" y="360766"/>
                    <a:pt x="1190448" y="366103"/>
                    <a:pt x="1190448" y="372686"/>
                  </a:cubicBezTo>
                  <a:lnTo>
                    <a:pt x="1190448" y="420363"/>
                  </a:lnTo>
                  <a:cubicBezTo>
                    <a:pt x="1190448" y="426946"/>
                    <a:pt x="1185111" y="432283"/>
                    <a:pt x="1178528" y="432283"/>
                  </a:cubicBezTo>
                  <a:lnTo>
                    <a:pt x="1153868" y="432283"/>
                  </a:lnTo>
                  <a:lnTo>
                    <a:pt x="1130003" y="432283"/>
                  </a:lnTo>
                  <a:lnTo>
                    <a:pt x="1064025" y="432283"/>
                  </a:lnTo>
                  <a:lnTo>
                    <a:pt x="1054130" y="383308"/>
                  </a:lnTo>
                  <a:cubicBezTo>
                    <a:pt x="1034861" y="337782"/>
                    <a:pt x="989748" y="305838"/>
                    <a:pt x="937169" y="305838"/>
                  </a:cubicBezTo>
                  <a:cubicBezTo>
                    <a:pt x="884591" y="305838"/>
                    <a:pt x="839479" y="337782"/>
                    <a:pt x="820208" y="383308"/>
                  </a:cubicBezTo>
                  <a:lnTo>
                    <a:pt x="810313" y="432283"/>
                  </a:lnTo>
                  <a:lnTo>
                    <a:pt x="415124" y="432283"/>
                  </a:lnTo>
                  <a:lnTo>
                    <a:pt x="405228" y="383308"/>
                  </a:lnTo>
                  <a:cubicBezTo>
                    <a:pt x="385959" y="337782"/>
                    <a:pt x="340846" y="305838"/>
                    <a:pt x="288268" y="305838"/>
                  </a:cubicBezTo>
                  <a:cubicBezTo>
                    <a:pt x="235689" y="305838"/>
                    <a:pt x="190577" y="337782"/>
                    <a:pt x="171307" y="383308"/>
                  </a:cubicBezTo>
                  <a:lnTo>
                    <a:pt x="161412" y="432283"/>
                  </a:lnTo>
                  <a:lnTo>
                    <a:pt x="60445" y="432283"/>
                  </a:lnTo>
                  <a:lnTo>
                    <a:pt x="35785" y="432283"/>
                  </a:lnTo>
                  <a:lnTo>
                    <a:pt x="11920" y="432283"/>
                  </a:lnTo>
                  <a:cubicBezTo>
                    <a:pt x="5337" y="432283"/>
                    <a:pt x="0" y="426946"/>
                    <a:pt x="0" y="420363"/>
                  </a:cubicBezTo>
                  <a:lnTo>
                    <a:pt x="0" y="372686"/>
                  </a:lnTo>
                  <a:cubicBezTo>
                    <a:pt x="0" y="366103"/>
                    <a:pt x="5337" y="360766"/>
                    <a:pt x="11920" y="360766"/>
                  </a:cubicBezTo>
                  <a:lnTo>
                    <a:pt x="35785" y="360766"/>
                  </a:lnTo>
                  <a:lnTo>
                    <a:pt x="35785" y="251900"/>
                  </a:lnTo>
                  <a:lnTo>
                    <a:pt x="324451" y="216142"/>
                  </a:lnTo>
                  <a:lnTo>
                    <a:pt x="396817" y="35759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  <a:round/>
              <a:headEnd/>
              <a:tailEnd/>
            </a:ln>
            <a:effectLst/>
            <a:ex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064719"/>
            <a:ext cx="6858000" cy="470898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駐車</a:t>
            </a:r>
            <a:endParaRPr lang="en-US" altLang="ja-JP" sz="15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5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禁止</a:t>
            </a:r>
            <a:endParaRPr lang="en-US" altLang="ja-JP" sz="15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24A251F-159C-43B6-93BC-81860F903A8B}"/>
              </a:ext>
            </a:extLst>
          </p:cNvPr>
          <p:cNvGrpSpPr/>
          <p:nvPr/>
        </p:nvGrpSpPr>
        <p:grpSpPr>
          <a:xfrm>
            <a:off x="1539382" y="902550"/>
            <a:ext cx="3832718" cy="3832712"/>
            <a:chOff x="1621695" y="5112681"/>
            <a:chExt cx="1629386" cy="1629384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43FD821-B2FB-4DF7-9817-CEA7D658EAE9}"/>
                </a:ext>
              </a:extLst>
            </p:cNvPr>
            <p:cNvGrpSpPr/>
            <p:nvPr/>
          </p:nvGrpSpPr>
          <p:grpSpPr>
            <a:xfrm>
              <a:off x="1621695" y="5112681"/>
              <a:ext cx="1629386" cy="1629384"/>
              <a:chOff x="1621695" y="5112681"/>
              <a:chExt cx="1629386" cy="1629384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1C6079B-C63A-458E-A09F-21F589C4045D}"/>
                  </a:ext>
                </a:extLst>
              </p:cNvPr>
              <p:cNvGrpSpPr/>
              <p:nvPr/>
            </p:nvGrpSpPr>
            <p:grpSpPr>
              <a:xfrm>
                <a:off x="1621695" y="5112681"/>
                <a:ext cx="1629386" cy="1629384"/>
                <a:chOff x="3475100" y="4861350"/>
                <a:chExt cx="1629386" cy="162938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1439C1F9-6484-4875-9BD9-8A050E582FC0}"/>
                    </a:ext>
                  </a:extLst>
                </p:cNvPr>
                <p:cNvSpPr/>
                <p:nvPr/>
              </p:nvSpPr>
              <p:spPr bwMode="auto">
                <a:xfrm>
                  <a:off x="3475100" y="4861350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2F0F81F3-BCD0-4C1A-B5FE-32FCA42C7A87}"/>
                    </a:ext>
                  </a:extLst>
                </p:cNvPr>
                <p:cNvSpPr/>
                <p:nvPr/>
              </p:nvSpPr>
              <p:spPr bwMode="auto">
                <a:xfrm>
                  <a:off x="3642460" y="5028709"/>
                  <a:ext cx="1294666" cy="1294666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&quot;禁止&quot;マーク 10">
                <a:extLst>
                  <a:ext uri="{FF2B5EF4-FFF2-40B4-BE49-F238E27FC236}">
                    <a16:creationId xmlns:a16="http://schemas.microsoft.com/office/drawing/2014/main" id="{6A4829A7-25A6-40D8-8BD8-680FA885B77B}"/>
                  </a:ext>
                </a:extLst>
              </p:cNvPr>
              <p:cNvSpPr/>
              <p:nvPr/>
            </p:nvSpPr>
            <p:spPr bwMode="auto">
              <a:xfrm>
                <a:off x="1656451" y="514743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9BC5C0C-6ED7-4465-A9D2-305ADCEB4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120" y="5645792"/>
              <a:ext cx="1148990" cy="521536"/>
            </a:xfrm>
            <a:custGeom>
              <a:avLst/>
              <a:gdLst>
                <a:gd name="connsiteX0" fmla="*/ 937170 w 1190448"/>
                <a:gd name="connsiteY0" fmla="*/ 360764 h 540355"/>
                <a:gd name="connsiteX1" fmla="*/ 865202 w 1190448"/>
                <a:gd name="connsiteY1" fmla="*/ 432679 h 540355"/>
                <a:gd name="connsiteX2" fmla="*/ 937170 w 1190448"/>
                <a:gd name="connsiteY2" fmla="*/ 504594 h 540355"/>
                <a:gd name="connsiteX3" fmla="*/ 1009138 w 1190448"/>
                <a:gd name="connsiteY3" fmla="*/ 432679 h 540355"/>
                <a:gd name="connsiteX4" fmla="*/ 937170 w 1190448"/>
                <a:gd name="connsiteY4" fmla="*/ 360764 h 540355"/>
                <a:gd name="connsiteX5" fmla="*/ 288268 w 1190448"/>
                <a:gd name="connsiteY5" fmla="*/ 360764 h 540355"/>
                <a:gd name="connsiteX6" fmla="*/ 216300 w 1190448"/>
                <a:gd name="connsiteY6" fmla="*/ 432679 h 540355"/>
                <a:gd name="connsiteX7" fmla="*/ 288268 w 1190448"/>
                <a:gd name="connsiteY7" fmla="*/ 504594 h 540355"/>
                <a:gd name="connsiteX8" fmla="*/ 360236 w 1190448"/>
                <a:gd name="connsiteY8" fmla="*/ 432679 h 540355"/>
                <a:gd name="connsiteX9" fmla="*/ 288268 w 1190448"/>
                <a:gd name="connsiteY9" fmla="*/ 360764 h 540355"/>
                <a:gd name="connsiteX10" fmla="*/ 937568 w 1190448"/>
                <a:gd name="connsiteY10" fmla="*/ 324213 h 540355"/>
                <a:gd name="connsiteX11" fmla="*/ 1045719 w 1190448"/>
                <a:gd name="connsiteY11" fmla="*/ 432284 h 540355"/>
                <a:gd name="connsiteX12" fmla="*/ 937568 w 1190448"/>
                <a:gd name="connsiteY12" fmla="*/ 540355 h 540355"/>
                <a:gd name="connsiteX13" fmla="*/ 829417 w 1190448"/>
                <a:gd name="connsiteY13" fmla="*/ 432284 h 540355"/>
                <a:gd name="connsiteX14" fmla="*/ 937568 w 1190448"/>
                <a:gd name="connsiteY14" fmla="*/ 324213 h 540355"/>
                <a:gd name="connsiteX15" fmla="*/ 288666 w 1190448"/>
                <a:gd name="connsiteY15" fmla="*/ 324213 h 540355"/>
                <a:gd name="connsiteX16" fmla="*/ 396817 w 1190448"/>
                <a:gd name="connsiteY16" fmla="*/ 432284 h 540355"/>
                <a:gd name="connsiteX17" fmla="*/ 288666 w 1190448"/>
                <a:gd name="connsiteY17" fmla="*/ 540355 h 540355"/>
                <a:gd name="connsiteX18" fmla="*/ 180515 w 1190448"/>
                <a:gd name="connsiteY18" fmla="*/ 432284 h 540355"/>
                <a:gd name="connsiteX19" fmla="*/ 288666 w 1190448"/>
                <a:gd name="connsiteY19" fmla="*/ 324213 h 540355"/>
                <a:gd name="connsiteX20" fmla="*/ 963346 w 1190448"/>
                <a:gd name="connsiteY20" fmla="*/ 35759 h 540355"/>
                <a:gd name="connsiteX21" fmla="*/ 997794 w 1190448"/>
                <a:gd name="connsiteY21" fmla="*/ 205180 h 540355"/>
                <a:gd name="connsiteX22" fmla="*/ 1032242 w 1190448"/>
                <a:gd name="connsiteY22" fmla="*/ 205180 h 540355"/>
                <a:gd name="connsiteX23" fmla="*/ 997794 w 1190448"/>
                <a:gd name="connsiteY23" fmla="*/ 35759 h 540355"/>
                <a:gd name="connsiteX24" fmla="*/ 719915 w 1190448"/>
                <a:gd name="connsiteY24" fmla="*/ 35759 h 540355"/>
                <a:gd name="connsiteX25" fmla="*/ 719915 w 1190448"/>
                <a:gd name="connsiteY25" fmla="*/ 205180 h 540355"/>
                <a:gd name="connsiteX26" fmla="*/ 963346 w 1190448"/>
                <a:gd name="connsiteY26" fmla="*/ 205180 h 540355"/>
                <a:gd name="connsiteX27" fmla="*/ 928133 w 1190448"/>
                <a:gd name="connsiteY27" fmla="*/ 35759 h 540355"/>
                <a:gd name="connsiteX28" fmla="*/ 477250 w 1190448"/>
                <a:gd name="connsiteY28" fmla="*/ 35759 h 540355"/>
                <a:gd name="connsiteX29" fmla="*/ 407588 w 1190448"/>
                <a:gd name="connsiteY29" fmla="*/ 205180 h 540355"/>
                <a:gd name="connsiteX30" fmla="*/ 685467 w 1190448"/>
                <a:gd name="connsiteY30" fmla="*/ 205180 h 540355"/>
                <a:gd name="connsiteX31" fmla="*/ 685467 w 1190448"/>
                <a:gd name="connsiteY31" fmla="*/ 35759 h 540355"/>
                <a:gd name="connsiteX32" fmla="*/ 407587 w 1190448"/>
                <a:gd name="connsiteY32" fmla="*/ 35759 h 540355"/>
                <a:gd name="connsiteX33" fmla="*/ 337926 w 1190448"/>
                <a:gd name="connsiteY33" fmla="*/ 205180 h 540355"/>
                <a:gd name="connsiteX34" fmla="*/ 372374 w 1190448"/>
                <a:gd name="connsiteY34" fmla="*/ 205180 h 540355"/>
                <a:gd name="connsiteX35" fmla="*/ 442035 w 1190448"/>
                <a:gd name="connsiteY35" fmla="*/ 35759 h 540355"/>
                <a:gd name="connsiteX36" fmla="*/ 432602 w 1190448"/>
                <a:gd name="connsiteY36" fmla="*/ 0 h 540355"/>
                <a:gd name="connsiteX37" fmla="*/ 974148 w 1190448"/>
                <a:gd name="connsiteY37" fmla="*/ 0 h 540355"/>
                <a:gd name="connsiteX38" fmla="*/ 1009933 w 1190448"/>
                <a:gd name="connsiteY38" fmla="*/ 35759 h 540355"/>
                <a:gd name="connsiteX39" fmla="*/ 1045718 w 1190448"/>
                <a:gd name="connsiteY39" fmla="*/ 216142 h 540355"/>
                <a:gd name="connsiteX40" fmla="*/ 1153868 w 1190448"/>
                <a:gd name="connsiteY40" fmla="*/ 216142 h 540355"/>
                <a:gd name="connsiteX41" fmla="*/ 1153868 w 1190448"/>
                <a:gd name="connsiteY41" fmla="*/ 360766 h 540355"/>
                <a:gd name="connsiteX42" fmla="*/ 1178528 w 1190448"/>
                <a:gd name="connsiteY42" fmla="*/ 360766 h 540355"/>
                <a:gd name="connsiteX43" fmla="*/ 1190448 w 1190448"/>
                <a:gd name="connsiteY43" fmla="*/ 372686 h 540355"/>
                <a:gd name="connsiteX44" fmla="*/ 1190448 w 1190448"/>
                <a:gd name="connsiteY44" fmla="*/ 420363 h 540355"/>
                <a:gd name="connsiteX45" fmla="*/ 1178528 w 1190448"/>
                <a:gd name="connsiteY45" fmla="*/ 432283 h 540355"/>
                <a:gd name="connsiteX46" fmla="*/ 1153868 w 1190448"/>
                <a:gd name="connsiteY46" fmla="*/ 432283 h 540355"/>
                <a:gd name="connsiteX47" fmla="*/ 1130003 w 1190448"/>
                <a:gd name="connsiteY47" fmla="*/ 432283 h 540355"/>
                <a:gd name="connsiteX48" fmla="*/ 1064025 w 1190448"/>
                <a:gd name="connsiteY48" fmla="*/ 432283 h 540355"/>
                <a:gd name="connsiteX49" fmla="*/ 1054130 w 1190448"/>
                <a:gd name="connsiteY49" fmla="*/ 383308 h 540355"/>
                <a:gd name="connsiteX50" fmla="*/ 937169 w 1190448"/>
                <a:gd name="connsiteY50" fmla="*/ 305838 h 540355"/>
                <a:gd name="connsiteX51" fmla="*/ 820208 w 1190448"/>
                <a:gd name="connsiteY51" fmla="*/ 383308 h 540355"/>
                <a:gd name="connsiteX52" fmla="*/ 810313 w 1190448"/>
                <a:gd name="connsiteY52" fmla="*/ 432283 h 540355"/>
                <a:gd name="connsiteX53" fmla="*/ 415124 w 1190448"/>
                <a:gd name="connsiteY53" fmla="*/ 432283 h 540355"/>
                <a:gd name="connsiteX54" fmla="*/ 405228 w 1190448"/>
                <a:gd name="connsiteY54" fmla="*/ 383308 h 540355"/>
                <a:gd name="connsiteX55" fmla="*/ 288268 w 1190448"/>
                <a:gd name="connsiteY55" fmla="*/ 305838 h 540355"/>
                <a:gd name="connsiteX56" fmla="*/ 171307 w 1190448"/>
                <a:gd name="connsiteY56" fmla="*/ 383308 h 540355"/>
                <a:gd name="connsiteX57" fmla="*/ 161412 w 1190448"/>
                <a:gd name="connsiteY57" fmla="*/ 432283 h 540355"/>
                <a:gd name="connsiteX58" fmla="*/ 60445 w 1190448"/>
                <a:gd name="connsiteY58" fmla="*/ 432283 h 540355"/>
                <a:gd name="connsiteX59" fmla="*/ 35785 w 1190448"/>
                <a:gd name="connsiteY59" fmla="*/ 432283 h 540355"/>
                <a:gd name="connsiteX60" fmla="*/ 11920 w 1190448"/>
                <a:gd name="connsiteY60" fmla="*/ 432283 h 540355"/>
                <a:gd name="connsiteX61" fmla="*/ 0 w 1190448"/>
                <a:gd name="connsiteY61" fmla="*/ 420363 h 540355"/>
                <a:gd name="connsiteX62" fmla="*/ 0 w 1190448"/>
                <a:gd name="connsiteY62" fmla="*/ 372686 h 540355"/>
                <a:gd name="connsiteX63" fmla="*/ 11920 w 1190448"/>
                <a:gd name="connsiteY63" fmla="*/ 360766 h 540355"/>
                <a:gd name="connsiteX64" fmla="*/ 35785 w 1190448"/>
                <a:gd name="connsiteY64" fmla="*/ 360766 h 540355"/>
                <a:gd name="connsiteX65" fmla="*/ 35785 w 1190448"/>
                <a:gd name="connsiteY65" fmla="*/ 251900 h 540355"/>
                <a:gd name="connsiteX66" fmla="*/ 324451 w 1190448"/>
                <a:gd name="connsiteY66" fmla="*/ 216142 h 540355"/>
                <a:gd name="connsiteX67" fmla="*/ 396817 w 1190448"/>
                <a:gd name="connsiteY67" fmla="*/ 35759 h 54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90448" h="540355">
                  <a:moveTo>
                    <a:pt x="937170" y="360764"/>
                  </a:moveTo>
                  <a:cubicBezTo>
                    <a:pt x="897423" y="360764"/>
                    <a:pt x="865202" y="392961"/>
                    <a:pt x="865202" y="432679"/>
                  </a:cubicBezTo>
                  <a:cubicBezTo>
                    <a:pt x="865202" y="472397"/>
                    <a:pt x="897423" y="504594"/>
                    <a:pt x="937170" y="504594"/>
                  </a:cubicBezTo>
                  <a:cubicBezTo>
                    <a:pt x="976917" y="504594"/>
                    <a:pt x="1009138" y="472397"/>
                    <a:pt x="1009138" y="432679"/>
                  </a:cubicBezTo>
                  <a:cubicBezTo>
                    <a:pt x="1009138" y="392961"/>
                    <a:pt x="976917" y="360764"/>
                    <a:pt x="937170" y="360764"/>
                  </a:cubicBezTo>
                  <a:close/>
                  <a:moveTo>
                    <a:pt x="288268" y="360764"/>
                  </a:moveTo>
                  <a:cubicBezTo>
                    <a:pt x="248521" y="360764"/>
                    <a:pt x="216300" y="392961"/>
                    <a:pt x="216300" y="432679"/>
                  </a:cubicBezTo>
                  <a:cubicBezTo>
                    <a:pt x="216300" y="472397"/>
                    <a:pt x="248521" y="504594"/>
                    <a:pt x="288268" y="504594"/>
                  </a:cubicBezTo>
                  <a:cubicBezTo>
                    <a:pt x="328015" y="504594"/>
                    <a:pt x="360236" y="472397"/>
                    <a:pt x="360236" y="432679"/>
                  </a:cubicBezTo>
                  <a:cubicBezTo>
                    <a:pt x="360236" y="392961"/>
                    <a:pt x="328015" y="360764"/>
                    <a:pt x="288268" y="360764"/>
                  </a:cubicBezTo>
                  <a:close/>
                  <a:moveTo>
                    <a:pt x="937568" y="324213"/>
                  </a:moveTo>
                  <a:cubicBezTo>
                    <a:pt x="997298" y="324213"/>
                    <a:pt x="1045719" y="372598"/>
                    <a:pt x="1045719" y="432284"/>
                  </a:cubicBezTo>
                  <a:cubicBezTo>
                    <a:pt x="1045719" y="491970"/>
                    <a:pt x="997298" y="540355"/>
                    <a:pt x="937568" y="540355"/>
                  </a:cubicBezTo>
                  <a:cubicBezTo>
                    <a:pt x="877838" y="540355"/>
                    <a:pt x="829417" y="491970"/>
                    <a:pt x="829417" y="432284"/>
                  </a:cubicBezTo>
                  <a:cubicBezTo>
                    <a:pt x="829417" y="372598"/>
                    <a:pt x="877838" y="324213"/>
                    <a:pt x="937568" y="324213"/>
                  </a:cubicBezTo>
                  <a:close/>
                  <a:moveTo>
                    <a:pt x="288666" y="324213"/>
                  </a:moveTo>
                  <a:cubicBezTo>
                    <a:pt x="348396" y="324213"/>
                    <a:pt x="396817" y="372598"/>
                    <a:pt x="396817" y="432284"/>
                  </a:cubicBezTo>
                  <a:cubicBezTo>
                    <a:pt x="396817" y="491970"/>
                    <a:pt x="348396" y="540355"/>
                    <a:pt x="288666" y="540355"/>
                  </a:cubicBezTo>
                  <a:cubicBezTo>
                    <a:pt x="228936" y="540355"/>
                    <a:pt x="180515" y="491970"/>
                    <a:pt x="180515" y="432284"/>
                  </a:cubicBezTo>
                  <a:cubicBezTo>
                    <a:pt x="180515" y="372598"/>
                    <a:pt x="228936" y="324213"/>
                    <a:pt x="288666" y="324213"/>
                  </a:cubicBezTo>
                  <a:close/>
                  <a:moveTo>
                    <a:pt x="963346" y="35759"/>
                  </a:moveTo>
                  <a:lnTo>
                    <a:pt x="997794" y="205180"/>
                  </a:lnTo>
                  <a:lnTo>
                    <a:pt x="1032242" y="205180"/>
                  </a:lnTo>
                  <a:lnTo>
                    <a:pt x="997794" y="35759"/>
                  </a:lnTo>
                  <a:close/>
                  <a:moveTo>
                    <a:pt x="719915" y="35759"/>
                  </a:moveTo>
                  <a:lnTo>
                    <a:pt x="719915" y="205180"/>
                  </a:lnTo>
                  <a:lnTo>
                    <a:pt x="963346" y="205180"/>
                  </a:lnTo>
                  <a:lnTo>
                    <a:pt x="928133" y="35759"/>
                  </a:lnTo>
                  <a:close/>
                  <a:moveTo>
                    <a:pt x="477250" y="35759"/>
                  </a:moveTo>
                  <a:lnTo>
                    <a:pt x="407588" y="205180"/>
                  </a:lnTo>
                  <a:lnTo>
                    <a:pt x="685467" y="205180"/>
                  </a:lnTo>
                  <a:lnTo>
                    <a:pt x="685467" y="35759"/>
                  </a:lnTo>
                  <a:close/>
                  <a:moveTo>
                    <a:pt x="407587" y="35759"/>
                  </a:moveTo>
                  <a:lnTo>
                    <a:pt x="337926" y="205180"/>
                  </a:lnTo>
                  <a:lnTo>
                    <a:pt x="372374" y="205180"/>
                  </a:lnTo>
                  <a:lnTo>
                    <a:pt x="442035" y="35759"/>
                  </a:lnTo>
                  <a:close/>
                  <a:moveTo>
                    <a:pt x="432602" y="0"/>
                  </a:moveTo>
                  <a:lnTo>
                    <a:pt x="974148" y="0"/>
                  </a:lnTo>
                  <a:lnTo>
                    <a:pt x="1009933" y="35759"/>
                  </a:lnTo>
                  <a:lnTo>
                    <a:pt x="1045718" y="216142"/>
                  </a:lnTo>
                  <a:lnTo>
                    <a:pt x="1153868" y="216142"/>
                  </a:lnTo>
                  <a:lnTo>
                    <a:pt x="1153868" y="360766"/>
                  </a:lnTo>
                  <a:lnTo>
                    <a:pt x="1178528" y="360766"/>
                  </a:lnTo>
                  <a:cubicBezTo>
                    <a:pt x="1185111" y="360766"/>
                    <a:pt x="1190448" y="366103"/>
                    <a:pt x="1190448" y="372686"/>
                  </a:cubicBezTo>
                  <a:lnTo>
                    <a:pt x="1190448" y="420363"/>
                  </a:lnTo>
                  <a:cubicBezTo>
                    <a:pt x="1190448" y="426946"/>
                    <a:pt x="1185111" y="432283"/>
                    <a:pt x="1178528" y="432283"/>
                  </a:cubicBezTo>
                  <a:lnTo>
                    <a:pt x="1153868" y="432283"/>
                  </a:lnTo>
                  <a:lnTo>
                    <a:pt x="1130003" y="432283"/>
                  </a:lnTo>
                  <a:lnTo>
                    <a:pt x="1064025" y="432283"/>
                  </a:lnTo>
                  <a:lnTo>
                    <a:pt x="1054130" y="383308"/>
                  </a:lnTo>
                  <a:cubicBezTo>
                    <a:pt x="1034861" y="337782"/>
                    <a:pt x="989748" y="305838"/>
                    <a:pt x="937169" y="305838"/>
                  </a:cubicBezTo>
                  <a:cubicBezTo>
                    <a:pt x="884591" y="305838"/>
                    <a:pt x="839479" y="337782"/>
                    <a:pt x="820208" y="383308"/>
                  </a:cubicBezTo>
                  <a:lnTo>
                    <a:pt x="810313" y="432283"/>
                  </a:lnTo>
                  <a:lnTo>
                    <a:pt x="415124" y="432283"/>
                  </a:lnTo>
                  <a:lnTo>
                    <a:pt x="405228" y="383308"/>
                  </a:lnTo>
                  <a:cubicBezTo>
                    <a:pt x="385959" y="337782"/>
                    <a:pt x="340846" y="305838"/>
                    <a:pt x="288268" y="305838"/>
                  </a:cubicBezTo>
                  <a:cubicBezTo>
                    <a:pt x="235689" y="305838"/>
                    <a:pt x="190577" y="337782"/>
                    <a:pt x="171307" y="383308"/>
                  </a:cubicBezTo>
                  <a:lnTo>
                    <a:pt x="161412" y="432283"/>
                  </a:lnTo>
                  <a:lnTo>
                    <a:pt x="60445" y="432283"/>
                  </a:lnTo>
                  <a:lnTo>
                    <a:pt x="35785" y="432283"/>
                  </a:lnTo>
                  <a:lnTo>
                    <a:pt x="11920" y="432283"/>
                  </a:lnTo>
                  <a:cubicBezTo>
                    <a:pt x="5337" y="432283"/>
                    <a:pt x="0" y="426946"/>
                    <a:pt x="0" y="420363"/>
                  </a:cubicBezTo>
                  <a:lnTo>
                    <a:pt x="0" y="372686"/>
                  </a:lnTo>
                  <a:cubicBezTo>
                    <a:pt x="0" y="366103"/>
                    <a:pt x="5337" y="360766"/>
                    <a:pt x="11920" y="360766"/>
                  </a:cubicBezTo>
                  <a:lnTo>
                    <a:pt x="35785" y="360766"/>
                  </a:lnTo>
                  <a:lnTo>
                    <a:pt x="35785" y="251900"/>
                  </a:lnTo>
                  <a:lnTo>
                    <a:pt x="324451" y="216142"/>
                  </a:lnTo>
                  <a:lnTo>
                    <a:pt x="396817" y="35759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  <a:round/>
              <a:headEnd/>
              <a:tailEnd/>
            </a:ln>
            <a:effectLst/>
            <a:ex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902550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ここは私有地です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437564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駐車禁止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F7956DB-317C-412C-B3EE-11B6EBC205D1}"/>
              </a:ext>
            </a:extLst>
          </p:cNvPr>
          <p:cNvGrpSpPr/>
          <p:nvPr/>
        </p:nvGrpSpPr>
        <p:grpSpPr>
          <a:xfrm>
            <a:off x="1120282" y="2342433"/>
            <a:ext cx="4670918" cy="4670910"/>
            <a:chOff x="1621695" y="5112681"/>
            <a:chExt cx="1629386" cy="1629384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5013792-30C3-4059-BA07-B46D028657F6}"/>
                </a:ext>
              </a:extLst>
            </p:cNvPr>
            <p:cNvGrpSpPr/>
            <p:nvPr/>
          </p:nvGrpSpPr>
          <p:grpSpPr>
            <a:xfrm>
              <a:off x="1621695" y="5112681"/>
              <a:ext cx="1629386" cy="1629384"/>
              <a:chOff x="1621695" y="5112681"/>
              <a:chExt cx="1629386" cy="1629384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5EC93C3A-5987-4221-AAA9-4254B7292F20}"/>
                  </a:ext>
                </a:extLst>
              </p:cNvPr>
              <p:cNvGrpSpPr/>
              <p:nvPr/>
            </p:nvGrpSpPr>
            <p:grpSpPr>
              <a:xfrm>
                <a:off x="1621695" y="5112681"/>
                <a:ext cx="1629386" cy="1629384"/>
                <a:chOff x="3475100" y="4861350"/>
                <a:chExt cx="1629386" cy="162938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5E1103A2-C5D2-43E5-B7C8-D3BD5B3AA948}"/>
                    </a:ext>
                  </a:extLst>
                </p:cNvPr>
                <p:cNvSpPr/>
                <p:nvPr/>
              </p:nvSpPr>
              <p:spPr bwMode="auto">
                <a:xfrm>
                  <a:off x="3475100" y="4861350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21EC5581-4DCF-4A7A-80E8-86D0E1106533}"/>
                    </a:ext>
                  </a:extLst>
                </p:cNvPr>
                <p:cNvSpPr/>
                <p:nvPr/>
              </p:nvSpPr>
              <p:spPr bwMode="auto">
                <a:xfrm>
                  <a:off x="3642460" y="5028709"/>
                  <a:ext cx="1294666" cy="1294666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&quot;禁止&quot;マーク 11">
                <a:extLst>
                  <a:ext uri="{FF2B5EF4-FFF2-40B4-BE49-F238E27FC236}">
                    <a16:creationId xmlns:a16="http://schemas.microsoft.com/office/drawing/2014/main" id="{CD7E26F3-B2B3-4B94-A94A-7DA0564B5AD0}"/>
                  </a:ext>
                </a:extLst>
              </p:cNvPr>
              <p:cNvSpPr/>
              <p:nvPr/>
            </p:nvSpPr>
            <p:spPr bwMode="auto">
              <a:xfrm>
                <a:off x="1656451" y="514743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9AA362D-8723-4EC5-91E3-381BC9AA6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120" y="5645792"/>
              <a:ext cx="1148990" cy="521536"/>
            </a:xfrm>
            <a:custGeom>
              <a:avLst/>
              <a:gdLst>
                <a:gd name="connsiteX0" fmla="*/ 937170 w 1190448"/>
                <a:gd name="connsiteY0" fmla="*/ 360764 h 540355"/>
                <a:gd name="connsiteX1" fmla="*/ 865202 w 1190448"/>
                <a:gd name="connsiteY1" fmla="*/ 432679 h 540355"/>
                <a:gd name="connsiteX2" fmla="*/ 937170 w 1190448"/>
                <a:gd name="connsiteY2" fmla="*/ 504594 h 540355"/>
                <a:gd name="connsiteX3" fmla="*/ 1009138 w 1190448"/>
                <a:gd name="connsiteY3" fmla="*/ 432679 h 540355"/>
                <a:gd name="connsiteX4" fmla="*/ 937170 w 1190448"/>
                <a:gd name="connsiteY4" fmla="*/ 360764 h 540355"/>
                <a:gd name="connsiteX5" fmla="*/ 288268 w 1190448"/>
                <a:gd name="connsiteY5" fmla="*/ 360764 h 540355"/>
                <a:gd name="connsiteX6" fmla="*/ 216300 w 1190448"/>
                <a:gd name="connsiteY6" fmla="*/ 432679 h 540355"/>
                <a:gd name="connsiteX7" fmla="*/ 288268 w 1190448"/>
                <a:gd name="connsiteY7" fmla="*/ 504594 h 540355"/>
                <a:gd name="connsiteX8" fmla="*/ 360236 w 1190448"/>
                <a:gd name="connsiteY8" fmla="*/ 432679 h 540355"/>
                <a:gd name="connsiteX9" fmla="*/ 288268 w 1190448"/>
                <a:gd name="connsiteY9" fmla="*/ 360764 h 540355"/>
                <a:gd name="connsiteX10" fmla="*/ 937568 w 1190448"/>
                <a:gd name="connsiteY10" fmla="*/ 324213 h 540355"/>
                <a:gd name="connsiteX11" fmla="*/ 1045719 w 1190448"/>
                <a:gd name="connsiteY11" fmla="*/ 432284 h 540355"/>
                <a:gd name="connsiteX12" fmla="*/ 937568 w 1190448"/>
                <a:gd name="connsiteY12" fmla="*/ 540355 h 540355"/>
                <a:gd name="connsiteX13" fmla="*/ 829417 w 1190448"/>
                <a:gd name="connsiteY13" fmla="*/ 432284 h 540355"/>
                <a:gd name="connsiteX14" fmla="*/ 937568 w 1190448"/>
                <a:gd name="connsiteY14" fmla="*/ 324213 h 540355"/>
                <a:gd name="connsiteX15" fmla="*/ 288666 w 1190448"/>
                <a:gd name="connsiteY15" fmla="*/ 324213 h 540355"/>
                <a:gd name="connsiteX16" fmla="*/ 396817 w 1190448"/>
                <a:gd name="connsiteY16" fmla="*/ 432284 h 540355"/>
                <a:gd name="connsiteX17" fmla="*/ 288666 w 1190448"/>
                <a:gd name="connsiteY17" fmla="*/ 540355 h 540355"/>
                <a:gd name="connsiteX18" fmla="*/ 180515 w 1190448"/>
                <a:gd name="connsiteY18" fmla="*/ 432284 h 540355"/>
                <a:gd name="connsiteX19" fmla="*/ 288666 w 1190448"/>
                <a:gd name="connsiteY19" fmla="*/ 324213 h 540355"/>
                <a:gd name="connsiteX20" fmla="*/ 963346 w 1190448"/>
                <a:gd name="connsiteY20" fmla="*/ 35759 h 540355"/>
                <a:gd name="connsiteX21" fmla="*/ 997794 w 1190448"/>
                <a:gd name="connsiteY21" fmla="*/ 205180 h 540355"/>
                <a:gd name="connsiteX22" fmla="*/ 1032242 w 1190448"/>
                <a:gd name="connsiteY22" fmla="*/ 205180 h 540355"/>
                <a:gd name="connsiteX23" fmla="*/ 997794 w 1190448"/>
                <a:gd name="connsiteY23" fmla="*/ 35759 h 540355"/>
                <a:gd name="connsiteX24" fmla="*/ 719915 w 1190448"/>
                <a:gd name="connsiteY24" fmla="*/ 35759 h 540355"/>
                <a:gd name="connsiteX25" fmla="*/ 719915 w 1190448"/>
                <a:gd name="connsiteY25" fmla="*/ 205180 h 540355"/>
                <a:gd name="connsiteX26" fmla="*/ 963346 w 1190448"/>
                <a:gd name="connsiteY26" fmla="*/ 205180 h 540355"/>
                <a:gd name="connsiteX27" fmla="*/ 928133 w 1190448"/>
                <a:gd name="connsiteY27" fmla="*/ 35759 h 540355"/>
                <a:gd name="connsiteX28" fmla="*/ 477250 w 1190448"/>
                <a:gd name="connsiteY28" fmla="*/ 35759 h 540355"/>
                <a:gd name="connsiteX29" fmla="*/ 407588 w 1190448"/>
                <a:gd name="connsiteY29" fmla="*/ 205180 h 540355"/>
                <a:gd name="connsiteX30" fmla="*/ 685467 w 1190448"/>
                <a:gd name="connsiteY30" fmla="*/ 205180 h 540355"/>
                <a:gd name="connsiteX31" fmla="*/ 685467 w 1190448"/>
                <a:gd name="connsiteY31" fmla="*/ 35759 h 540355"/>
                <a:gd name="connsiteX32" fmla="*/ 407587 w 1190448"/>
                <a:gd name="connsiteY32" fmla="*/ 35759 h 540355"/>
                <a:gd name="connsiteX33" fmla="*/ 337926 w 1190448"/>
                <a:gd name="connsiteY33" fmla="*/ 205180 h 540355"/>
                <a:gd name="connsiteX34" fmla="*/ 372374 w 1190448"/>
                <a:gd name="connsiteY34" fmla="*/ 205180 h 540355"/>
                <a:gd name="connsiteX35" fmla="*/ 442035 w 1190448"/>
                <a:gd name="connsiteY35" fmla="*/ 35759 h 540355"/>
                <a:gd name="connsiteX36" fmla="*/ 432602 w 1190448"/>
                <a:gd name="connsiteY36" fmla="*/ 0 h 540355"/>
                <a:gd name="connsiteX37" fmla="*/ 974148 w 1190448"/>
                <a:gd name="connsiteY37" fmla="*/ 0 h 540355"/>
                <a:gd name="connsiteX38" fmla="*/ 1009933 w 1190448"/>
                <a:gd name="connsiteY38" fmla="*/ 35759 h 540355"/>
                <a:gd name="connsiteX39" fmla="*/ 1045718 w 1190448"/>
                <a:gd name="connsiteY39" fmla="*/ 216142 h 540355"/>
                <a:gd name="connsiteX40" fmla="*/ 1153868 w 1190448"/>
                <a:gd name="connsiteY40" fmla="*/ 216142 h 540355"/>
                <a:gd name="connsiteX41" fmla="*/ 1153868 w 1190448"/>
                <a:gd name="connsiteY41" fmla="*/ 360766 h 540355"/>
                <a:gd name="connsiteX42" fmla="*/ 1178528 w 1190448"/>
                <a:gd name="connsiteY42" fmla="*/ 360766 h 540355"/>
                <a:gd name="connsiteX43" fmla="*/ 1190448 w 1190448"/>
                <a:gd name="connsiteY43" fmla="*/ 372686 h 540355"/>
                <a:gd name="connsiteX44" fmla="*/ 1190448 w 1190448"/>
                <a:gd name="connsiteY44" fmla="*/ 420363 h 540355"/>
                <a:gd name="connsiteX45" fmla="*/ 1178528 w 1190448"/>
                <a:gd name="connsiteY45" fmla="*/ 432283 h 540355"/>
                <a:gd name="connsiteX46" fmla="*/ 1153868 w 1190448"/>
                <a:gd name="connsiteY46" fmla="*/ 432283 h 540355"/>
                <a:gd name="connsiteX47" fmla="*/ 1130003 w 1190448"/>
                <a:gd name="connsiteY47" fmla="*/ 432283 h 540355"/>
                <a:gd name="connsiteX48" fmla="*/ 1064025 w 1190448"/>
                <a:gd name="connsiteY48" fmla="*/ 432283 h 540355"/>
                <a:gd name="connsiteX49" fmla="*/ 1054130 w 1190448"/>
                <a:gd name="connsiteY49" fmla="*/ 383308 h 540355"/>
                <a:gd name="connsiteX50" fmla="*/ 937169 w 1190448"/>
                <a:gd name="connsiteY50" fmla="*/ 305838 h 540355"/>
                <a:gd name="connsiteX51" fmla="*/ 820208 w 1190448"/>
                <a:gd name="connsiteY51" fmla="*/ 383308 h 540355"/>
                <a:gd name="connsiteX52" fmla="*/ 810313 w 1190448"/>
                <a:gd name="connsiteY52" fmla="*/ 432283 h 540355"/>
                <a:gd name="connsiteX53" fmla="*/ 415124 w 1190448"/>
                <a:gd name="connsiteY53" fmla="*/ 432283 h 540355"/>
                <a:gd name="connsiteX54" fmla="*/ 405228 w 1190448"/>
                <a:gd name="connsiteY54" fmla="*/ 383308 h 540355"/>
                <a:gd name="connsiteX55" fmla="*/ 288268 w 1190448"/>
                <a:gd name="connsiteY55" fmla="*/ 305838 h 540355"/>
                <a:gd name="connsiteX56" fmla="*/ 171307 w 1190448"/>
                <a:gd name="connsiteY56" fmla="*/ 383308 h 540355"/>
                <a:gd name="connsiteX57" fmla="*/ 161412 w 1190448"/>
                <a:gd name="connsiteY57" fmla="*/ 432283 h 540355"/>
                <a:gd name="connsiteX58" fmla="*/ 60445 w 1190448"/>
                <a:gd name="connsiteY58" fmla="*/ 432283 h 540355"/>
                <a:gd name="connsiteX59" fmla="*/ 35785 w 1190448"/>
                <a:gd name="connsiteY59" fmla="*/ 432283 h 540355"/>
                <a:gd name="connsiteX60" fmla="*/ 11920 w 1190448"/>
                <a:gd name="connsiteY60" fmla="*/ 432283 h 540355"/>
                <a:gd name="connsiteX61" fmla="*/ 0 w 1190448"/>
                <a:gd name="connsiteY61" fmla="*/ 420363 h 540355"/>
                <a:gd name="connsiteX62" fmla="*/ 0 w 1190448"/>
                <a:gd name="connsiteY62" fmla="*/ 372686 h 540355"/>
                <a:gd name="connsiteX63" fmla="*/ 11920 w 1190448"/>
                <a:gd name="connsiteY63" fmla="*/ 360766 h 540355"/>
                <a:gd name="connsiteX64" fmla="*/ 35785 w 1190448"/>
                <a:gd name="connsiteY64" fmla="*/ 360766 h 540355"/>
                <a:gd name="connsiteX65" fmla="*/ 35785 w 1190448"/>
                <a:gd name="connsiteY65" fmla="*/ 251900 h 540355"/>
                <a:gd name="connsiteX66" fmla="*/ 324451 w 1190448"/>
                <a:gd name="connsiteY66" fmla="*/ 216142 h 540355"/>
                <a:gd name="connsiteX67" fmla="*/ 396817 w 1190448"/>
                <a:gd name="connsiteY67" fmla="*/ 35759 h 54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90448" h="540355">
                  <a:moveTo>
                    <a:pt x="937170" y="360764"/>
                  </a:moveTo>
                  <a:cubicBezTo>
                    <a:pt x="897423" y="360764"/>
                    <a:pt x="865202" y="392961"/>
                    <a:pt x="865202" y="432679"/>
                  </a:cubicBezTo>
                  <a:cubicBezTo>
                    <a:pt x="865202" y="472397"/>
                    <a:pt x="897423" y="504594"/>
                    <a:pt x="937170" y="504594"/>
                  </a:cubicBezTo>
                  <a:cubicBezTo>
                    <a:pt x="976917" y="504594"/>
                    <a:pt x="1009138" y="472397"/>
                    <a:pt x="1009138" y="432679"/>
                  </a:cubicBezTo>
                  <a:cubicBezTo>
                    <a:pt x="1009138" y="392961"/>
                    <a:pt x="976917" y="360764"/>
                    <a:pt x="937170" y="360764"/>
                  </a:cubicBezTo>
                  <a:close/>
                  <a:moveTo>
                    <a:pt x="288268" y="360764"/>
                  </a:moveTo>
                  <a:cubicBezTo>
                    <a:pt x="248521" y="360764"/>
                    <a:pt x="216300" y="392961"/>
                    <a:pt x="216300" y="432679"/>
                  </a:cubicBezTo>
                  <a:cubicBezTo>
                    <a:pt x="216300" y="472397"/>
                    <a:pt x="248521" y="504594"/>
                    <a:pt x="288268" y="504594"/>
                  </a:cubicBezTo>
                  <a:cubicBezTo>
                    <a:pt x="328015" y="504594"/>
                    <a:pt x="360236" y="472397"/>
                    <a:pt x="360236" y="432679"/>
                  </a:cubicBezTo>
                  <a:cubicBezTo>
                    <a:pt x="360236" y="392961"/>
                    <a:pt x="328015" y="360764"/>
                    <a:pt x="288268" y="360764"/>
                  </a:cubicBezTo>
                  <a:close/>
                  <a:moveTo>
                    <a:pt x="937568" y="324213"/>
                  </a:moveTo>
                  <a:cubicBezTo>
                    <a:pt x="997298" y="324213"/>
                    <a:pt x="1045719" y="372598"/>
                    <a:pt x="1045719" y="432284"/>
                  </a:cubicBezTo>
                  <a:cubicBezTo>
                    <a:pt x="1045719" y="491970"/>
                    <a:pt x="997298" y="540355"/>
                    <a:pt x="937568" y="540355"/>
                  </a:cubicBezTo>
                  <a:cubicBezTo>
                    <a:pt x="877838" y="540355"/>
                    <a:pt x="829417" y="491970"/>
                    <a:pt x="829417" y="432284"/>
                  </a:cubicBezTo>
                  <a:cubicBezTo>
                    <a:pt x="829417" y="372598"/>
                    <a:pt x="877838" y="324213"/>
                    <a:pt x="937568" y="324213"/>
                  </a:cubicBezTo>
                  <a:close/>
                  <a:moveTo>
                    <a:pt x="288666" y="324213"/>
                  </a:moveTo>
                  <a:cubicBezTo>
                    <a:pt x="348396" y="324213"/>
                    <a:pt x="396817" y="372598"/>
                    <a:pt x="396817" y="432284"/>
                  </a:cubicBezTo>
                  <a:cubicBezTo>
                    <a:pt x="396817" y="491970"/>
                    <a:pt x="348396" y="540355"/>
                    <a:pt x="288666" y="540355"/>
                  </a:cubicBezTo>
                  <a:cubicBezTo>
                    <a:pt x="228936" y="540355"/>
                    <a:pt x="180515" y="491970"/>
                    <a:pt x="180515" y="432284"/>
                  </a:cubicBezTo>
                  <a:cubicBezTo>
                    <a:pt x="180515" y="372598"/>
                    <a:pt x="228936" y="324213"/>
                    <a:pt x="288666" y="324213"/>
                  </a:cubicBezTo>
                  <a:close/>
                  <a:moveTo>
                    <a:pt x="963346" y="35759"/>
                  </a:moveTo>
                  <a:lnTo>
                    <a:pt x="997794" y="205180"/>
                  </a:lnTo>
                  <a:lnTo>
                    <a:pt x="1032242" y="205180"/>
                  </a:lnTo>
                  <a:lnTo>
                    <a:pt x="997794" y="35759"/>
                  </a:lnTo>
                  <a:close/>
                  <a:moveTo>
                    <a:pt x="719915" y="35759"/>
                  </a:moveTo>
                  <a:lnTo>
                    <a:pt x="719915" y="205180"/>
                  </a:lnTo>
                  <a:lnTo>
                    <a:pt x="963346" y="205180"/>
                  </a:lnTo>
                  <a:lnTo>
                    <a:pt x="928133" y="35759"/>
                  </a:lnTo>
                  <a:close/>
                  <a:moveTo>
                    <a:pt x="477250" y="35759"/>
                  </a:moveTo>
                  <a:lnTo>
                    <a:pt x="407588" y="205180"/>
                  </a:lnTo>
                  <a:lnTo>
                    <a:pt x="685467" y="205180"/>
                  </a:lnTo>
                  <a:lnTo>
                    <a:pt x="685467" y="35759"/>
                  </a:lnTo>
                  <a:close/>
                  <a:moveTo>
                    <a:pt x="407587" y="35759"/>
                  </a:moveTo>
                  <a:lnTo>
                    <a:pt x="337926" y="205180"/>
                  </a:lnTo>
                  <a:lnTo>
                    <a:pt x="372374" y="205180"/>
                  </a:lnTo>
                  <a:lnTo>
                    <a:pt x="442035" y="35759"/>
                  </a:lnTo>
                  <a:close/>
                  <a:moveTo>
                    <a:pt x="432602" y="0"/>
                  </a:moveTo>
                  <a:lnTo>
                    <a:pt x="974148" y="0"/>
                  </a:lnTo>
                  <a:lnTo>
                    <a:pt x="1009933" y="35759"/>
                  </a:lnTo>
                  <a:lnTo>
                    <a:pt x="1045718" y="216142"/>
                  </a:lnTo>
                  <a:lnTo>
                    <a:pt x="1153868" y="216142"/>
                  </a:lnTo>
                  <a:lnTo>
                    <a:pt x="1153868" y="360766"/>
                  </a:lnTo>
                  <a:lnTo>
                    <a:pt x="1178528" y="360766"/>
                  </a:lnTo>
                  <a:cubicBezTo>
                    <a:pt x="1185111" y="360766"/>
                    <a:pt x="1190448" y="366103"/>
                    <a:pt x="1190448" y="372686"/>
                  </a:cubicBezTo>
                  <a:lnTo>
                    <a:pt x="1190448" y="420363"/>
                  </a:lnTo>
                  <a:cubicBezTo>
                    <a:pt x="1190448" y="426946"/>
                    <a:pt x="1185111" y="432283"/>
                    <a:pt x="1178528" y="432283"/>
                  </a:cubicBezTo>
                  <a:lnTo>
                    <a:pt x="1153868" y="432283"/>
                  </a:lnTo>
                  <a:lnTo>
                    <a:pt x="1130003" y="432283"/>
                  </a:lnTo>
                  <a:lnTo>
                    <a:pt x="1064025" y="432283"/>
                  </a:lnTo>
                  <a:lnTo>
                    <a:pt x="1054130" y="383308"/>
                  </a:lnTo>
                  <a:cubicBezTo>
                    <a:pt x="1034861" y="337782"/>
                    <a:pt x="989748" y="305838"/>
                    <a:pt x="937169" y="305838"/>
                  </a:cubicBezTo>
                  <a:cubicBezTo>
                    <a:pt x="884591" y="305838"/>
                    <a:pt x="839479" y="337782"/>
                    <a:pt x="820208" y="383308"/>
                  </a:cubicBezTo>
                  <a:lnTo>
                    <a:pt x="810313" y="432283"/>
                  </a:lnTo>
                  <a:lnTo>
                    <a:pt x="415124" y="432283"/>
                  </a:lnTo>
                  <a:lnTo>
                    <a:pt x="405228" y="383308"/>
                  </a:lnTo>
                  <a:cubicBezTo>
                    <a:pt x="385959" y="337782"/>
                    <a:pt x="340846" y="305838"/>
                    <a:pt x="288268" y="305838"/>
                  </a:cubicBezTo>
                  <a:cubicBezTo>
                    <a:pt x="235689" y="305838"/>
                    <a:pt x="190577" y="337782"/>
                    <a:pt x="171307" y="383308"/>
                  </a:cubicBezTo>
                  <a:lnTo>
                    <a:pt x="161412" y="432283"/>
                  </a:lnTo>
                  <a:lnTo>
                    <a:pt x="60445" y="432283"/>
                  </a:lnTo>
                  <a:lnTo>
                    <a:pt x="35785" y="432283"/>
                  </a:lnTo>
                  <a:lnTo>
                    <a:pt x="11920" y="432283"/>
                  </a:lnTo>
                  <a:cubicBezTo>
                    <a:pt x="5337" y="432283"/>
                    <a:pt x="0" y="426946"/>
                    <a:pt x="0" y="420363"/>
                  </a:cubicBezTo>
                  <a:lnTo>
                    <a:pt x="0" y="372686"/>
                  </a:lnTo>
                  <a:cubicBezTo>
                    <a:pt x="0" y="366103"/>
                    <a:pt x="5337" y="360766"/>
                    <a:pt x="11920" y="360766"/>
                  </a:cubicBezTo>
                  <a:lnTo>
                    <a:pt x="35785" y="360766"/>
                  </a:lnTo>
                  <a:lnTo>
                    <a:pt x="35785" y="251900"/>
                  </a:lnTo>
                  <a:lnTo>
                    <a:pt x="324451" y="216142"/>
                  </a:lnTo>
                  <a:lnTo>
                    <a:pt x="396817" y="35759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  <a:round/>
              <a:headEnd/>
              <a:tailEnd/>
            </a:ln>
            <a:effectLst/>
            <a:ex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902550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敷地内につき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437564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駐車禁止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F7956DB-317C-412C-B3EE-11B6EBC205D1}"/>
              </a:ext>
            </a:extLst>
          </p:cNvPr>
          <p:cNvGrpSpPr/>
          <p:nvPr/>
        </p:nvGrpSpPr>
        <p:grpSpPr>
          <a:xfrm>
            <a:off x="1120282" y="2342433"/>
            <a:ext cx="4670918" cy="4670910"/>
            <a:chOff x="1621695" y="5112681"/>
            <a:chExt cx="1629386" cy="1629384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5013792-30C3-4059-BA07-B46D028657F6}"/>
                </a:ext>
              </a:extLst>
            </p:cNvPr>
            <p:cNvGrpSpPr/>
            <p:nvPr/>
          </p:nvGrpSpPr>
          <p:grpSpPr>
            <a:xfrm>
              <a:off x="1621695" y="5112681"/>
              <a:ext cx="1629386" cy="1629384"/>
              <a:chOff x="1621695" y="5112681"/>
              <a:chExt cx="1629386" cy="1629384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5EC93C3A-5987-4221-AAA9-4254B7292F20}"/>
                  </a:ext>
                </a:extLst>
              </p:cNvPr>
              <p:cNvGrpSpPr/>
              <p:nvPr/>
            </p:nvGrpSpPr>
            <p:grpSpPr>
              <a:xfrm>
                <a:off x="1621695" y="5112681"/>
                <a:ext cx="1629386" cy="1629384"/>
                <a:chOff x="3475100" y="4861350"/>
                <a:chExt cx="1629386" cy="162938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5E1103A2-C5D2-43E5-B7C8-D3BD5B3AA948}"/>
                    </a:ext>
                  </a:extLst>
                </p:cNvPr>
                <p:cNvSpPr/>
                <p:nvPr/>
              </p:nvSpPr>
              <p:spPr bwMode="auto">
                <a:xfrm>
                  <a:off x="3475100" y="4861350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21EC5581-4DCF-4A7A-80E8-86D0E1106533}"/>
                    </a:ext>
                  </a:extLst>
                </p:cNvPr>
                <p:cNvSpPr/>
                <p:nvPr/>
              </p:nvSpPr>
              <p:spPr bwMode="auto">
                <a:xfrm>
                  <a:off x="3642460" y="5028709"/>
                  <a:ext cx="1294666" cy="1294666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&quot;禁止&quot;マーク 11">
                <a:extLst>
                  <a:ext uri="{FF2B5EF4-FFF2-40B4-BE49-F238E27FC236}">
                    <a16:creationId xmlns:a16="http://schemas.microsoft.com/office/drawing/2014/main" id="{CD7E26F3-B2B3-4B94-A94A-7DA0564B5AD0}"/>
                  </a:ext>
                </a:extLst>
              </p:cNvPr>
              <p:cNvSpPr/>
              <p:nvPr/>
            </p:nvSpPr>
            <p:spPr bwMode="auto">
              <a:xfrm>
                <a:off x="1656451" y="514743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9AA362D-8723-4EC5-91E3-381BC9AA6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120" y="5645792"/>
              <a:ext cx="1148990" cy="521536"/>
            </a:xfrm>
            <a:custGeom>
              <a:avLst/>
              <a:gdLst>
                <a:gd name="connsiteX0" fmla="*/ 937170 w 1190448"/>
                <a:gd name="connsiteY0" fmla="*/ 360764 h 540355"/>
                <a:gd name="connsiteX1" fmla="*/ 865202 w 1190448"/>
                <a:gd name="connsiteY1" fmla="*/ 432679 h 540355"/>
                <a:gd name="connsiteX2" fmla="*/ 937170 w 1190448"/>
                <a:gd name="connsiteY2" fmla="*/ 504594 h 540355"/>
                <a:gd name="connsiteX3" fmla="*/ 1009138 w 1190448"/>
                <a:gd name="connsiteY3" fmla="*/ 432679 h 540355"/>
                <a:gd name="connsiteX4" fmla="*/ 937170 w 1190448"/>
                <a:gd name="connsiteY4" fmla="*/ 360764 h 540355"/>
                <a:gd name="connsiteX5" fmla="*/ 288268 w 1190448"/>
                <a:gd name="connsiteY5" fmla="*/ 360764 h 540355"/>
                <a:gd name="connsiteX6" fmla="*/ 216300 w 1190448"/>
                <a:gd name="connsiteY6" fmla="*/ 432679 h 540355"/>
                <a:gd name="connsiteX7" fmla="*/ 288268 w 1190448"/>
                <a:gd name="connsiteY7" fmla="*/ 504594 h 540355"/>
                <a:gd name="connsiteX8" fmla="*/ 360236 w 1190448"/>
                <a:gd name="connsiteY8" fmla="*/ 432679 h 540355"/>
                <a:gd name="connsiteX9" fmla="*/ 288268 w 1190448"/>
                <a:gd name="connsiteY9" fmla="*/ 360764 h 540355"/>
                <a:gd name="connsiteX10" fmla="*/ 937568 w 1190448"/>
                <a:gd name="connsiteY10" fmla="*/ 324213 h 540355"/>
                <a:gd name="connsiteX11" fmla="*/ 1045719 w 1190448"/>
                <a:gd name="connsiteY11" fmla="*/ 432284 h 540355"/>
                <a:gd name="connsiteX12" fmla="*/ 937568 w 1190448"/>
                <a:gd name="connsiteY12" fmla="*/ 540355 h 540355"/>
                <a:gd name="connsiteX13" fmla="*/ 829417 w 1190448"/>
                <a:gd name="connsiteY13" fmla="*/ 432284 h 540355"/>
                <a:gd name="connsiteX14" fmla="*/ 937568 w 1190448"/>
                <a:gd name="connsiteY14" fmla="*/ 324213 h 540355"/>
                <a:gd name="connsiteX15" fmla="*/ 288666 w 1190448"/>
                <a:gd name="connsiteY15" fmla="*/ 324213 h 540355"/>
                <a:gd name="connsiteX16" fmla="*/ 396817 w 1190448"/>
                <a:gd name="connsiteY16" fmla="*/ 432284 h 540355"/>
                <a:gd name="connsiteX17" fmla="*/ 288666 w 1190448"/>
                <a:gd name="connsiteY17" fmla="*/ 540355 h 540355"/>
                <a:gd name="connsiteX18" fmla="*/ 180515 w 1190448"/>
                <a:gd name="connsiteY18" fmla="*/ 432284 h 540355"/>
                <a:gd name="connsiteX19" fmla="*/ 288666 w 1190448"/>
                <a:gd name="connsiteY19" fmla="*/ 324213 h 540355"/>
                <a:gd name="connsiteX20" fmla="*/ 963346 w 1190448"/>
                <a:gd name="connsiteY20" fmla="*/ 35759 h 540355"/>
                <a:gd name="connsiteX21" fmla="*/ 997794 w 1190448"/>
                <a:gd name="connsiteY21" fmla="*/ 205180 h 540355"/>
                <a:gd name="connsiteX22" fmla="*/ 1032242 w 1190448"/>
                <a:gd name="connsiteY22" fmla="*/ 205180 h 540355"/>
                <a:gd name="connsiteX23" fmla="*/ 997794 w 1190448"/>
                <a:gd name="connsiteY23" fmla="*/ 35759 h 540355"/>
                <a:gd name="connsiteX24" fmla="*/ 719915 w 1190448"/>
                <a:gd name="connsiteY24" fmla="*/ 35759 h 540355"/>
                <a:gd name="connsiteX25" fmla="*/ 719915 w 1190448"/>
                <a:gd name="connsiteY25" fmla="*/ 205180 h 540355"/>
                <a:gd name="connsiteX26" fmla="*/ 963346 w 1190448"/>
                <a:gd name="connsiteY26" fmla="*/ 205180 h 540355"/>
                <a:gd name="connsiteX27" fmla="*/ 928133 w 1190448"/>
                <a:gd name="connsiteY27" fmla="*/ 35759 h 540355"/>
                <a:gd name="connsiteX28" fmla="*/ 477250 w 1190448"/>
                <a:gd name="connsiteY28" fmla="*/ 35759 h 540355"/>
                <a:gd name="connsiteX29" fmla="*/ 407588 w 1190448"/>
                <a:gd name="connsiteY29" fmla="*/ 205180 h 540355"/>
                <a:gd name="connsiteX30" fmla="*/ 685467 w 1190448"/>
                <a:gd name="connsiteY30" fmla="*/ 205180 h 540355"/>
                <a:gd name="connsiteX31" fmla="*/ 685467 w 1190448"/>
                <a:gd name="connsiteY31" fmla="*/ 35759 h 540355"/>
                <a:gd name="connsiteX32" fmla="*/ 407587 w 1190448"/>
                <a:gd name="connsiteY32" fmla="*/ 35759 h 540355"/>
                <a:gd name="connsiteX33" fmla="*/ 337926 w 1190448"/>
                <a:gd name="connsiteY33" fmla="*/ 205180 h 540355"/>
                <a:gd name="connsiteX34" fmla="*/ 372374 w 1190448"/>
                <a:gd name="connsiteY34" fmla="*/ 205180 h 540355"/>
                <a:gd name="connsiteX35" fmla="*/ 442035 w 1190448"/>
                <a:gd name="connsiteY35" fmla="*/ 35759 h 540355"/>
                <a:gd name="connsiteX36" fmla="*/ 432602 w 1190448"/>
                <a:gd name="connsiteY36" fmla="*/ 0 h 540355"/>
                <a:gd name="connsiteX37" fmla="*/ 974148 w 1190448"/>
                <a:gd name="connsiteY37" fmla="*/ 0 h 540355"/>
                <a:gd name="connsiteX38" fmla="*/ 1009933 w 1190448"/>
                <a:gd name="connsiteY38" fmla="*/ 35759 h 540355"/>
                <a:gd name="connsiteX39" fmla="*/ 1045718 w 1190448"/>
                <a:gd name="connsiteY39" fmla="*/ 216142 h 540355"/>
                <a:gd name="connsiteX40" fmla="*/ 1153868 w 1190448"/>
                <a:gd name="connsiteY40" fmla="*/ 216142 h 540355"/>
                <a:gd name="connsiteX41" fmla="*/ 1153868 w 1190448"/>
                <a:gd name="connsiteY41" fmla="*/ 360766 h 540355"/>
                <a:gd name="connsiteX42" fmla="*/ 1178528 w 1190448"/>
                <a:gd name="connsiteY42" fmla="*/ 360766 h 540355"/>
                <a:gd name="connsiteX43" fmla="*/ 1190448 w 1190448"/>
                <a:gd name="connsiteY43" fmla="*/ 372686 h 540355"/>
                <a:gd name="connsiteX44" fmla="*/ 1190448 w 1190448"/>
                <a:gd name="connsiteY44" fmla="*/ 420363 h 540355"/>
                <a:gd name="connsiteX45" fmla="*/ 1178528 w 1190448"/>
                <a:gd name="connsiteY45" fmla="*/ 432283 h 540355"/>
                <a:gd name="connsiteX46" fmla="*/ 1153868 w 1190448"/>
                <a:gd name="connsiteY46" fmla="*/ 432283 h 540355"/>
                <a:gd name="connsiteX47" fmla="*/ 1130003 w 1190448"/>
                <a:gd name="connsiteY47" fmla="*/ 432283 h 540355"/>
                <a:gd name="connsiteX48" fmla="*/ 1064025 w 1190448"/>
                <a:gd name="connsiteY48" fmla="*/ 432283 h 540355"/>
                <a:gd name="connsiteX49" fmla="*/ 1054130 w 1190448"/>
                <a:gd name="connsiteY49" fmla="*/ 383308 h 540355"/>
                <a:gd name="connsiteX50" fmla="*/ 937169 w 1190448"/>
                <a:gd name="connsiteY50" fmla="*/ 305838 h 540355"/>
                <a:gd name="connsiteX51" fmla="*/ 820208 w 1190448"/>
                <a:gd name="connsiteY51" fmla="*/ 383308 h 540355"/>
                <a:gd name="connsiteX52" fmla="*/ 810313 w 1190448"/>
                <a:gd name="connsiteY52" fmla="*/ 432283 h 540355"/>
                <a:gd name="connsiteX53" fmla="*/ 415124 w 1190448"/>
                <a:gd name="connsiteY53" fmla="*/ 432283 h 540355"/>
                <a:gd name="connsiteX54" fmla="*/ 405228 w 1190448"/>
                <a:gd name="connsiteY54" fmla="*/ 383308 h 540355"/>
                <a:gd name="connsiteX55" fmla="*/ 288268 w 1190448"/>
                <a:gd name="connsiteY55" fmla="*/ 305838 h 540355"/>
                <a:gd name="connsiteX56" fmla="*/ 171307 w 1190448"/>
                <a:gd name="connsiteY56" fmla="*/ 383308 h 540355"/>
                <a:gd name="connsiteX57" fmla="*/ 161412 w 1190448"/>
                <a:gd name="connsiteY57" fmla="*/ 432283 h 540355"/>
                <a:gd name="connsiteX58" fmla="*/ 60445 w 1190448"/>
                <a:gd name="connsiteY58" fmla="*/ 432283 h 540355"/>
                <a:gd name="connsiteX59" fmla="*/ 35785 w 1190448"/>
                <a:gd name="connsiteY59" fmla="*/ 432283 h 540355"/>
                <a:gd name="connsiteX60" fmla="*/ 11920 w 1190448"/>
                <a:gd name="connsiteY60" fmla="*/ 432283 h 540355"/>
                <a:gd name="connsiteX61" fmla="*/ 0 w 1190448"/>
                <a:gd name="connsiteY61" fmla="*/ 420363 h 540355"/>
                <a:gd name="connsiteX62" fmla="*/ 0 w 1190448"/>
                <a:gd name="connsiteY62" fmla="*/ 372686 h 540355"/>
                <a:gd name="connsiteX63" fmla="*/ 11920 w 1190448"/>
                <a:gd name="connsiteY63" fmla="*/ 360766 h 540355"/>
                <a:gd name="connsiteX64" fmla="*/ 35785 w 1190448"/>
                <a:gd name="connsiteY64" fmla="*/ 360766 h 540355"/>
                <a:gd name="connsiteX65" fmla="*/ 35785 w 1190448"/>
                <a:gd name="connsiteY65" fmla="*/ 251900 h 540355"/>
                <a:gd name="connsiteX66" fmla="*/ 324451 w 1190448"/>
                <a:gd name="connsiteY66" fmla="*/ 216142 h 540355"/>
                <a:gd name="connsiteX67" fmla="*/ 396817 w 1190448"/>
                <a:gd name="connsiteY67" fmla="*/ 35759 h 54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90448" h="540355">
                  <a:moveTo>
                    <a:pt x="937170" y="360764"/>
                  </a:moveTo>
                  <a:cubicBezTo>
                    <a:pt x="897423" y="360764"/>
                    <a:pt x="865202" y="392961"/>
                    <a:pt x="865202" y="432679"/>
                  </a:cubicBezTo>
                  <a:cubicBezTo>
                    <a:pt x="865202" y="472397"/>
                    <a:pt x="897423" y="504594"/>
                    <a:pt x="937170" y="504594"/>
                  </a:cubicBezTo>
                  <a:cubicBezTo>
                    <a:pt x="976917" y="504594"/>
                    <a:pt x="1009138" y="472397"/>
                    <a:pt x="1009138" y="432679"/>
                  </a:cubicBezTo>
                  <a:cubicBezTo>
                    <a:pt x="1009138" y="392961"/>
                    <a:pt x="976917" y="360764"/>
                    <a:pt x="937170" y="360764"/>
                  </a:cubicBezTo>
                  <a:close/>
                  <a:moveTo>
                    <a:pt x="288268" y="360764"/>
                  </a:moveTo>
                  <a:cubicBezTo>
                    <a:pt x="248521" y="360764"/>
                    <a:pt x="216300" y="392961"/>
                    <a:pt x="216300" y="432679"/>
                  </a:cubicBezTo>
                  <a:cubicBezTo>
                    <a:pt x="216300" y="472397"/>
                    <a:pt x="248521" y="504594"/>
                    <a:pt x="288268" y="504594"/>
                  </a:cubicBezTo>
                  <a:cubicBezTo>
                    <a:pt x="328015" y="504594"/>
                    <a:pt x="360236" y="472397"/>
                    <a:pt x="360236" y="432679"/>
                  </a:cubicBezTo>
                  <a:cubicBezTo>
                    <a:pt x="360236" y="392961"/>
                    <a:pt x="328015" y="360764"/>
                    <a:pt x="288268" y="360764"/>
                  </a:cubicBezTo>
                  <a:close/>
                  <a:moveTo>
                    <a:pt x="937568" y="324213"/>
                  </a:moveTo>
                  <a:cubicBezTo>
                    <a:pt x="997298" y="324213"/>
                    <a:pt x="1045719" y="372598"/>
                    <a:pt x="1045719" y="432284"/>
                  </a:cubicBezTo>
                  <a:cubicBezTo>
                    <a:pt x="1045719" y="491970"/>
                    <a:pt x="997298" y="540355"/>
                    <a:pt x="937568" y="540355"/>
                  </a:cubicBezTo>
                  <a:cubicBezTo>
                    <a:pt x="877838" y="540355"/>
                    <a:pt x="829417" y="491970"/>
                    <a:pt x="829417" y="432284"/>
                  </a:cubicBezTo>
                  <a:cubicBezTo>
                    <a:pt x="829417" y="372598"/>
                    <a:pt x="877838" y="324213"/>
                    <a:pt x="937568" y="324213"/>
                  </a:cubicBezTo>
                  <a:close/>
                  <a:moveTo>
                    <a:pt x="288666" y="324213"/>
                  </a:moveTo>
                  <a:cubicBezTo>
                    <a:pt x="348396" y="324213"/>
                    <a:pt x="396817" y="372598"/>
                    <a:pt x="396817" y="432284"/>
                  </a:cubicBezTo>
                  <a:cubicBezTo>
                    <a:pt x="396817" y="491970"/>
                    <a:pt x="348396" y="540355"/>
                    <a:pt x="288666" y="540355"/>
                  </a:cubicBezTo>
                  <a:cubicBezTo>
                    <a:pt x="228936" y="540355"/>
                    <a:pt x="180515" y="491970"/>
                    <a:pt x="180515" y="432284"/>
                  </a:cubicBezTo>
                  <a:cubicBezTo>
                    <a:pt x="180515" y="372598"/>
                    <a:pt x="228936" y="324213"/>
                    <a:pt x="288666" y="324213"/>
                  </a:cubicBezTo>
                  <a:close/>
                  <a:moveTo>
                    <a:pt x="963346" y="35759"/>
                  </a:moveTo>
                  <a:lnTo>
                    <a:pt x="997794" y="205180"/>
                  </a:lnTo>
                  <a:lnTo>
                    <a:pt x="1032242" y="205180"/>
                  </a:lnTo>
                  <a:lnTo>
                    <a:pt x="997794" y="35759"/>
                  </a:lnTo>
                  <a:close/>
                  <a:moveTo>
                    <a:pt x="719915" y="35759"/>
                  </a:moveTo>
                  <a:lnTo>
                    <a:pt x="719915" y="205180"/>
                  </a:lnTo>
                  <a:lnTo>
                    <a:pt x="963346" y="205180"/>
                  </a:lnTo>
                  <a:lnTo>
                    <a:pt x="928133" y="35759"/>
                  </a:lnTo>
                  <a:close/>
                  <a:moveTo>
                    <a:pt x="477250" y="35759"/>
                  </a:moveTo>
                  <a:lnTo>
                    <a:pt x="407588" y="205180"/>
                  </a:lnTo>
                  <a:lnTo>
                    <a:pt x="685467" y="205180"/>
                  </a:lnTo>
                  <a:lnTo>
                    <a:pt x="685467" y="35759"/>
                  </a:lnTo>
                  <a:close/>
                  <a:moveTo>
                    <a:pt x="407587" y="35759"/>
                  </a:moveTo>
                  <a:lnTo>
                    <a:pt x="337926" y="205180"/>
                  </a:lnTo>
                  <a:lnTo>
                    <a:pt x="372374" y="205180"/>
                  </a:lnTo>
                  <a:lnTo>
                    <a:pt x="442035" y="35759"/>
                  </a:lnTo>
                  <a:close/>
                  <a:moveTo>
                    <a:pt x="432602" y="0"/>
                  </a:moveTo>
                  <a:lnTo>
                    <a:pt x="974148" y="0"/>
                  </a:lnTo>
                  <a:lnTo>
                    <a:pt x="1009933" y="35759"/>
                  </a:lnTo>
                  <a:lnTo>
                    <a:pt x="1045718" y="216142"/>
                  </a:lnTo>
                  <a:lnTo>
                    <a:pt x="1153868" y="216142"/>
                  </a:lnTo>
                  <a:lnTo>
                    <a:pt x="1153868" y="360766"/>
                  </a:lnTo>
                  <a:lnTo>
                    <a:pt x="1178528" y="360766"/>
                  </a:lnTo>
                  <a:cubicBezTo>
                    <a:pt x="1185111" y="360766"/>
                    <a:pt x="1190448" y="366103"/>
                    <a:pt x="1190448" y="372686"/>
                  </a:cubicBezTo>
                  <a:lnTo>
                    <a:pt x="1190448" y="420363"/>
                  </a:lnTo>
                  <a:cubicBezTo>
                    <a:pt x="1190448" y="426946"/>
                    <a:pt x="1185111" y="432283"/>
                    <a:pt x="1178528" y="432283"/>
                  </a:cubicBezTo>
                  <a:lnTo>
                    <a:pt x="1153868" y="432283"/>
                  </a:lnTo>
                  <a:lnTo>
                    <a:pt x="1130003" y="432283"/>
                  </a:lnTo>
                  <a:lnTo>
                    <a:pt x="1064025" y="432283"/>
                  </a:lnTo>
                  <a:lnTo>
                    <a:pt x="1054130" y="383308"/>
                  </a:lnTo>
                  <a:cubicBezTo>
                    <a:pt x="1034861" y="337782"/>
                    <a:pt x="989748" y="305838"/>
                    <a:pt x="937169" y="305838"/>
                  </a:cubicBezTo>
                  <a:cubicBezTo>
                    <a:pt x="884591" y="305838"/>
                    <a:pt x="839479" y="337782"/>
                    <a:pt x="820208" y="383308"/>
                  </a:cubicBezTo>
                  <a:lnTo>
                    <a:pt x="810313" y="432283"/>
                  </a:lnTo>
                  <a:lnTo>
                    <a:pt x="415124" y="432283"/>
                  </a:lnTo>
                  <a:lnTo>
                    <a:pt x="405228" y="383308"/>
                  </a:lnTo>
                  <a:cubicBezTo>
                    <a:pt x="385959" y="337782"/>
                    <a:pt x="340846" y="305838"/>
                    <a:pt x="288268" y="305838"/>
                  </a:cubicBezTo>
                  <a:cubicBezTo>
                    <a:pt x="235689" y="305838"/>
                    <a:pt x="190577" y="337782"/>
                    <a:pt x="171307" y="383308"/>
                  </a:cubicBezTo>
                  <a:lnTo>
                    <a:pt x="161412" y="432283"/>
                  </a:lnTo>
                  <a:lnTo>
                    <a:pt x="60445" y="432283"/>
                  </a:lnTo>
                  <a:lnTo>
                    <a:pt x="35785" y="432283"/>
                  </a:lnTo>
                  <a:lnTo>
                    <a:pt x="11920" y="432283"/>
                  </a:lnTo>
                  <a:cubicBezTo>
                    <a:pt x="5337" y="432283"/>
                    <a:pt x="0" y="426946"/>
                    <a:pt x="0" y="420363"/>
                  </a:cubicBezTo>
                  <a:lnTo>
                    <a:pt x="0" y="372686"/>
                  </a:lnTo>
                  <a:cubicBezTo>
                    <a:pt x="0" y="366103"/>
                    <a:pt x="5337" y="360766"/>
                    <a:pt x="11920" y="360766"/>
                  </a:cubicBezTo>
                  <a:lnTo>
                    <a:pt x="35785" y="360766"/>
                  </a:lnTo>
                  <a:lnTo>
                    <a:pt x="35785" y="251900"/>
                  </a:lnTo>
                  <a:lnTo>
                    <a:pt x="324451" y="216142"/>
                  </a:lnTo>
                  <a:lnTo>
                    <a:pt x="396817" y="35759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  <a:round/>
              <a:headEnd/>
              <a:tailEnd/>
            </a:ln>
            <a:effectLst/>
            <a:ex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16843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pop809_盗難注意</dc:title>
  <dc:subject>pop809_盗難注意</dc:subject>
  <dc:creator/>
  <cp:lastModifiedBy/>
  <cp:revision>1</cp:revision>
  <dcterms:created xsi:type="dcterms:W3CDTF">2014-07-30T05:46:22Z</dcterms:created>
  <dcterms:modified xsi:type="dcterms:W3CDTF">2017-09-26T16:15:31Z</dcterms:modified>
  <cp:version>1</cp:version>
</cp:coreProperties>
</file>