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68" r:id="rId2"/>
    <p:sldId id="277" r:id="rId3"/>
    <p:sldId id="280" r:id="rId4"/>
    <p:sldId id="273" r:id="rId5"/>
    <p:sldId id="278" r:id="rId6"/>
    <p:sldId id="281" r:id="rId7"/>
  </p:sldIdLst>
  <p:sldSz cx="6858000" cy="9906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2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00000"/>
    <a:srgbClr val="CC6600"/>
    <a:srgbClr val="FF6600"/>
    <a:srgbClr val="CC9900"/>
    <a:srgbClr val="663300"/>
    <a:srgbClr val="003300"/>
    <a:srgbClr val="996633"/>
    <a:srgbClr val="FFCC66"/>
    <a:srgbClr val="FF3399"/>
    <a:srgbClr val="FFCC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994" autoAdjust="0"/>
    <p:restoredTop sz="94660"/>
  </p:normalViewPr>
  <p:slideViewPr>
    <p:cSldViewPr>
      <p:cViewPr varScale="1">
        <p:scale>
          <a:sx n="51" d="100"/>
          <a:sy n="51" d="100"/>
        </p:scale>
        <p:origin x="1248" y="102"/>
      </p:cViewPr>
      <p:guideLst>
        <p:guide orient="horz" pos="312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514350" y="3077282"/>
            <a:ext cx="5829300" cy="2123369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028700" y="5613400"/>
            <a:ext cx="4800600" cy="2531533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4972050" y="396700"/>
            <a:ext cx="1543050" cy="8452203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342900" y="396700"/>
            <a:ext cx="4523642" cy="8452203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541826" y="6365523"/>
            <a:ext cx="5829300" cy="1967442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541826" y="4198586"/>
            <a:ext cx="5829300" cy="216693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342900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81754" y="2311401"/>
            <a:ext cx="3033346" cy="653750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342900" y="2217385"/>
            <a:ext cx="3030049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342900" y="3141486"/>
            <a:ext cx="3030049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3483952" y="2217385"/>
            <a:ext cx="3031148" cy="924101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3483952" y="3141486"/>
            <a:ext cx="3031148" cy="570741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342900" y="394405"/>
            <a:ext cx="2256326" cy="1678517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2681654" y="394406"/>
            <a:ext cx="3833446" cy="8454497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342900" y="2072923"/>
            <a:ext cx="2256326" cy="677598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344124" y="6934200"/>
            <a:ext cx="4114800" cy="818622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344124" y="885119"/>
            <a:ext cx="4114800" cy="59436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344124" y="7752822"/>
            <a:ext cx="4114800" cy="116257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342900" y="396699"/>
            <a:ext cx="6172200" cy="1651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342900" y="2311401"/>
            <a:ext cx="6172200" cy="653750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342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2343150" y="9020880"/>
            <a:ext cx="21717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914900" y="9020880"/>
            <a:ext cx="1600200" cy="6879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6234"/>
            </a:avLst>
          </a:prstGeom>
          <a:noFill/>
          <a:ln w="190500"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8703689F-5F0A-4113-BB43-D2B2957DAE14}"/>
              </a:ext>
            </a:extLst>
          </p:cNvPr>
          <p:cNvGrpSpPr/>
          <p:nvPr/>
        </p:nvGrpSpPr>
        <p:grpSpPr>
          <a:xfrm>
            <a:off x="1645382" y="1363931"/>
            <a:ext cx="3841018" cy="3841018"/>
            <a:chOff x="4953000" y="3338990"/>
            <a:chExt cx="1551007" cy="155100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23EA6547-1C88-4A7E-83B6-1D0342DFFCFC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2EC5BD23-158A-4C39-ADD9-ACEC0EBE5FD0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0284505C-CF89-44C1-86AB-5BDAB06AD9A9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EFE775FB-1850-437A-980E-E1F6F19F9F0F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3A471A40-E718-4D45-839A-429F6AE48688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AC04F533-67F0-4EE1-B228-6AEFB7BB78B9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禁止 77">
              <a:extLst>
                <a:ext uri="{FF2B5EF4-FFF2-40B4-BE49-F238E27FC236}">
                  <a16:creationId xmlns:a16="http://schemas.microsoft.com/office/drawing/2014/main" id="{EDD8AD66-B6D2-48A4-9466-DAD01269B28C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A9DB4D-AFF1-4203-9AD6-61B47682D6B3}"/>
              </a:ext>
            </a:extLst>
          </p:cNvPr>
          <p:cNvSpPr txBox="1"/>
          <p:nvPr/>
        </p:nvSpPr>
        <p:spPr>
          <a:xfrm>
            <a:off x="0" y="7455573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4D6A586-8FB1-4AF7-B06F-14DABC9CCE6E}"/>
              </a:ext>
            </a:extLst>
          </p:cNvPr>
          <p:cNvSpPr txBox="1"/>
          <p:nvPr/>
        </p:nvSpPr>
        <p:spPr>
          <a:xfrm>
            <a:off x="5945" y="6142135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54365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323849"/>
            <a:ext cx="6284075" cy="9264665"/>
          </a:xfrm>
          <a:prstGeom prst="roundRect">
            <a:avLst>
              <a:gd name="adj" fmla="val 3725"/>
            </a:avLst>
          </a:prstGeom>
          <a:noFill/>
          <a:ln w="1905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grpSp>
        <p:nvGrpSpPr>
          <p:cNvPr id="5" name="グループ化 4">
            <a:extLst>
              <a:ext uri="{FF2B5EF4-FFF2-40B4-BE49-F238E27FC236}">
                <a16:creationId xmlns:a16="http://schemas.microsoft.com/office/drawing/2014/main" id="{244466DA-EB28-4D79-88B5-FCF975C65535}"/>
              </a:ext>
            </a:extLst>
          </p:cNvPr>
          <p:cNvGrpSpPr/>
          <p:nvPr/>
        </p:nvGrpSpPr>
        <p:grpSpPr>
          <a:xfrm>
            <a:off x="1229006" y="947555"/>
            <a:ext cx="4673770" cy="4673770"/>
            <a:chOff x="4953000" y="3338990"/>
            <a:chExt cx="1551007" cy="1551007"/>
          </a:xfrm>
        </p:grpSpPr>
        <p:grpSp>
          <p:nvGrpSpPr>
            <p:cNvPr id="6" name="グループ化 5">
              <a:extLst>
                <a:ext uri="{FF2B5EF4-FFF2-40B4-BE49-F238E27FC236}">
                  <a16:creationId xmlns:a16="http://schemas.microsoft.com/office/drawing/2014/main" id="{78E16DD6-62C7-4EAC-8410-B3B7E1CF23E8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8" name="正方形/長方形 7">
                <a:extLst>
                  <a:ext uri="{FF2B5EF4-FFF2-40B4-BE49-F238E27FC236}">
                    <a16:creationId xmlns:a16="http://schemas.microsoft.com/office/drawing/2014/main" id="{0226106B-3D8C-47C0-9A67-67504954C816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26827425-8F64-43E2-8FA6-3DB6A34E50D3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B3A8241C-337B-48AC-8C16-2E14E87A72DF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フリーフォーム: 図形 10">
                <a:extLst>
                  <a:ext uri="{FF2B5EF4-FFF2-40B4-BE49-F238E27FC236}">
                    <a16:creationId xmlns:a16="http://schemas.microsoft.com/office/drawing/2014/main" id="{E9C6CF56-7AA2-419A-8005-332821A3B9E0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161C75C6-D1AF-401A-B7F6-6222A38D059F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" name="禁止 77">
              <a:extLst>
                <a:ext uri="{FF2B5EF4-FFF2-40B4-BE49-F238E27FC236}">
                  <a16:creationId xmlns:a16="http://schemas.microsoft.com/office/drawing/2014/main" id="{50AAD727-259F-4E3E-A277-A9C23DB42303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C9105C0F-E2B9-4FC2-9AC3-67A2A8707EC0}"/>
              </a:ext>
            </a:extLst>
          </p:cNvPr>
          <p:cNvSpPr txBox="1"/>
          <p:nvPr/>
        </p:nvSpPr>
        <p:spPr>
          <a:xfrm>
            <a:off x="0" y="7692981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194BF028-6A49-4336-A29B-C73F8C12A658}"/>
              </a:ext>
            </a:extLst>
          </p:cNvPr>
          <p:cNvSpPr txBox="1"/>
          <p:nvPr/>
        </p:nvSpPr>
        <p:spPr>
          <a:xfrm>
            <a:off x="5945" y="6379543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250910627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91824A0-9CCF-4A9A-92C6-33CCC2D8C906}"/>
              </a:ext>
            </a:extLst>
          </p:cNvPr>
          <p:cNvSpPr txBox="1"/>
          <p:nvPr/>
        </p:nvSpPr>
        <p:spPr>
          <a:xfrm>
            <a:off x="1988840" y="0"/>
            <a:ext cx="236988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>
                <a:effectLst>
                  <a:outerShdw blurRad="12700" dist="63500" dir="19200000" algn="tl" rotWithShape="0">
                    <a:prstClr val="black"/>
                  </a:outerShdw>
                </a:effectLst>
              </a:rPr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126331513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テキスト ボックス 19">
            <a:extLst>
              <a:ext uri="{FF2B5EF4-FFF2-40B4-BE49-F238E27FC236}">
                <a16:creationId xmlns:a16="http://schemas.microsoft.com/office/drawing/2014/main" id="{991824A0-9CCF-4A9A-92C6-33CCC2D8C906}"/>
              </a:ext>
            </a:extLst>
          </p:cNvPr>
          <p:cNvSpPr txBox="1"/>
          <p:nvPr/>
        </p:nvSpPr>
        <p:spPr>
          <a:xfrm>
            <a:off x="1988840" y="0"/>
            <a:ext cx="2369880" cy="9906000"/>
          </a:xfrm>
          <a:prstGeom prst="rect">
            <a:avLst/>
          </a:prstGeom>
          <a:noFill/>
        </p:spPr>
        <p:txBody>
          <a:bodyPr vert="eaVert"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4200" dirty="0">
                <a:ln w="38100">
                  <a:noFill/>
                </a:ln>
                <a:solidFill>
                  <a:sysClr val="windowText" lastClr="000000"/>
                </a:solidFill>
              </a:rPr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14232091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0C899563-B3B4-4F1F-AB45-F6FA0DFBD772}"/>
              </a:ext>
            </a:extLst>
          </p:cNvPr>
          <p:cNvGrpSpPr/>
          <p:nvPr/>
        </p:nvGrpSpPr>
        <p:grpSpPr>
          <a:xfrm>
            <a:off x="1439960" y="1516500"/>
            <a:ext cx="3978080" cy="3978080"/>
            <a:chOff x="4953000" y="3338990"/>
            <a:chExt cx="1551007" cy="155100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B606724B-A1E6-4D63-99E2-741296F81381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F2C5AC2F-2475-41AC-8061-D3ED968ADFBF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21C4D797-E867-41DF-A86E-1B5B5872949D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5" name="正方形/長方形 14">
                <a:extLst>
                  <a:ext uri="{FF2B5EF4-FFF2-40B4-BE49-F238E27FC236}">
                    <a16:creationId xmlns:a16="http://schemas.microsoft.com/office/drawing/2014/main" id="{FC37E9CF-0117-405D-A94B-E3C04492797F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6" name="フリーフォーム: 図形 15">
                <a:extLst>
                  <a:ext uri="{FF2B5EF4-FFF2-40B4-BE49-F238E27FC236}">
                    <a16:creationId xmlns:a16="http://schemas.microsoft.com/office/drawing/2014/main" id="{A5BF637B-F21E-4B12-B348-D830419FBF74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フリーフォーム: 図形 16">
                <a:extLst>
                  <a:ext uri="{FF2B5EF4-FFF2-40B4-BE49-F238E27FC236}">
                    <a16:creationId xmlns:a16="http://schemas.microsoft.com/office/drawing/2014/main" id="{FC4ED488-0D9B-4353-B074-88E7154EFA56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禁止 77">
              <a:extLst>
                <a:ext uri="{FF2B5EF4-FFF2-40B4-BE49-F238E27FC236}">
                  <a16:creationId xmlns:a16="http://schemas.microsoft.com/office/drawing/2014/main" id="{1C2B722C-2B0E-492E-844E-886C0E6F0F21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13FA2BE4-0ABE-4978-BE97-C0909BA1C0A1}"/>
              </a:ext>
            </a:extLst>
          </p:cNvPr>
          <p:cNvSpPr txBox="1"/>
          <p:nvPr/>
        </p:nvSpPr>
        <p:spPr>
          <a:xfrm>
            <a:off x="0" y="7692981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sp>
        <p:nvSpPr>
          <p:cNvPr id="18" name="テキスト ボックス 17">
            <a:extLst>
              <a:ext uri="{FF2B5EF4-FFF2-40B4-BE49-F238E27FC236}">
                <a16:creationId xmlns:a16="http://schemas.microsoft.com/office/drawing/2014/main" id="{64C02710-9CC3-431F-BBFD-9673D818542F}"/>
              </a:ext>
            </a:extLst>
          </p:cNvPr>
          <p:cNvSpPr txBox="1"/>
          <p:nvPr/>
        </p:nvSpPr>
        <p:spPr>
          <a:xfrm>
            <a:off x="5945" y="6379543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219104904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角丸四角形 3"/>
          <p:cNvSpPr/>
          <p:nvPr/>
        </p:nvSpPr>
        <p:spPr>
          <a:xfrm>
            <a:off x="295275" y="587515"/>
            <a:ext cx="6284075" cy="9000999"/>
          </a:xfrm>
          <a:prstGeom prst="roundRect">
            <a:avLst>
              <a:gd name="adj" fmla="val 6234"/>
            </a:avLst>
          </a:prstGeom>
          <a:noFill/>
          <a:ln w="762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ja-JP" altLang="en-US" dirty="0"/>
          </a:p>
        </p:txBody>
      </p: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id="{47A9DB4D-AFF1-4203-9AD6-61B47682D6B3}"/>
              </a:ext>
            </a:extLst>
          </p:cNvPr>
          <p:cNvSpPr txBox="1"/>
          <p:nvPr/>
        </p:nvSpPr>
        <p:spPr>
          <a:xfrm>
            <a:off x="0" y="2846058"/>
            <a:ext cx="68580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48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48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4800" b="1" dirty="0">
                <a:latin typeface="Arial Black" panose="020B0A04020102020204" pitchFamily="34" charset="0"/>
              </a:rPr>
              <a:t>SMOKING</a:t>
            </a:r>
            <a:endParaRPr kumimoji="1" lang="ja-JP" altLang="en-US" sz="4800" b="1" dirty="0">
              <a:latin typeface="Arial Black" panose="020B0A04020102020204" pitchFamily="34" charset="0"/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id="{D4D6A586-8FB1-4AF7-B06F-14DABC9CCE6E}"/>
              </a:ext>
            </a:extLst>
          </p:cNvPr>
          <p:cNvSpPr txBox="1"/>
          <p:nvPr/>
        </p:nvSpPr>
        <p:spPr>
          <a:xfrm>
            <a:off x="5945" y="1532620"/>
            <a:ext cx="6852055" cy="1446550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8800" dirty="0"/>
              <a:t>店内禁煙</a:t>
            </a: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id="{A06DB45E-2547-4046-B677-416621B28839}"/>
              </a:ext>
            </a:extLst>
          </p:cNvPr>
          <p:cNvSpPr txBox="1"/>
          <p:nvPr/>
        </p:nvSpPr>
        <p:spPr>
          <a:xfrm>
            <a:off x="2173985" y="233645"/>
            <a:ext cx="252665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皆様へ　</a:t>
            </a:r>
          </a:p>
        </p:txBody>
      </p:sp>
      <p:sp>
        <p:nvSpPr>
          <p:cNvPr id="16" name="テキスト ボックス 15">
            <a:extLst>
              <a:ext uri="{FF2B5EF4-FFF2-40B4-BE49-F238E27FC236}">
                <a16:creationId xmlns:a16="http://schemas.microsoft.com/office/drawing/2014/main" id="{78BF5EDA-0DC0-4933-AA14-454E1DE49A87}"/>
              </a:ext>
            </a:extLst>
          </p:cNvPr>
          <p:cNvSpPr txBox="1"/>
          <p:nvPr/>
        </p:nvSpPr>
        <p:spPr>
          <a:xfrm>
            <a:off x="593685" y="3908961"/>
            <a:ext cx="5715635" cy="1815882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r>
              <a:rPr lang="ja-JP" altLang="en-US" sz="2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誠に申し訳ございませんが</a:t>
            </a:r>
            <a:r>
              <a:rPr lang="ja-JP" altLang="en-US" sz="28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店内禁煙</a:t>
            </a:r>
            <a:r>
              <a:rPr lang="ja-JP" altLang="en-US" sz="28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となっております。皆様が快適にご利用できるようご協力お願い申し上げます。</a:t>
            </a:r>
            <a:endParaRPr lang="en-US" altLang="ja-JP" sz="28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A1211A98-92E3-4127-90F7-A81C31396A77}"/>
              </a:ext>
            </a:extLst>
          </p:cNvPr>
          <p:cNvGrpSpPr/>
          <p:nvPr/>
        </p:nvGrpSpPr>
        <p:grpSpPr>
          <a:xfrm>
            <a:off x="4859231" y="7411802"/>
            <a:ext cx="1304653" cy="2167947"/>
            <a:chOff x="1441395" y="237570"/>
            <a:chExt cx="1304653" cy="216794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7BA19634-F57D-4B5D-AD26-08CD4809A1AC}"/>
                </a:ext>
              </a:extLst>
            </p:cNvPr>
            <p:cNvGrpSpPr/>
            <p:nvPr/>
          </p:nvGrpSpPr>
          <p:grpSpPr>
            <a:xfrm flipH="1">
              <a:off x="1458116" y="1046254"/>
              <a:ext cx="325490" cy="314996"/>
              <a:chOff x="8960199" y="1517680"/>
              <a:chExt cx="219850" cy="212762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B1CC3762-CAFD-4C0C-B7A4-EBD32D5D52D3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A944148E-46BE-4813-9EA5-E5563E9C7E71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B6EA9A0B-8102-4D02-9C63-B1CDB4896B3B}"/>
                </a:ext>
              </a:extLst>
            </p:cNvPr>
            <p:cNvGrpSpPr/>
            <p:nvPr/>
          </p:nvGrpSpPr>
          <p:grpSpPr>
            <a:xfrm>
              <a:off x="2386623" y="1046254"/>
              <a:ext cx="325490" cy="314996"/>
              <a:chOff x="8960199" y="1517680"/>
              <a:chExt cx="219850" cy="212762"/>
            </a:xfrm>
          </p:grpSpPr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2FB6E93E-BBF9-4471-B025-D8E6B11A3CE0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8D9F8385-EDAB-4588-A505-7B2724BA0A7D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涙形 64">
              <a:extLst>
                <a:ext uri="{FF2B5EF4-FFF2-40B4-BE49-F238E27FC236}">
                  <a16:creationId xmlns:a16="http://schemas.microsoft.com/office/drawing/2014/main" id="{E66E35C7-FAD0-4C57-B275-8B84AF41E30D}"/>
                </a:ext>
              </a:extLst>
            </p:cNvPr>
            <p:cNvSpPr/>
            <p:nvPr/>
          </p:nvSpPr>
          <p:spPr bwMode="auto">
            <a:xfrm>
              <a:off x="175813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295">
              <a:extLst>
                <a:ext uri="{FF2B5EF4-FFF2-40B4-BE49-F238E27FC236}">
                  <a16:creationId xmlns:a16="http://schemas.microsoft.com/office/drawing/2014/main" id="{305D52FF-FAA5-4F1D-B8AF-562F57205532}"/>
                </a:ext>
              </a:extLst>
            </p:cNvPr>
            <p:cNvSpPr/>
            <p:nvPr/>
          </p:nvSpPr>
          <p:spPr bwMode="auto">
            <a:xfrm>
              <a:off x="1854077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296">
              <a:extLst>
                <a:ext uri="{FF2B5EF4-FFF2-40B4-BE49-F238E27FC236}">
                  <a16:creationId xmlns:a16="http://schemas.microsoft.com/office/drawing/2014/main" id="{2A4D51D5-CF98-4849-9CDD-4BEE8690A169}"/>
                </a:ext>
              </a:extLst>
            </p:cNvPr>
            <p:cNvSpPr/>
            <p:nvPr/>
          </p:nvSpPr>
          <p:spPr bwMode="auto">
            <a:xfrm flipH="1">
              <a:off x="2093336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C19E48CF-B153-4E78-A126-E472ADE3E6DB}"/>
                </a:ext>
              </a:extLst>
            </p:cNvPr>
            <p:cNvSpPr/>
            <p:nvPr/>
          </p:nvSpPr>
          <p:spPr bwMode="auto">
            <a:xfrm>
              <a:off x="1610159" y="1562470"/>
              <a:ext cx="966354" cy="528606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片側の 2 つの角を丸めた四角形 298">
              <a:extLst>
                <a:ext uri="{FF2B5EF4-FFF2-40B4-BE49-F238E27FC236}">
                  <a16:creationId xmlns:a16="http://schemas.microsoft.com/office/drawing/2014/main" id="{27F4D65B-D2A2-4F0E-9909-31A50A465250}"/>
                </a:ext>
              </a:extLst>
            </p:cNvPr>
            <p:cNvSpPr/>
            <p:nvPr/>
          </p:nvSpPr>
          <p:spPr bwMode="auto">
            <a:xfrm>
              <a:off x="17268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BA736D33-343E-4FED-A5B1-BA4C5D32FD93}"/>
                </a:ext>
              </a:extLst>
            </p:cNvPr>
            <p:cNvSpPr/>
            <p:nvPr/>
          </p:nvSpPr>
          <p:spPr bwMode="auto">
            <a:xfrm flipH="1">
              <a:off x="2093337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片側の 2 つの角を丸めた四角形 300">
              <a:extLst>
                <a:ext uri="{FF2B5EF4-FFF2-40B4-BE49-F238E27FC236}">
                  <a16:creationId xmlns:a16="http://schemas.microsoft.com/office/drawing/2014/main" id="{4D9559D9-9018-4ED6-82CE-754F8C7140F8}"/>
                </a:ext>
              </a:extLst>
            </p:cNvPr>
            <p:cNvSpPr/>
            <p:nvPr/>
          </p:nvSpPr>
          <p:spPr bwMode="auto">
            <a:xfrm>
              <a:off x="1792135" y="1659216"/>
              <a:ext cx="599673" cy="4177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/楕円 304">
              <a:extLst>
                <a:ext uri="{FF2B5EF4-FFF2-40B4-BE49-F238E27FC236}">
                  <a16:creationId xmlns:a16="http://schemas.microsoft.com/office/drawing/2014/main" id="{FA36475D-B602-40FD-9EAF-40F384494F8A}"/>
                </a:ext>
              </a:extLst>
            </p:cNvPr>
            <p:cNvSpPr/>
            <p:nvPr/>
          </p:nvSpPr>
          <p:spPr bwMode="auto">
            <a:xfrm>
              <a:off x="1817592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305">
              <a:extLst>
                <a:ext uri="{FF2B5EF4-FFF2-40B4-BE49-F238E27FC236}">
                  <a16:creationId xmlns:a16="http://schemas.microsoft.com/office/drawing/2014/main" id="{20B65D93-4A04-45AD-A334-4724CB0EE628}"/>
                </a:ext>
              </a:extLst>
            </p:cNvPr>
            <p:cNvSpPr/>
            <p:nvPr/>
          </p:nvSpPr>
          <p:spPr bwMode="auto">
            <a:xfrm>
              <a:off x="2302696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559">
              <a:extLst>
                <a:ext uri="{FF2B5EF4-FFF2-40B4-BE49-F238E27FC236}">
                  <a16:creationId xmlns:a16="http://schemas.microsoft.com/office/drawing/2014/main" id="{3964422A-A597-4AB0-A2EB-F5022CAE2726}"/>
                </a:ext>
              </a:extLst>
            </p:cNvPr>
            <p:cNvSpPr/>
            <p:nvPr/>
          </p:nvSpPr>
          <p:spPr bwMode="auto">
            <a:xfrm rot="10085881">
              <a:off x="1940476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台形 441">
              <a:extLst>
                <a:ext uri="{FF2B5EF4-FFF2-40B4-BE49-F238E27FC236}">
                  <a16:creationId xmlns:a16="http://schemas.microsoft.com/office/drawing/2014/main" id="{92AA480C-2A5A-44FD-958F-AB0B29DBA7BC}"/>
                </a:ext>
              </a:extLst>
            </p:cNvPr>
            <p:cNvSpPr/>
            <p:nvPr/>
          </p:nvSpPr>
          <p:spPr bwMode="auto">
            <a:xfrm rot="9000000">
              <a:off x="1800976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559">
              <a:extLst>
                <a:ext uri="{FF2B5EF4-FFF2-40B4-BE49-F238E27FC236}">
                  <a16:creationId xmlns:a16="http://schemas.microsoft.com/office/drawing/2014/main" id="{9F1A9D44-6067-4567-B2C3-9CDF31509F62}"/>
                </a:ext>
              </a:extLst>
            </p:cNvPr>
            <p:cNvSpPr/>
            <p:nvPr/>
          </p:nvSpPr>
          <p:spPr bwMode="auto">
            <a:xfrm rot="11514119" flipH="1">
              <a:off x="1937552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台形 441">
              <a:extLst>
                <a:ext uri="{FF2B5EF4-FFF2-40B4-BE49-F238E27FC236}">
                  <a16:creationId xmlns:a16="http://schemas.microsoft.com/office/drawing/2014/main" id="{E5154346-D5BC-4DDF-8604-881251480D3B}"/>
                </a:ext>
              </a:extLst>
            </p:cNvPr>
            <p:cNvSpPr/>
            <p:nvPr/>
          </p:nvSpPr>
          <p:spPr bwMode="auto">
            <a:xfrm rot="12600000" flipH="1">
              <a:off x="2123513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F1CE4725-2CE0-4DA7-8DA3-F756EC810DAE}"/>
                </a:ext>
              </a:extLst>
            </p:cNvPr>
            <p:cNvGrpSpPr/>
            <p:nvPr/>
          </p:nvGrpSpPr>
          <p:grpSpPr>
            <a:xfrm flipH="1">
              <a:off x="2411941" y="749732"/>
              <a:ext cx="334107" cy="343848"/>
              <a:chOff x="8472560" y="1251585"/>
              <a:chExt cx="225670" cy="232250"/>
            </a:xfrm>
          </p:grpSpPr>
          <p:sp>
            <p:nvSpPr>
              <p:cNvPr id="82" name="円/楕円 342">
                <a:extLst>
                  <a:ext uri="{FF2B5EF4-FFF2-40B4-BE49-F238E27FC236}">
                    <a16:creationId xmlns:a16="http://schemas.microsoft.com/office/drawing/2014/main" id="{6897AFD9-D5C1-4E2A-B004-2B81C547A9C4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43">
                <a:extLst>
                  <a:ext uri="{FF2B5EF4-FFF2-40B4-BE49-F238E27FC236}">
                    <a16:creationId xmlns:a16="http://schemas.microsoft.com/office/drawing/2014/main" id="{BFA9CCDB-771E-4E41-9D59-9780E7E8A6E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42B47B42-C96F-40A0-97C4-B1C04DB73927}"/>
                </a:ext>
              </a:extLst>
            </p:cNvPr>
            <p:cNvGrpSpPr/>
            <p:nvPr/>
          </p:nvGrpSpPr>
          <p:grpSpPr>
            <a:xfrm>
              <a:off x="1441395" y="749732"/>
              <a:ext cx="334107" cy="343848"/>
              <a:chOff x="8472560" y="1251585"/>
              <a:chExt cx="225670" cy="232250"/>
            </a:xfrm>
          </p:grpSpPr>
          <p:sp>
            <p:nvSpPr>
              <p:cNvPr id="80" name="円/楕円 340">
                <a:extLst>
                  <a:ext uri="{FF2B5EF4-FFF2-40B4-BE49-F238E27FC236}">
                    <a16:creationId xmlns:a16="http://schemas.microsoft.com/office/drawing/2014/main" id="{3AA37156-8290-44D7-9454-B8B3E9ECDC1B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341">
                <a:extLst>
                  <a:ext uri="{FF2B5EF4-FFF2-40B4-BE49-F238E27FC236}">
                    <a16:creationId xmlns:a16="http://schemas.microsoft.com/office/drawing/2014/main" id="{5F741673-5B69-41D3-925D-BB2C04F43C19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円/楕円 303">
              <a:extLst>
                <a:ext uri="{FF2B5EF4-FFF2-40B4-BE49-F238E27FC236}">
                  <a16:creationId xmlns:a16="http://schemas.microsoft.com/office/drawing/2014/main" id="{4E2B815B-7679-49E2-8629-2134DB5F1894}"/>
                </a:ext>
              </a:extLst>
            </p:cNvPr>
            <p:cNvSpPr/>
            <p:nvPr/>
          </p:nvSpPr>
          <p:spPr bwMode="auto">
            <a:xfrm>
              <a:off x="16104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815C006A-995D-4D52-A35F-B61C2FCEF344}"/>
                </a:ext>
              </a:extLst>
            </p:cNvPr>
            <p:cNvSpPr/>
            <p:nvPr/>
          </p:nvSpPr>
          <p:spPr bwMode="auto">
            <a:xfrm>
              <a:off x="1500337" y="237570"/>
              <a:ext cx="1186001" cy="549962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アーチ 76">
              <a:extLst>
                <a:ext uri="{FF2B5EF4-FFF2-40B4-BE49-F238E27FC236}">
                  <a16:creationId xmlns:a16="http://schemas.microsoft.com/office/drawing/2014/main" id="{391FDB34-BA72-461F-99D6-C6B025EDD4B2}"/>
                </a:ext>
              </a:extLst>
            </p:cNvPr>
            <p:cNvSpPr/>
            <p:nvPr/>
          </p:nvSpPr>
          <p:spPr bwMode="auto">
            <a:xfrm>
              <a:off x="19636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>
              <a:extLst>
                <a:ext uri="{FF2B5EF4-FFF2-40B4-BE49-F238E27FC236}">
                  <a16:creationId xmlns:a16="http://schemas.microsoft.com/office/drawing/2014/main" id="{B45F4B06-7176-43E2-A053-6C2FEA60F2AD}"/>
                </a:ext>
              </a:extLst>
            </p:cNvPr>
            <p:cNvSpPr/>
            <p:nvPr/>
          </p:nvSpPr>
          <p:spPr bwMode="auto">
            <a:xfrm>
              <a:off x="17014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BD604FCD-97F9-4663-9C8E-2338A4B1DAF3}"/>
                </a:ext>
              </a:extLst>
            </p:cNvPr>
            <p:cNvSpPr/>
            <p:nvPr/>
          </p:nvSpPr>
          <p:spPr bwMode="auto">
            <a:xfrm>
              <a:off x="21555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548907963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12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Meiryo UI</vt:lpstr>
      <vt:lpstr>ＭＳ Ｐゴシック</vt:lpstr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pop882_店内禁煙</dc:title>
  <dc:subject>pop882_店内禁煙</dc:subject>
  <dc:creator>http://www.digipot.net</dc:creator>
  <cp:lastModifiedBy/>
  <cp:revision>1</cp:revision>
  <dcterms:created xsi:type="dcterms:W3CDTF">2014-07-30T05:46:22Z</dcterms:created>
  <dcterms:modified xsi:type="dcterms:W3CDTF">2017-08-17T07:57:18Z</dcterms:modified>
  <cp:version>1</cp:version>
</cp:coreProperties>
</file>