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sldIdLst>
    <p:sldId id="284" r:id="rId2"/>
    <p:sldId id="286" r:id="rId3"/>
    <p:sldId id="277" r:id="rId4"/>
    <p:sldId id="287" r:id="rId5"/>
    <p:sldId id="273" r:id="rId6"/>
    <p:sldId id="288" r:id="rId7"/>
  </p:sldIdLst>
  <p:sldSz cx="9906000" cy="6858000" type="A4"/>
  <p:notesSz cx="9144000" cy="6858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6600"/>
    <a:srgbClr val="FFCC66"/>
    <a:srgbClr val="99CCFF"/>
    <a:srgbClr val="CC6600"/>
    <a:srgbClr val="FF6600"/>
    <a:srgbClr val="CC9900"/>
    <a:srgbClr val="663300"/>
    <a:srgbClr val="003300"/>
    <a:srgbClr val="996633"/>
    <a:srgbClr val="FF33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008" autoAdjust="0"/>
    <p:restoredTop sz="94660" autoAdjust="0"/>
  </p:normalViewPr>
  <p:slideViewPr>
    <p:cSldViewPr>
      <p:cViewPr>
        <p:scale>
          <a:sx n="66" d="100"/>
          <a:sy n="66" d="100"/>
        </p:scale>
        <p:origin x="264" y="240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45005" cy="45005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/>
              <a:t>マスター サブタイトルの書式設定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5979B8F-A9B4-4206-B104-A14337BF6A7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94778268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E6A4B04-4A26-4B01-9B64-32DAEA9F6656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60006633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181850" y="274638"/>
            <a:ext cx="2228850" cy="5851525"/>
          </a:xfr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274638"/>
            <a:ext cx="6534150" cy="5851525"/>
          </a:xfr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680FFA3B-8C5F-4CDB-8B97-66C6E0E9667A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3627764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5146B2D-1764-4DBF-9A2F-2D4442F75A9E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38114190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AF1116-0C1A-459C-9781-DEBD0C336341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1156454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FCC440A-1D99-482E-86A1-1F40A600D80B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00678371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E6F7BE22-24E2-41E7-859A-678423BD1FE9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352781417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1C62181-A7EB-4C40-8A6B-6BA72513230C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09541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1BCDDFE0-14D4-4C6E-B4D3-9AC4E2769B85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59149437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4F6140E4-01C5-4669-A8C6-BD9B0FB5CFE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42754715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/>
              <a:t>マスター タイトルの書式設定</a:t>
            </a:r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 altLang="ja-JP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B3AB5CDF-4953-49BD-8C3E-1F40105F14FD}" type="slidenum">
              <a:rPr lang="en-US" altLang="ja-JP"/>
              <a:pPr/>
              <a:t>‹#›</a:t>
            </a:fld>
            <a:endParaRPr lang="en-US" altLang="ja-JP"/>
          </a:p>
        </p:txBody>
      </p:sp>
    </p:spTree>
    <p:extLst>
      <p:ext uri="{BB962C8B-B14F-4D97-AF65-F5344CB8AC3E}">
        <p14:creationId xmlns:p14="http://schemas.microsoft.com/office/powerpoint/2010/main" val="149183563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95300" y="274638"/>
            <a:ext cx="8915400" cy="1143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タイトルの書式設定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95300" y="1600200"/>
            <a:ext cx="89154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/>
              <a:t>マスタ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95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 altLang="ja-JP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384550" y="6245225"/>
            <a:ext cx="31369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 altLang="ja-JP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7099300" y="6245225"/>
            <a:ext cx="2311400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F07AF48E-AEE8-472A-9C47-1438F7C9C5F1}" type="slidenum">
              <a:rPr lang="en-US" altLang="ja-JP"/>
              <a:pPr/>
              <a:t>‹#›</a:t>
            </a:fld>
            <a:endParaRPr lang="en-US" altLang="ja-JP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2pPr>
      <a:lvl3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3pPr>
      <a:lvl4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4pPr>
      <a:lvl5pPr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5pPr>
      <a:lvl6pPr marL="4572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6pPr>
      <a:lvl7pPr marL="9144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7pPr>
      <a:lvl8pPr marL="13716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8pPr>
      <a:lvl9pPr marL="1828800" algn="ctr" rtl="0" fontAlgn="base">
        <a:spcBef>
          <a:spcPct val="0"/>
        </a:spcBef>
        <a:spcAft>
          <a:spcPct val="0"/>
        </a:spcAft>
        <a:defRPr kumimoji="1" sz="4400">
          <a:solidFill>
            <a:schemeClr val="tx2"/>
          </a:solidFill>
          <a:latin typeface="Arial" charset="0"/>
          <a:ea typeface="ＭＳ Ｐゴシック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角丸四角形 1"/>
          <p:cNvSpPr/>
          <p:nvPr/>
        </p:nvSpPr>
        <p:spPr>
          <a:xfrm>
            <a:off x="295275" y="323850"/>
            <a:ext cx="9315450" cy="6210300"/>
          </a:xfrm>
          <a:prstGeom prst="roundRect">
            <a:avLst>
              <a:gd name="adj" fmla="val 3725"/>
            </a:avLst>
          </a:prstGeom>
          <a:noFill/>
          <a:ln w="190500" cap="flat">
            <a:solidFill>
              <a:srgbClr val="FFC000"/>
            </a:solidFill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5945" y="3721264"/>
            <a:ext cx="9900055" cy="1908215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ja-JP"/>
            </a:defPPr>
            <a:lvl1pPr algn="ctr">
              <a:defRPr sz="18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1800" dirty="0"/>
              <a:t>店内禁煙</a:t>
            </a: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6D1565DD-B8D7-4D08-804E-F2C7FAE82646}"/>
              </a:ext>
            </a:extLst>
          </p:cNvPr>
          <p:cNvSpPr txBox="1"/>
          <p:nvPr/>
        </p:nvSpPr>
        <p:spPr>
          <a:xfrm>
            <a:off x="1524000" y="5302837"/>
            <a:ext cx="6858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6000" b="1" dirty="0">
                <a:solidFill>
                  <a:srgbClr val="FF0000"/>
                </a:solidFill>
                <a:latin typeface="Arial Black" panose="020B0A04020102020204" pitchFamily="34" charset="0"/>
              </a:rPr>
              <a:t>NO</a:t>
            </a:r>
            <a:r>
              <a:rPr kumimoji="1" lang="ja-JP" altLang="en-US" sz="6000" b="1" dirty="0">
                <a:solidFill>
                  <a:srgbClr val="FF0000"/>
                </a:solidFill>
                <a:latin typeface="Arial Black" panose="020B0A04020102020204" pitchFamily="34" charset="0"/>
              </a:rPr>
              <a:t> </a:t>
            </a:r>
            <a:r>
              <a:rPr kumimoji="1" lang="en-US" altLang="ja-JP" sz="6000" b="1" dirty="0">
                <a:solidFill>
                  <a:srgbClr val="FF0000"/>
                </a:solidFill>
                <a:latin typeface="Arial Black" panose="020B0A04020102020204" pitchFamily="34" charset="0"/>
              </a:rPr>
              <a:t>SMOKING</a:t>
            </a:r>
            <a:endParaRPr kumimoji="1" lang="ja-JP" altLang="en-US" sz="6000" b="1" dirty="0">
              <a:solidFill>
                <a:srgbClr val="FF0000"/>
              </a:solidFill>
              <a:latin typeface="Arial Black" panose="020B0A04020102020204" pitchFamily="34" charset="0"/>
            </a:endParaRPr>
          </a:p>
        </p:txBody>
      </p:sp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9AB305A1-531B-4821-B988-298CA51F4219}"/>
              </a:ext>
            </a:extLst>
          </p:cNvPr>
          <p:cNvGrpSpPr/>
          <p:nvPr/>
        </p:nvGrpSpPr>
        <p:grpSpPr>
          <a:xfrm>
            <a:off x="3541059" y="607097"/>
            <a:ext cx="2823882" cy="2823882"/>
            <a:chOff x="4953000" y="3338990"/>
            <a:chExt cx="1551007" cy="1551007"/>
          </a:xfrm>
        </p:grpSpPr>
        <p:grpSp>
          <p:nvGrpSpPr>
            <p:cNvPr id="7" name="グループ化 6">
              <a:extLst>
                <a:ext uri="{FF2B5EF4-FFF2-40B4-BE49-F238E27FC236}">
                  <a16:creationId xmlns:a16="http://schemas.microsoft.com/office/drawing/2014/main" id="{6518717B-A6B2-444A-B47E-56D46019496A}"/>
                </a:ext>
              </a:extLst>
            </p:cNvPr>
            <p:cNvGrpSpPr/>
            <p:nvPr/>
          </p:nvGrpSpPr>
          <p:grpSpPr>
            <a:xfrm>
              <a:off x="5202256" y="3546725"/>
              <a:ext cx="1055889" cy="895720"/>
              <a:chOff x="2362085" y="1019176"/>
              <a:chExt cx="5457019" cy="4629248"/>
            </a:xfrm>
          </p:grpSpPr>
          <p:sp>
            <p:nvSpPr>
              <p:cNvPr id="9" name="正方形/長方形 8">
                <a:extLst>
                  <a:ext uri="{FF2B5EF4-FFF2-40B4-BE49-F238E27FC236}">
                    <a16:creationId xmlns:a16="http://schemas.microsoft.com/office/drawing/2014/main" id="{3DEE5D1C-FE6C-418A-89B9-AFCAA6D244A8}"/>
                  </a:ext>
                </a:extLst>
              </p:cNvPr>
              <p:cNvSpPr/>
              <p:nvPr/>
            </p:nvSpPr>
            <p:spPr bwMode="auto">
              <a:xfrm>
                <a:off x="3035699" y="4738959"/>
                <a:ext cx="403647" cy="909465"/>
              </a:xfrm>
              <a:prstGeom prst="rect">
                <a:avLst/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" name="正方形/長方形 9">
                <a:extLst>
                  <a:ext uri="{FF2B5EF4-FFF2-40B4-BE49-F238E27FC236}">
                    <a16:creationId xmlns:a16="http://schemas.microsoft.com/office/drawing/2014/main" id="{1AAAC969-0952-4AAB-AFC0-2DC2EA946BA6}"/>
                  </a:ext>
                </a:extLst>
              </p:cNvPr>
              <p:cNvSpPr/>
              <p:nvPr/>
            </p:nvSpPr>
            <p:spPr bwMode="auto">
              <a:xfrm>
                <a:off x="3651912" y="4738958"/>
                <a:ext cx="4167192" cy="909466"/>
              </a:xfrm>
              <a:prstGeom prst="rect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" name="正方形/長方形 10">
                <a:extLst>
                  <a:ext uri="{FF2B5EF4-FFF2-40B4-BE49-F238E27FC236}">
                    <a16:creationId xmlns:a16="http://schemas.microsoft.com/office/drawing/2014/main" id="{AA82DF67-B6C3-4313-8E95-737CAEBF69E2}"/>
                  </a:ext>
                </a:extLst>
              </p:cNvPr>
              <p:cNvSpPr/>
              <p:nvPr/>
            </p:nvSpPr>
            <p:spPr bwMode="auto">
              <a:xfrm>
                <a:off x="2387858" y="4738959"/>
                <a:ext cx="403647" cy="909465"/>
              </a:xfrm>
              <a:prstGeom prst="rect">
                <a:avLst/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" name="フリーフォーム: 図形 11">
                <a:extLst>
                  <a:ext uri="{FF2B5EF4-FFF2-40B4-BE49-F238E27FC236}">
                    <a16:creationId xmlns:a16="http://schemas.microsoft.com/office/drawing/2014/main" id="{2622193B-105C-4CC6-8EA2-519CA9D9B80E}"/>
                  </a:ext>
                </a:extLst>
              </p:cNvPr>
              <p:cNvSpPr/>
              <p:nvPr/>
            </p:nvSpPr>
            <p:spPr bwMode="auto">
              <a:xfrm rot="16200000" flipH="1">
                <a:off x="2561345" y="819916"/>
                <a:ext cx="3465054" cy="3863573"/>
              </a:xfrm>
              <a:custGeom>
                <a:avLst/>
                <a:gdLst>
                  <a:gd name="connsiteX0" fmla="*/ 0 w 3465054"/>
                  <a:gd name="connsiteY0" fmla="*/ 3184886 h 3863573"/>
                  <a:gd name="connsiteX1" fmla="*/ 0 w 3465054"/>
                  <a:gd name="connsiteY1" fmla="*/ 3863573 h 3863573"/>
                  <a:gd name="connsiteX2" fmla="*/ 418548 w 3465054"/>
                  <a:gd name="connsiteY2" fmla="*/ 3863573 h 3863573"/>
                  <a:gd name="connsiteX3" fmla="*/ 418548 w 3465054"/>
                  <a:gd name="connsiteY3" fmla="*/ 3184885 h 3863573"/>
                  <a:gd name="connsiteX4" fmla="*/ 965021 w 3465054"/>
                  <a:gd name="connsiteY4" fmla="*/ 2634128 h 3863573"/>
                  <a:gd name="connsiteX5" fmla="*/ 1242580 w 3465054"/>
                  <a:gd name="connsiteY5" fmla="*/ 2634128 h 3863573"/>
                  <a:gd name="connsiteX6" fmla="*/ 1242580 w 3465054"/>
                  <a:gd name="connsiteY6" fmla="*/ 2633041 h 3863573"/>
                  <a:gd name="connsiteX7" fmla="*/ 1306177 w 3465054"/>
                  <a:gd name="connsiteY7" fmla="*/ 2629830 h 3863573"/>
                  <a:gd name="connsiteX8" fmla="*/ 2241353 w 3465054"/>
                  <a:gd name="connsiteY8" fmla="*/ 1593525 h 3863573"/>
                  <a:gd name="connsiteX9" fmla="*/ 2241352 w 3465054"/>
                  <a:gd name="connsiteY9" fmla="*/ 1168546 h 3863573"/>
                  <a:gd name="connsiteX10" fmla="*/ 2240995 w 3465054"/>
                  <a:gd name="connsiteY10" fmla="*/ 1168546 h 3863573"/>
                  <a:gd name="connsiteX11" fmla="*/ 2240995 w 3465054"/>
                  <a:gd name="connsiteY11" fmla="*/ 968322 h 3863573"/>
                  <a:gd name="connsiteX12" fmla="*/ 2789339 w 3465054"/>
                  <a:gd name="connsiteY12" fmla="*/ 419979 h 3863573"/>
                  <a:gd name="connsiteX13" fmla="*/ 3465054 w 3465054"/>
                  <a:gd name="connsiteY13" fmla="*/ 419979 h 3863573"/>
                  <a:gd name="connsiteX14" fmla="*/ 3465053 w 3465054"/>
                  <a:gd name="connsiteY14" fmla="*/ 0 h 3863573"/>
                  <a:gd name="connsiteX15" fmla="*/ 2789339 w 3465054"/>
                  <a:gd name="connsiteY15" fmla="*/ 0 h 3863573"/>
                  <a:gd name="connsiteX16" fmla="*/ 1821016 w 3465054"/>
                  <a:gd name="connsiteY16" fmla="*/ 968322 h 3863573"/>
                  <a:gd name="connsiteX17" fmla="*/ 1821016 w 3465054"/>
                  <a:gd name="connsiteY17" fmla="*/ 1168546 h 3863573"/>
                  <a:gd name="connsiteX18" fmla="*/ 1820540 w 3465054"/>
                  <a:gd name="connsiteY18" fmla="*/ 1168546 h 3863573"/>
                  <a:gd name="connsiteX19" fmla="*/ 1820541 w 3465054"/>
                  <a:gd name="connsiteY19" fmla="*/ 1593525 h 3863573"/>
                  <a:gd name="connsiteX20" fmla="*/ 1324798 w 3465054"/>
                  <a:gd name="connsiteY20" fmla="*/ 2201781 h 3863573"/>
                  <a:gd name="connsiteX21" fmla="*/ 1239696 w 3465054"/>
                  <a:gd name="connsiteY21" fmla="*/ 2210360 h 3863573"/>
                  <a:gd name="connsiteX22" fmla="*/ 1239696 w 3465054"/>
                  <a:gd name="connsiteY22" fmla="*/ 2212298 h 3863573"/>
                  <a:gd name="connsiteX23" fmla="*/ 965021 w 3465054"/>
                  <a:gd name="connsiteY23" fmla="*/ 2212299 h 3863573"/>
                  <a:gd name="connsiteX24" fmla="*/ 0 w 3465054"/>
                  <a:gd name="connsiteY24" fmla="*/ 3184886 h 38635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3465054" h="3863573">
                    <a:moveTo>
                      <a:pt x="0" y="3184886"/>
                    </a:moveTo>
                    <a:lnTo>
                      <a:pt x="0" y="3863573"/>
                    </a:lnTo>
                    <a:lnTo>
                      <a:pt x="418548" y="3863573"/>
                    </a:lnTo>
                    <a:lnTo>
                      <a:pt x="418548" y="3184885"/>
                    </a:lnTo>
                    <a:cubicBezTo>
                      <a:pt x="418548" y="2880711"/>
                      <a:pt x="663213" y="2634128"/>
                      <a:pt x="965021" y="2634128"/>
                    </a:cubicBezTo>
                    <a:lnTo>
                      <a:pt x="1242580" y="2634128"/>
                    </a:lnTo>
                    <a:lnTo>
                      <a:pt x="1242580" y="2633041"/>
                    </a:lnTo>
                    <a:lnTo>
                      <a:pt x="1306177" y="2629830"/>
                    </a:lnTo>
                    <a:cubicBezTo>
                      <a:pt x="1831451" y="2576485"/>
                      <a:pt x="2241353" y="2132874"/>
                      <a:pt x="2241353" y="1593525"/>
                    </a:cubicBezTo>
                    <a:lnTo>
                      <a:pt x="2241352" y="1168546"/>
                    </a:lnTo>
                    <a:lnTo>
                      <a:pt x="2240995" y="1168546"/>
                    </a:lnTo>
                    <a:lnTo>
                      <a:pt x="2240995" y="968322"/>
                    </a:lnTo>
                    <a:cubicBezTo>
                      <a:pt x="2240995" y="665481"/>
                      <a:pt x="2486498" y="419979"/>
                      <a:pt x="2789339" y="419979"/>
                    </a:cubicBezTo>
                    <a:lnTo>
                      <a:pt x="3465054" y="419979"/>
                    </a:lnTo>
                    <a:lnTo>
                      <a:pt x="3465053" y="0"/>
                    </a:lnTo>
                    <a:lnTo>
                      <a:pt x="2789339" y="0"/>
                    </a:lnTo>
                    <a:cubicBezTo>
                      <a:pt x="2254550" y="0"/>
                      <a:pt x="1821016" y="433534"/>
                      <a:pt x="1821016" y="968322"/>
                    </a:cubicBezTo>
                    <a:lnTo>
                      <a:pt x="1821016" y="1168546"/>
                    </a:lnTo>
                    <a:lnTo>
                      <a:pt x="1820540" y="1168546"/>
                    </a:lnTo>
                    <a:lnTo>
                      <a:pt x="1820541" y="1593525"/>
                    </a:lnTo>
                    <a:cubicBezTo>
                      <a:pt x="1820541" y="1893560"/>
                      <a:pt x="1607718" y="2143888"/>
                      <a:pt x="1324798" y="2201781"/>
                    </a:cubicBezTo>
                    <a:lnTo>
                      <a:pt x="1239696" y="2210360"/>
                    </a:lnTo>
                    <a:lnTo>
                      <a:pt x="1239696" y="2212298"/>
                    </a:lnTo>
                    <a:lnTo>
                      <a:pt x="965021" y="2212299"/>
                    </a:lnTo>
                    <a:cubicBezTo>
                      <a:pt x="432055" y="2212299"/>
                      <a:pt x="0" y="2647741"/>
                      <a:pt x="0" y="3184886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" name="フリーフォーム: 図形 12">
                <a:extLst>
                  <a:ext uri="{FF2B5EF4-FFF2-40B4-BE49-F238E27FC236}">
                    <a16:creationId xmlns:a16="http://schemas.microsoft.com/office/drawing/2014/main" id="{B5053BBF-B8C7-4DE8-B6C3-B75ADE8C8C31}"/>
                  </a:ext>
                </a:extLst>
              </p:cNvPr>
              <p:cNvSpPr/>
              <p:nvPr/>
            </p:nvSpPr>
            <p:spPr bwMode="auto">
              <a:xfrm>
                <a:off x="3044757" y="1674561"/>
                <a:ext cx="3180903" cy="2822103"/>
              </a:xfrm>
              <a:custGeom>
                <a:avLst/>
                <a:gdLst>
                  <a:gd name="connsiteX0" fmla="*/ 2871155 w 3180903"/>
                  <a:gd name="connsiteY0" fmla="*/ 0 h 2822103"/>
                  <a:gd name="connsiteX1" fmla="*/ 3180903 w 3180903"/>
                  <a:gd name="connsiteY1" fmla="*/ 0 h 2822103"/>
                  <a:gd name="connsiteX2" fmla="*/ 3180903 w 3180903"/>
                  <a:gd name="connsiteY2" fmla="*/ 402616 h 2822103"/>
                  <a:gd name="connsiteX3" fmla="*/ 2871155 w 3180903"/>
                  <a:gd name="connsiteY3" fmla="*/ 402616 h 2822103"/>
                  <a:gd name="connsiteX4" fmla="*/ 2565471 w 3180903"/>
                  <a:gd name="connsiteY4" fmla="*/ 708300 h 2822103"/>
                  <a:gd name="connsiteX5" fmla="*/ 2565472 w 3180903"/>
                  <a:gd name="connsiteY5" fmla="*/ 899697 h 2822103"/>
                  <a:gd name="connsiteX6" fmla="*/ 2566158 w 3180903"/>
                  <a:gd name="connsiteY6" fmla="*/ 899697 h 2822103"/>
                  <a:gd name="connsiteX7" fmla="*/ 1213013 w 3180903"/>
                  <a:gd name="connsiteY7" fmla="*/ 2252842 h 2822103"/>
                  <a:gd name="connsiteX8" fmla="*/ 943179 w 3180903"/>
                  <a:gd name="connsiteY8" fmla="*/ 2252842 h 2822103"/>
                  <a:gd name="connsiteX9" fmla="*/ 879543 w 3180903"/>
                  <a:gd name="connsiteY9" fmla="*/ 2252842 h 2822103"/>
                  <a:gd name="connsiteX10" fmla="*/ 879543 w 3180903"/>
                  <a:gd name="connsiteY10" fmla="*/ 2252623 h 2822103"/>
                  <a:gd name="connsiteX11" fmla="*/ 402983 w 3180903"/>
                  <a:gd name="connsiteY11" fmla="*/ 2252623 h 2822103"/>
                  <a:gd name="connsiteX12" fmla="*/ 402983 w 3180903"/>
                  <a:gd name="connsiteY12" fmla="*/ 2822103 h 2822103"/>
                  <a:gd name="connsiteX13" fmla="*/ 0 w 3180903"/>
                  <a:gd name="connsiteY13" fmla="*/ 2822103 h 2822103"/>
                  <a:gd name="connsiteX14" fmla="*/ 0 w 3180903"/>
                  <a:gd name="connsiteY14" fmla="*/ 2192627 h 2822103"/>
                  <a:gd name="connsiteX15" fmla="*/ 342987 w 3180903"/>
                  <a:gd name="connsiteY15" fmla="*/ 1849640 h 2822103"/>
                  <a:gd name="connsiteX16" fmla="*/ 879543 w 3180903"/>
                  <a:gd name="connsiteY16" fmla="*/ 1849640 h 2822103"/>
                  <a:gd name="connsiteX17" fmla="*/ 943179 w 3180903"/>
                  <a:gd name="connsiteY17" fmla="*/ 1849640 h 2822103"/>
                  <a:gd name="connsiteX18" fmla="*/ 943179 w 3180903"/>
                  <a:gd name="connsiteY18" fmla="*/ 1850222 h 2822103"/>
                  <a:gd name="connsiteX19" fmla="*/ 1213013 w 3180903"/>
                  <a:gd name="connsiteY19" fmla="*/ 1850222 h 2822103"/>
                  <a:gd name="connsiteX20" fmla="*/ 2144226 w 3180903"/>
                  <a:gd name="connsiteY20" fmla="*/ 1091261 h 2822103"/>
                  <a:gd name="connsiteX21" fmla="*/ 2162856 w 3180903"/>
                  <a:gd name="connsiteY21" fmla="*/ 906462 h 2822103"/>
                  <a:gd name="connsiteX22" fmla="*/ 2162856 w 3180903"/>
                  <a:gd name="connsiteY22" fmla="*/ 708299 h 2822103"/>
                  <a:gd name="connsiteX23" fmla="*/ 2871155 w 3180903"/>
                  <a:gd name="connsiteY23" fmla="*/ 0 h 28221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3180903" h="2822103">
                    <a:moveTo>
                      <a:pt x="2871155" y="0"/>
                    </a:moveTo>
                    <a:lnTo>
                      <a:pt x="3180903" y="0"/>
                    </a:lnTo>
                    <a:lnTo>
                      <a:pt x="3180903" y="402616"/>
                    </a:lnTo>
                    <a:lnTo>
                      <a:pt x="2871155" y="402616"/>
                    </a:lnTo>
                    <a:cubicBezTo>
                      <a:pt x="2702330" y="402616"/>
                      <a:pt x="2565471" y="539475"/>
                      <a:pt x="2565471" y="708300"/>
                    </a:cubicBezTo>
                    <a:lnTo>
                      <a:pt x="2565472" y="899697"/>
                    </a:lnTo>
                    <a:lnTo>
                      <a:pt x="2566158" y="899697"/>
                    </a:lnTo>
                    <a:cubicBezTo>
                      <a:pt x="2566158" y="1647018"/>
                      <a:pt x="1960334" y="2252842"/>
                      <a:pt x="1213013" y="2252842"/>
                    </a:cubicBezTo>
                    <a:lnTo>
                      <a:pt x="943179" y="2252842"/>
                    </a:lnTo>
                    <a:lnTo>
                      <a:pt x="879543" y="2252842"/>
                    </a:lnTo>
                    <a:lnTo>
                      <a:pt x="879543" y="2252623"/>
                    </a:lnTo>
                    <a:lnTo>
                      <a:pt x="402983" y="2252623"/>
                    </a:lnTo>
                    <a:lnTo>
                      <a:pt x="402983" y="2822103"/>
                    </a:lnTo>
                    <a:lnTo>
                      <a:pt x="0" y="2822103"/>
                    </a:lnTo>
                    <a:lnTo>
                      <a:pt x="0" y="2192627"/>
                    </a:lnTo>
                    <a:cubicBezTo>
                      <a:pt x="0" y="2003201"/>
                      <a:pt x="153561" y="1849640"/>
                      <a:pt x="342987" y="1849640"/>
                    </a:cubicBezTo>
                    <a:lnTo>
                      <a:pt x="879543" y="1849640"/>
                    </a:lnTo>
                    <a:lnTo>
                      <a:pt x="943179" y="1849640"/>
                    </a:lnTo>
                    <a:lnTo>
                      <a:pt x="943179" y="1850222"/>
                    </a:lnTo>
                    <a:lnTo>
                      <a:pt x="1213013" y="1850222"/>
                    </a:lnTo>
                    <a:cubicBezTo>
                      <a:pt x="1672353" y="1850222"/>
                      <a:pt x="2055593" y="1524399"/>
                      <a:pt x="2144226" y="1091261"/>
                    </a:cubicBezTo>
                    <a:lnTo>
                      <a:pt x="2162856" y="906462"/>
                    </a:lnTo>
                    <a:lnTo>
                      <a:pt x="2162856" y="708299"/>
                    </a:lnTo>
                    <a:cubicBezTo>
                      <a:pt x="2162856" y="317116"/>
                      <a:pt x="2479972" y="0"/>
                      <a:pt x="2871155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8" name="禁止 77">
              <a:extLst>
                <a:ext uri="{FF2B5EF4-FFF2-40B4-BE49-F238E27FC236}">
                  <a16:creationId xmlns:a16="http://schemas.microsoft.com/office/drawing/2014/main" id="{A66DF3B3-D4C3-44AB-97D1-00AB5FE1AE0B}"/>
                </a:ext>
              </a:extLst>
            </p:cNvPr>
            <p:cNvSpPr/>
            <p:nvPr/>
          </p:nvSpPr>
          <p:spPr bwMode="auto">
            <a:xfrm>
              <a:off x="4953000" y="3338990"/>
              <a:ext cx="1551007" cy="1551007"/>
            </a:xfrm>
            <a:prstGeom prst="noSmoking">
              <a:avLst>
                <a:gd name="adj" fmla="val 8481"/>
              </a:avLst>
            </a:prstGeom>
            <a:solidFill>
              <a:srgbClr val="FF0000"/>
            </a:solidFill>
            <a:ln w="571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209399849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角丸四角形 1"/>
          <p:cNvSpPr/>
          <p:nvPr/>
        </p:nvSpPr>
        <p:spPr>
          <a:xfrm>
            <a:off x="295275" y="323850"/>
            <a:ext cx="9315450" cy="6210300"/>
          </a:xfrm>
          <a:prstGeom prst="roundRect">
            <a:avLst>
              <a:gd name="adj" fmla="val 3725"/>
            </a:avLst>
          </a:prstGeom>
          <a:noFill/>
          <a:ln w="190500" cap="flat">
            <a:solidFill>
              <a:schemeClr val="tx1"/>
            </a:solidFill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4" name="テキスト ボックス 3"/>
          <p:cNvSpPr txBox="1"/>
          <p:nvPr/>
        </p:nvSpPr>
        <p:spPr>
          <a:xfrm>
            <a:off x="5945" y="3721264"/>
            <a:ext cx="9900055" cy="1908215"/>
          </a:xfrm>
          <a:prstGeom prst="rect">
            <a:avLst/>
          </a:prstGeom>
          <a:noFill/>
          <a:ln>
            <a:noFill/>
          </a:ln>
        </p:spPr>
        <p:txBody>
          <a:bodyPr wrap="square" rtlCol="0" anchor="b">
            <a:spAutoFit/>
          </a:bodyPr>
          <a:lstStyle>
            <a:defPPr>
              <a:defRPr lang="ja-JP"/>
            </a:defPPr>
            <a:lvl1pPr algn="ctr">
              <a:defRPr sz="18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1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店内禁煙</a:t>
            </a:r>
          </a:p>
        </p:txBody>
      </p:sp>
      <p:sp>
        <p:nvSpPr>
          <p:cNvPr id="5" name="テキスト ボックス 4">
            <a:extLst>
              <a:ext uri="{FF2B5EF4-FFF2-40B4-BE49-F238E27FC236}">
                <a16:creationId xmlns:a16="http://schemas.microsoft.com/office/drawing/2014/main" id="{6D1565DD-B8D7-4D08-804E-F2C7FAE82646}"/>
              </a:ext>
            </a:extLst>
          </p:cNvPr>
          <p:cNvSpPr txBox="1"/>
          <p:nvPr/>
        </p:nvSpPr>
        <p:spPr>
          <a:xfrm>
            <a:off x="1524000" y="5302837"/>
            <a:ext cx="6858000" cy="1015663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6000" b="1" dirty="0">
                <a:latin typeface="Arial Black" panose="020B0A04020102020204" pitchFamily="34" charset="0"/>
              </a:rPr>
              <a:t>NO</a:t>
            </a:r>
            <a:r>
              <a:rPr kumimoji="1" lang="ja-JP" altLang="en-US" sz="6000" b="1" dirty="0">
                <a:latin typeface="Arial Black" panose="020B0A04020102020204" pitchFamily="34" charset="0"/>
              </a:rPr>
              <a:t> </a:t>
            </a:r>
            <a:r>
              <a:rPr kumimoji="1" lang="en-US" altLang="ja-JP" sz="6000" b="1" dirty="0">
                <a:latin typeface="Arial Black" panose="020B0A04020102020204" pitchFamily="34" charset="0"/>
              </a:rPr>
              <a:t>SMOKING</a:t>
            </a:r>
            <a:endParaRPr kumimoji="1" lang="ja-JP" altLang="en-US" sz="6000" b="1" dirty="0">
              <a:latin typeface="Arial Black" panose="020B0A04020102020204" pitchFamily="34" charset="0"/>
            </a:endParaRPr>
          </a:p>
        </p:txBody>
      </p:sp>
      <p:grpSp>
        <p:nvGrpSpPr>
          <p:cNvPr id="6" name="グループ化 5">
            <a:extLst>
              <a:ext uri="{FF2B5EF4-FFF2-40B4-BE49-F238E27FC236}">
                <a16:creationId xmlns:a16="http://schemas.microsoft.com/office/drawing/2014/main" id="{9AB305A1-531B-4821-B988-298CA51F4219}"/>
              </a:ext>
            </a:extLst>
          </p:cNvPr>
          <p:cNvGrpSpPr/>
          <p:nvPr/>
        </p:nvGrpSpPr>
        <p:grpSpPr>
          <a:xfrm>
            <a:off x="3541059" y="607097"/>
            <a:ext cx="2823882" cy="2823882"/>
            <a:chOff x="4953000" y="3338990"/>
            <a:chExt cx="1551007" cy="1551007"/>
          </a:xfrm>
        </p:grpSpPr>
        <p:grpSp>
          <p:nvGrpSpPr>
            <p:cNvPr id="7" name="グループ化 6">
              <a:extLst>
                <a:ext uri="{FF2B5EF4-FFF2-40B4-BE49-F238E27FC236}">
                  <a16:creationId xmlns:a16="http://schemas.microsoft.com/office/drawing/2014/main" id="{6518717B-A6B2-444A-B47E-56D46019496A}"/>
                </a:ext>
              </a:extLst>
            </p:cNvPr>
            <p:cNvGrpSpPr/>
            <p:nvPr/>
          </p:nvGrpSpPr>
          <p:grpSpPr>
            <a:xfrm>
              <a:off x="5202256" y="3546725"/>
              <a:ext cx="1055889" cy="895720"/>
              <a:chOff x="2362085" y="1019176"/>
              <a:chExt cx="5457019" cy="4629248"/>
            </a:xfrm>
          </p:grpSpPr>
          <p:sp>
            <p:nvSpPr>
              <p:cNvPr id="9" name="正方形/長方形 8">
                <a:extLst>
                  <a:ext uri="{FF2B5EF4-FFF2-40B4-BE49-F238E27FC236}">
                    <a16:creationId xmlns:a16="http://schemas.microsoft.com/office/drawing/2014/main" id="{3DEE5D1C-FE6C-418A-89B9-AFCAA6D244A8}"/>
                  </a:ext>
                </a:extLst>
              </p:cNvPr>
              <p:cNvSpPr/>
              <p:nvPr/>
            </p:nvSpPr>
            <p:spPr bwMode="auto">
              <a:xfrm>
                <a:off x="3035699" y="4738959"/>
                <a:ext cx="403647" cy="909465"/>
              </a:xfrm>
              <a:prstGeom prst="rect">
                <a:avLst/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0" name="正方形/長方形 9">
                <a:extLst>
                  <a:ext uri="{FF2B5EF4-FFF2-40B4-BE49-F238E27FC236}">
                    <a16:creationId xmlns:a16="http://schemas.microsoft.com/office/drawing/2014/main" id="{1AAAC969-0952-4AAB-AFC0-2DC2EA946BA6}"/>
                  </a:ext>
                </a:extLst>
              </p:cNvPr>
              <p:cNvSpPr/>
              <p:nvPr/>
            </p:nvSpPr>
            <p:spPr bwMode="auto">
              <a:xfrm>
                <a:off x="3651912" y="4738958"/>
                <a:ext cx="4167192" cy="909466"/>
              </a:xfrm>
              <a:prstGeom prst="rect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1" name="正方形/長方形 10">
                <a:extLst>
                  <a:ext uri="{FF2B5EF4-FFF2-40B4-BE49-F238E27FC236}">
                    <a16:creationId xmlns:a16="http://schemas.microsoft.com/office/drawing/2014/main" id="{AA82DF67-B6C3-4313-8E95-737CAEBF69E2}"/>
                  </a:ext>
                </a:extLst>
              </p:cNvPr>
              <p:cNvSpPr/>
              <p:nvPr/>
            </p:nvSpPr>
            <p:spPr bwMode="auto">
              <a:xfrm>
                <a:off x="2387858" y="4738959"/>
                <a:ext cx="403647" cy="909465"/>
              </a:xfrm>
              <a:prstGeom prst="rect">
                <a:avLst/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2" name="フリーフォーム: 図形 11">
                <a:extLst>
                  <a:ext uri="{FF2B5EF4-FFF2-40B4-BE49-F238E27FC236}">
                    <a16:creationId xmlns:a16="http://schemas.microsoft.com/office/drawing/2014/main" id="{2622193B-105C-4CC6-8EA2-519CA9D9B80E}"/>
                  </a:ext>
                </a:extLst>
              </p:cNvPr>
              <p:cNvSpPr/>
              <p:nvPr/>
            </p:nvSpPr>
            <p:spPr bwMode="auto">
              <a:xfrm rot="16200000" flipH="1">
                <a:off x="2561345" y="819916"/>
                <a:ext cx="3465054" cy="3863573"/>
              </a:xfrm>
              <a:custGeom>
                <a:avLst/>
                <a:gdLst>
                  <a:gd name="connsiteX0" fmla="*/ 0 w 3465054"/>
                  <a:gd name="connsiteY0" fmla="*/ 3184886 h 3863573"/>
                  <a:gd name="connsiteX1" fmla="*/ 0 w 3465054"/>
                  <a:gd name="connsiteY1" fmla="*/ 3863573 h 3863573"/>
                  <a:gd name="connsiteX2" fmla="*/ 418548 w 3465054"/>
                  <a:gd name="connsiteY2" fmla="*/ 3863573 h 3863573"/>
                  <a:gd name="connsiteX3" fmla="*/ 418548 w 3465054"/>
                  <a:gd name="connsiteY3" fmla="*/ 3184885 h 3863573"/>
                  <a:gd name="connsiteX4" fmla="*/ 965021 w 3465054"/>
                  <a:gd name="connsiteY4" fmla="*/ 2634128 h 3863573"/>
                  <a:gd name="connsiteX5" fmla="*/ 1242580 w 3465054"/>
                  <a:gd name="connsiteY5" fmla="*/ 2634128 h 3863573"/>
                  <a:gd name="connsiteX6" fmla="*/ 1242580 w 3465054"/>
                  <a:gd name="connsiteY6" fmla="*/ 2633041 h 3863573"/>
                  <a:gd name="connsiteX7" fmla="*/ 1306177 w 3465054"/>
                  <a:gd name="connsiteY7" fmla="*/ 2629830 h 3863573"/>
                  <a:gd name="connsiteX8" fmla="*/ 2241353 w 3465054"/>
                  <a:gd name="connsiteY8" fmla="*/ 1593525 h 3863573"/>
                  <a:gd name="connsiteX9" fmla="*/ 2241352 w 3465054"/>
                  <a:gd name="connsiteY9" fmla="*/ 1168546 h 3863573"/>
                  <a:gd name="connsiteX10" fmla="*/ 2240995 w 3465054"/>
                  <a:gd name="connsiteY10" fmla="*/ 1168546 h 3863573"/>
                  <a:gd name="connsiteX11" fmla="*/ 2240995 w 3465054"/>
                  <a:gd name="connsiteY11" fmla="*/ 968322 h 3863573"/>
                  <a:gd name="connsiteX12" fmla="*/ 2789339 w 3465054"/>
                  <a:gd name="connsiteY12" fmla="*/ 419979 h 3863573"/>
                  <a:gd name="connsiteX13" fmla="*/ 3465054 w 3465054"/>
                  <a:gd name="connsiteY13" fmla="*/ 419979 h 3863573"/>
                  <a:gd name="connsiteX14" fmla="*/ 3465053 w 3465054"/>
                  <a:gd name="connsiteY14" fmla="*/ 0 h 3863573"/>
                  <a:gd name="connsiteX15" fmla="*/ 2789339 w 3465054"/>
                  <a:gd name="connsiteY15" fmla="*/ 0 h 3863573"/>
                  <a:gd name="connsiteX16" fmla="*/ 1821016 w 3465054"/>
                  <a:gd name="connsiteY16" fmla="*/ 968322 h 3863573"/>
                  <a:gd name="connsiteX17" fmla="*/ 1821016 w 3465054"/>
                  <a:gd name="connsiteY17" fmla="*/ 1168546 h 3863573"/>
                  <a:gd name="connsiteX18" fmla="*/ 1820540 w 3465054"/>
                  <a:gd name="connsiteY18" fmla="*/ 1168546 h 3863573"/>
                  <a:gd name="connsiteX19" fmla="*/ 1820541 w 3465054"/>
                  <a:gd name="connsiteY19" fmla="*/ 1593525 h 3863573"/>
                  <a:gd name="connsiteX20" fmla="*/ 1324798 w 3465054"/>
                  <a:gd name="connsiteY20" fmla="*/ 2201781 h 3863573"/>
                  <a:gd name="connsiteX21" fmla="*/ 1239696 w 3465054"/>
                  <a:gd name="connsiteY21" fmla="*/ 2210360 h 3863573"/>
                  <a:gd name="connsiteX22" fmla="*/ 1239696 w 3465054"/>
                  <a:gd name="connsiteY22" fmla="*/ 2212298 h 3863573"/>
                  <a:gd name="connsiteX23" fmla="*/ 965021 w 3465054"/>
                  <a:gd name="connsiteY23" fmla="*/ 2212299 h 3863573"/>
                  <a:gd name="connsiteX24" fmla="*/ 0 w 3465054"/>
                  <a:gd name="connsiteY24" fmla="*/ 3184886 h 38635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3465054" h="3863573">
                    <a:moveTo>
                      <a:pt x="0" y="3184886"/>
                    </a:moveTo>
                    <a:lnTo>
                      <a:pt x="0" y="3863573"/>
                    </a:lnTo>
                    <a:lnTo>
                      <a:pt x="418548" y="3863573"/>
                    </a:lnTo>
                    <a:lnTo>
                      <a:pt x="418548" y="3184885"/>
                    </a:lnTo>
                    <a:cubicBezTo>
                      <a:pt x="418548" y="2880711"/>
                      <a:pt x="663213" y="2634128"/>
                      <a:pt x="965021" y="2634128"/>
                    </a:cubicBezTo>
                    <a:lnTo>
                      <a:pt x="1242580" y="2634128"/>
                    </a:lnTo>
                    <a:lnTo>
                      <a:pt x="1242580" y="2633041"/>
                    </a:lnTo>
                    <a:lnTo>
                      <a:pt x="1306177" y="2629830"/>
                    </a:lnTo>
                    <a:cubicBezTo>
                      <a:pt x="1831451" y="2576485"/>
                      <a:pt x="2241353" y="2132874"/>
                      <a:pt x="2241353" y="1593525"/>
                    </a:cubicBezTo>
                    <a:lnTo>
                      <a:pt x="2241352" y="1168546"/>
                    </a:lnTo>
                    <a:lnTo>
                      <a:pt x="2240995" y="1168546"/>
                    </a:lnTo>
                    <a:lnTo>
                      <a:pt x="2240995" y="968322"/>
                    </a:lnTo>
                    <a:cubicBezTo>
                      <a:pt x="2240995" y="665481"/>
                      <a:pt x="2486498" y="419979"/>
                      <a:pt x="2789339" y="419979"/>
                    </a:cubicBezTo>
                    <a:lnTo>
                      <a:pt x="3465054" y="419979"/>
                    </a:lnTo>
                    <a:lnTo>
                      <a:pt x="3465053" y="0"/>
                    </a:lnTo>
                    <a:lnTo>
                      <a:pt x="2789339" y="0"/>
                    </a:lnTo>
                    <a:cubicBezTo>
                      <a:pt x="2254550" y="0"/>
                      <a:pt x="1821016" y="433534"/>
                      <a:pt x="1821016" y="968322"/>
                    </a:cubicBezTo>
                    <a:lnTo>
                      <a:pt x="1821016" y="1168546"/>
                    </a:lnTo>
                    <a:lnTo>
                      <a:pt x="1820540" y="1168546"/>
                    </a:lnTo>
                    <a:lnTo>
                      <a:pt x="1820541" y="1593525"/>
                    </a:lnTo>
                    <a:cubicBezTo>
                      <a:pt x="1820541" y="1893560"/>
                      <a:pt x="1607718" y="2143888"/>
                      <a:pt x="1324798" y="2201781"/>
                    </a:cubicBezTo>
                    <a:lnTo>
                      <a:pt x="1239696" y="2210360"/>
                    </a:lnTo>
                    <a:lnTo>
                      <a:pt x="1239696" y="2212298"/>
                    </a:lnTo>
                    <a:lnTo>
                      <a:pt x="965021" y="2212299"/>
                    </a:lnTo>
                    <a:cubicBezTo>
                      <a:pt x="432055" y="2212299"/>
                      <a:pt x="0" y="2647741"/>
                      <a:pt x="0" y="3184886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3" name="フリーフォーム: 図形 12">
                <a:extLst>
                  <a:ext uri="{FF2B5EF4-FFF2-40B4-BE49-F238E27FC236}">
                    <a16:creationId xmlns:a16="http://schemas.microsoft.com/office/drawing/2014/main" id="{B5053BBF-B8C7-4DE8-B6C3-B75ADE8C8C31}"/>
                  </a:ext>
                </a:extLst>
              </p:cNvPr>
              <p:cNvSpPr/>
              <p:nvPr/>
            </p:nvSpPr>
            <p:spPr bwMode="auto">
              <a:xfrm>
                <a:off x="3044757" y="1674561"/>
                <a:ext cx="3180903" cy="2822103"/>
              </a:xfrm>
              <a:custGeom>
                <a:avLst/>
                <a:gdLst>
                  <a:gd name="connsiteX0" fmla="*/ 2871155 w 3180903"/>
                  <a:gd name="connsiteY0" fmla="*/ 0 h 2822103"/>
                  <a:gd name="connsiteX1" fmla="*/ 3180903 w 3180903"/>
                  <a:gd name="connsiteY1" fmla="*/ 0 h 2822103"/>
                  <a:gd name="connsiteX2" fmla="*/ 3180903 w 3180903"/>
                  <a:gd name="connsiteY2" fmla="*/ 402616 h 2822103"/>
                  <a:gd name="connsiteX3" fmla="*/ 2871155 w 3180903"/>
                  <a:gd name="connsiteY3" fmla="*/ 402616 h 2822103"/>
                  <a:gd name="connsiteX4" fmla="*/ 2565471 w 3180903"/>
                  <a:gd name="connsiteY4" fmla="*/ 708300 h 2822103"/>
                  <a:gd name="connsiteX5" fmla="*/ 2565472 w 3180903"/>
                  <a:gd name="connsiteY5" fmla="*/ 899697 h 2822103"/>
                  <a:gd name="connsiteX6" fmla="*/ 2566158 w 3180903"/>
                  <a:gd name="connsiteY6" fmla="*/ 899697 h 2822103"/>
                  <a:gd name="connsiteX7" fmla="*/ 1213013 w 3180903"/>
                  <a:gd name="connsiteY7" fmla="*/ 2252842 h 2822103"/>
                  <a:gd name="connsiteX8" fmla="*/ 943179 w 3180903"/>
                  <a:gd name="connsiteY8" fmla="*/ 2252842 h 2822103"/>
                  <a:gd name="connsiteX9" fmla="*/ 879543 w 3180903"/>
                  <a:gd name="connsiteY9" fmla="*/ 2252842 h 2822103"/>
                  <a:gd name="connsiteX10" fmla="*/ 879543 w 3180903"/>
                  <a:gd name="connsiteY10" fmla="*/ 2252623 h 2822103"/>
                  <a:gd name="connsiteX11" fmla="*/ 402983 w 3180903"/>
                  <a:gd name="connsiteY11" fmla="*/ 2252623 h 2822103"/>
                  <a:gd name="connsiteX12" fmla="*/ 402983 w 3180903"/>
                  <a:gd name="connsiteY12" fmla="*/ 2822103 h 2822103"/>
                  <a:gd name="connsiteX13" fmla="*/ 0 w 3180903"/>
                  <a:gd name="connsiteY13" fmla="*/ 2822103 h 2822103"/>
                  <a:gd name="connsiteX14" fmla="*/ 0 w 3180903"/>
                  <a:gd name="connsiteY14" fmla="*/ 2192627 h 2822103"/>
                  <a:gd name="connsiteX15" fmla="*/ 342987 w 3180903"/>
                  <a:gd name="connsiteY15" fmla="*/ 1849640 h 2822103"/>
                  <a:gd name="connsiteX16" fmla="*/ 879543 w 3180903"/>
                  <a:gd name="connsiteY16" fmla="*/ 1849640 h 2822103"/>
                  <a:gd name="connsiteX17" fmla="*/ 943179 w 3180903"/>
                  <a:gd name="connsiteY17" fmla="*/ 1849640 h 2822103"/>
                  <a:gd name="connsiteX18" fmla="*/ 943179 w 3180903"/>
                  <a:gd name="connsiteY18" fmla="*/ 1850222 h 2822103"/>
                  <a:gd name="connsiteX19" fmla="*/ 1213013 w 3180903"/>
                  <a:gd name="connsiteY19" fmla="*/ 1850222 h 2822103"/>
                  <a:gd name="connsiteX20" fmla="*/ 2144226 w 3180903"/>
                  <a:gd name="connsiteY20" fmla="*/ 1091261 h 2822103"/>
                  <a:gd name="connsiteX21" fmla="*/ 2162856 w 3180903"/>
                  <a:gd name="connsiteY21" fmla="*/ 906462 h 2822103"/>
                  <a:gd name="connsiteX22" fmla="*/ 2162856 w 3180903"/>
                  <a:gd name="connsiteY22" fmla="*/ 708299 h 2822103"/>
                  <a:gd name="connsiteX23" fmla="*/ 2871155 w 3180903"/>
                  <a:gd name="connsiteY23" fmla="*/ 0 h 28221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3180903" h="2822103">
                    <a:moveTo>
                      <a:pt x="2871155" y="0"/>
                    </a:moveTo>
                    <a:lnTo>
                      <a:pt x="3180903" y="0"/>
                    </a:lnTo>
                    <a:lnTo>
                      <a:pt x="3180903" y="402616"/>
                    </a:lnTo>
                    <a:lnTo>
                      <a:pt x="2871155" y="402616"/>
                    </a:lnTo>
                    <a:cubicBezTo>
                      <a:pt x="2702330" y="402616"/>
                      <a:pt x="2565471" y="539475"/>
                      <a:pt x="2565471" y="708300"/>
                    </a:cubicBezTo>
                    <a:lnTo>
                      <a:pt x="2565472" y="899697"/>
                    </a:lnTo>
                    <a:lnTo>
                      <a:pt x="2566158" y="899697"/>
                    </a:lnTo>
                    <a:cubicBezTo>
                      <a:pt x="2566158" y="1647018"/>
                      <a:pt x="1960334" y="2252842"/>
                      <a:pt x="1213013" y="2252842"/>
                    </a:cubicBezTo>
                    <a:lnTo>
                      <a:pt x="943179" y="2252842"/>
                    </a:lnTo>
                    <a:lnTo>
                      <a:pt x="879543" y="2252842"/>
                    </a:lnTo>
                    <a:lnTo>
                      <a:pt x="879543" y="2252623"/>
                    </a:lnTo>
                    <a:lnTo>
                      <a:pt x="402983" y="2252623"/>
                    </a:lnTo>
                    <a:lnTo>
                      <a:pt x="402983" y="2822103"/>
                    </a:lnTo>
                    <a:lnTo>
                      <a:pt x="0" y="2822103"/>
                    </a:lnTo>
                    <a:lnTo>
                      <a:pt x="0" y="2192627"/>
                    </a:lnTo>
                    <a:cubicBezTo>
                      <a:pt x="0" y="2003201"/>
                      <a:pt x="153561" y="1849640"/>
                      <a:pt x="342987" y="1849640"/>
                    </a:cubicBezTo>
                    <a:lnTo>
                      <a:pt x="879543" y="1849640"/>
                    </a:lnTo>
                    <a:lnTo>
                      <a:pt x="943179" y="1849640"/>
                    </a:lnTo>
                    <a:lnTo>
                      <a:pt x="943179" y="1850222"/>
                    </a:lnTo>
                    <a:lnTo>
                      <a:pt x="1213013" y="1850222"/>
                    </a:lnTo>
                    <a:cubicBezTo>
                      <a:pt x="1672353" y="1850222"/>
                      <a:pt x="2055593" y="1524399"/>
                      <a:pt x="2144226" y="1091261"/>
                    </a:cubicBezTo>
                    <a:lnTo>
                      <a:pt x="2162856" y="906462"/>
                    </a:lnTo>
                    <a:lnTo>
                      <a:pt x="2162856" y="708299"/>
                    </a:lnTo>
                    <a:cubicBezTo>
                      <a:pt x="2162856" y="317116"/>
                      <a:pt x="2479972" y="0"/>
                      <a:pt x="2871155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8" name="禁止 77">
              <a:extLst>
                <a:ext uri="{FF2B5EF4-FFF2-40B4-BE49-F238E27FC236}">
                  <a16:creationId xmlns:a16="http://schemas.microsoft.com/office/drawing/2014/main" id="{A66DF3B3-D4C3-44AB-97D1-00AB5FE1AE0B}"/>
                </a:ext>
              </a:extLst>
            </p:cNvPr>
            <p:cNvSpPr/>
            <p:nvPr/>
          </p:nvSpPr>
          <p:spPr bwMode="auto">
            <a:xfrm>
              <a:off x="4953000" y="3338990"/>
              <a:ext cx="1551007" cy="1551007"/>
            </a:xfrm>
            <a:prstGeom prst="noSmoking">
              <a:avLst>
                <a:gd name="adj" fmla="val 8481"/>
              </a:avLst>
            </a:prstGeom>
            <a:solidFill>
              <a:srgbClr val="FF0000"/>
            </a:solidFill>
            <a:ln w="571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145774381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4E56AAD1-7261-4A6E-9440-4EA220F06786}"/>
              </a:ext>
            </a:extLst>
          </p:cNvPr>
          <p:cNvSpPr txBox="1"/>
          <p:nvPr/>
        </p:nvSpPr>
        <p:spPr>
          <a:xfrm>
            <a:off x="0" y="2438890"/>
            <a:ext cx="9906000" cy="2215991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ja-JP"/>
            </a:defPPr>
            <a:lvl1pPr algn="ctr">
              <a:defRPr sz="18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3800" dirty="0"/>
              <a:t>店内禁煙</a:t>
            </a:r>
          </a:p>
        </p:txBody>
      </p:sp>
    </p:spTree>
    <p:extLst>
      <p:ext uri="{BB962C8B-B14F-4D97-AF65-F5344CB8AC3E}">
        <p14:creationId xmlns:p14="http://schemas.microsoft.com/office/powerpoint/2010/main" val="123595030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テキスト ボックス 18">
            <a:extLst>
              <a:ext uri="{FF2B5EF4-FFF2-40B4-BE49-F238E27FC236}">
                <a16:creationId xmlns:a16="http://schemas.microsoft.com/office/drawing/2014/main" id="{4E56AAD1-7261-4A6E-9440-4EA220F06786}"/>
              </a:ext>
            </a:extLst>
          </p:cNvPr>
          <p:cNvSpPr txBox="1"/>
          <p:nvPr/>
        </p:nvSpPr>
        <p:spPr>
          <a:xfrm>
            <a:off x="0" y="2438890"/>
            <a:ext cx="9906000" cy="2215991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ja-JP"/>
            </a:defPPr>
            <a:lvl1pPr algn="ctr">
              <a:defRPr sz="18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3800" dirty="0">
                <a:ln w="38100">
                  <a:noFill/>
                </a:ln>
                <a:solidFill>
                  <a:schemeClr val="tx1"/>
                </a:solidFill>
                <a:effectLst/>
              </a:rPr>
              <a:t>店内禁煙</a:t>
            </a:r>
          </a:p>
        </p:txBody>
      </p:sp>
    </p:spTree>
    <p:extLst>
      <p:ext uri="{BB962C8B-B14F-4D97-AF65-F5344CB8AC3E}">
        <p14:creationId xmlns:p14="http://schemas.microsoft.com/office/powerpoint/2010/main" val="356554640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テキスト ボックス 6">
            <a:extLst>
              <a:ext uri="{FF2B5EF4-FFF2-40B4-BE49-F238E27FC236}">
                <a16:creationId xmlns:a16="http://schemas.microsoft.com/office/drawing/2014/main" id="{D28F3D9D-2316-4B1D-91E7-1DE20164E3FF}"/>
              </a:ext>
            </a:extLst>
          </p:cNvPr>
          <p:cNvSpPr txBox="1"/>
          <p:nvPr/>
        </p:nvSpPr>
        <p:spPr>
          <a:xfrm>
            <a:off x="5945" y="3872652"/>
            <a:ext cx="9900055" cy="1908215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ja-JP"/>
            </a:defPPr>
            <a:lvl1pPr algn="ctr">
              <a:defRPr sz="18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11800" dirty="0"/>
              <a:t>店内禁煙</a:t>
            </a:r>
          </a:p>
        </p:txBody>
      </p:sp>
      <p:sp>
        <p:nvSpPr>
          <p:cNvPr id="8" name="テキスト ボックス 7">
            <a:extLst>
              <a:ext uri="{FF2B5EF4-FFF2-40B4-BE49-F238E27FC236}">
                <a16:creationId xmlns:a16="http://schemas.microsoft.com/office/drawing/2014/main" id="{F367E0A1-6EA4-44CD-BAF1-624D91633751}"/>
              </a:ext>
            </a:extLst>
          </p:cNvPr>
          <p:cNvSpPr txBox="1"/>
          <p:nvPr/>
        </p:nvSpPr>
        <p:spPr>
          <a:xfrm>
            <a:off x="1524000" y="5454225"/>
            <a:ext cx="68580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6000" b="1" dirty="0">
                <a:latin typeface="Arial Black" panose="020B0A04020102020204" pitchFamily="34" charset="0"/>
              </a:rPr>
              <a:t>NO</a:t>
            </a:r>
            <a:r>
              <a:rPr kumimoji="1" lang="ja-JP" altLang="en-US" sz="6000" b="1" dirty="0">
                <a:latin typeface="Arial Black" panose="020B0A04020102020204" pitchFamily="34" charset="0"/>
              </a:rPr>
              <a:t> </a:t>
            </a:r>
            <a:r>
              <a:rPr kumimoji="1" lang="en-US" altLang="ja-JP" sz="6000" b="1" dirty="0">
                <a:latin typeface="Arial Black" panose="020B0A04020102020204" pitchFamily="34" charset="0"/>
              </a:rPr>
              <a:t>SMOKING</a:t>
            </a:r>
            <a:endParaRPr kumimoji="1" lang="ja-JP" altLang="en-US" sz="6000" b="1" dirty="0">
              <a:latin typeface="Arial Black" panose="020B0A04020102020204" pitchFamily="34" charset="0"/>
            </a:endParaRPr>
          </a:p>
        </p:txBody>
      </p:sp>
      <p:grpSp>
        <p:nvGrpSpPr>
          <p:cNvPr id="9" name="グループ化 8">
            <a:extLst>
              <a:ext uri="{FF2B5EF4-FFF2-40B4-BE49-F238E27FC236}">
                <a16:creationId xmlns:a16="http://schemas.microsoft.com/office/drawing/2014/main" id="{74A6E605-2FD3-4C13-80FC-CA36F3CA74EE}"/>
              </a:ext>
            </a:extLst>
          </p:cNvPr>
          <p:cNvGrpSpPr/>
          <p:nvPr/>
        </p:nvGrpSpPr>
        <p:grpSpPr>
          <a:xfrm>
            <a:off x="3379694" y="597120"/>
            <a:ext cx="3146612" cy="3146612"/>
            <a:chOff x="4953000" y="3338990"/>
            <a:chExt cx="1551007" cy="1551007"/>
          </a:xfrm>
        </p:grpSpPr>
        <p:grpSp>
          <p:nvGrpSpPr>
            <p:cNvPr id="10" name="グループ化 9">
              <a:extLst>
                <a:ext uri="{FF2B5EF4-FFF2-40B4-BE49-F238E27FC236}">
                  <a16:creationId xmlns:a16="http://schemas.microsoft.com/office/drawing/2014/main" id="{5763F278-631C-4FF9-95DE-2932B7EB93D4}"/>
                </a:ext>
              </a:extLst>
            </p:cNvPr>
            <p:cNvGrpSpPr/>
            <p:nvPr/>
          </p:nvGrpSpPr>
          <p:grpSpPr>
            <a:xfrm>
              <a:off x="5202256" y="3546725"/>
              <a:ext cx="1055889" cy="895720"/>
              <a:chOff x="2362085" y="1019176"/>
              <a:chExt cx="5457019" cy="4629248"/>
            </a:xfrm>
          </p:grpSpPr>
          <p:sp>
            <p:nvSpPr>
              <p:cNvPr id="16" name="正方形/長方形 15">
                <a:extLst>
                  <a:ext uri="{FF2B5EF4-FFF2-40B4-BE49-F238E27FC236}">
                    <a16:creationId xmlns:a16="http://schemas.microsoft.com/office/drawing/2014/main" id="{2A4EEDB7-49C0-4AE7-8DBD-EAB404DF894F}"/>
                  </a:ext>
                </a:extLst>
              </p:cNvPr>
              <p:cNvSpPr/>
              <p:nvPr/>
            </p:nvSpPr>
            <p:spPr bwMode="auto">
              <a:xfrm>
                <a:off x="3035699" y="4738959"/>
                <a:ext cx="403647" cy="909465"/>
              </a:xfrm>
              <a:prstGeom prst="rect">
                <a:avLst/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7" name="正方形/長方形 16">
                <a:extLst>
                  <a:ext uri="{FF2B5EF4-FFF2-40B4-BE49-F238E27FC236}">
                    <a16:creationId xmlns:a16="http://schemas.microsoft.com/office/drawing/2014/main" id="{B3166638-73C2-4FDF-B206-AD61055FB2DC}"/>
                  </a:ext>
                </a:extLst>
              </p:cNvPr>
              <p:cNvSpPr/>
              <p:nvPr/>
            </p:nvSpPr>
            <p:spPr bwMode="auto">
              <a:xfrm>
                <a:off x="3651912" y="4738958"/>
                <a:ext cx="4167192" cy="909466"/>
              </a:xfrm>
              <a:prstGeom prst="rect">
                <a:avLst/>
              </a:pr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8" name="正方形/長方形 17">
                <a:extLst>
                  <a:ext uri="{FF2B5EF4-FFF2-40B4-BE49-F238E27FC236}">
                    <a16:creationId xmlns:a16="http://schemas.microsoft.com/office/drawing/2014/main" id="{1D280B4F-155E-4EA1-B77C-9BE4A3CFD6C6}"/>
                  </a:ext>
                </a:extLst>
              </p:cNvPr>
              <p:cNvSpPr/>
              <p:nvPr/>
            </p:nvSpPr>
            <p:spPr bwMode="auto">
              <a:xfrm>
                <a:off x="2387858" y="4738959"/>
                <a:ext cx="403647" cy="909465"/>
              </a:xfrm>
              <a:prstGeom prst="rect">
                <a:avLst/>
              </a:prstGeom>
              <a:solidFill>
                <a:srgbClr val="FF0000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19" name="フリーフォーム: 図形 18">
                <a:extLst>
                  <a:ext uri="{FF2B5EF4-FFF2-40B4-BE49-F238E27FC236}">
                    <a16:creationId xmlns:a16="http://schemas.microsoft.com/office/drawing/2014/main" id="{B834E2E2-F089-4A00-9405-12554FB8A36B}"/>
                  </a:ext>
                </a:extLst>
              </p:cNvPr>
              <p:cNvSpPr/>
              <p:nvPr/>
            </p:nvSpPr>
            <p:spPr bwMode="auto">
              <a:xfrm rot="16200000" flipH="1">
                <a:off x="2561345" y="819916"/>
                <a:ext cx="3465054" cy="3863573"/>
              </a:xfrm>
              <a:custGeom>
                <a:avLst/>
                <a:gdLst>
                  <a:gd name="connsiteX0" fmla="*/ 0 w 3465054"/>
                  <a:gd name="connsiteY0" fmla="*/ 3184886 h 3863573"/>
                  <a:gd name="connsiteX1" fmla="*/ 0 w 3465054"/>
                  <a:gd name="connsiteY1" fmla="*/ 3863573 h 3863573"/>
                  <a:gd name="connsiteX2" fmla="*/ 418548 w 3465054"/>
                  <a:gd name="connsiteY2" fmla="*/ 3863573 h 3863573"/>
                  <a:gd name="connsiteX3" fmla="*/ 418548 w 3465054"/>
                  <a:gd name="connsiteY3" fmla="*/ 3184885 h 3863573"/>
                  <a:gd name="connsiteX4" fmla="*/ 965021 w 3465054"/>
                  <a:gd name="connsiteY4" fmla="*/ 2634128 h 3863573"/>
                  <a:gd name="connsiteX5" fmla="*/ 1242580 w 3465054"/>
                  <a:gd name="connsiteY5" fmla="*/ 2634128 h 3863573"/>
                  <a:gd name="connsiteX6" fmla="*/ 1242580 w 3465054"/>
                  <a:gd name="connsiteY6" fmla="*/ 2633041 h 3863573"/>
                  <a:gd name="connsiteX7" fmla="*/ 1306177 w 3465054"/>
                  <a:gd name="connsiteY7" fmla="*/ 2629830 h 3863573"/>
                  <a:gd name="connsiteX8" fmla="*/ 2241353 w 3465054"/>
                  <a:gd name="connsiteY8" fmla="*/ 1593525 h 3863573"/>
                  <a:gd name="connsiteX9" fmla="*/ 2241352 w 3465054"/>
                  <a:gd name="connsiteY9" fmla="*/ 1168546 h 3863573"/>
                  <a:gd name="connsiteX10" fmla="*/ 2240995 w 3465054"/>
                  <a:gd name="connsiteY10" fmla="*/ 1168546 h 3863573"/>
                  <a:gd name="connsiteX11" fmla="*/ 2240995 w 3465054"/>
                  <a:gd name="connsiteY11" fmla="*/ 968322 h 3863573"/>
                  <a:gd name="connsiteX12" fmla="*/ 2789339 w 3465054"/>
                  <a:gd name="connsiteY12" fmla="*/ 419979 h 3863573"/>
                  <a:gd name="connsiteX13" fmla="*/ 3465054 w 3465054"/>
                  <a:gd name="connsiteY13" fmla="*/ 419979 h 3863573"/>
                  <a:gd name="connsiteX14" fmla="*/ 3465053 w 3465054"/>
                  <a:gd name="connsiteY14" fmla="*/ 0 h 3863573"/>
                  <a:gd name="connsiteX15" fmla="*/ 2789339 w 3465054"/>
                  <a:gd name="connsiteY15" fmla="*/ 0 h 3863573"/>
                  <a:gd name="connsiteX16" fmla="*/ 1821016 w 3465054"/>
                  <a:gd name="connsiteY16" fmla="*/ 968322 h 3863573"/>
                  <a:gd name="connsiteX17" fmla="*/ 1821016 w 3465054"/>
                  <a:gd name="connsiteY17" fmla="*/ 1168546 h 3863573"/>
                  <a:gd name="connsiteX18" fmla="*/ 1820540 w 3465054"/>
                  <a:gd name="connsiteY18" fmla="*/ 1168546 h 3863573"/>
                  <a:gd name="connsiteX19" fmla="*/ 1820541 w 3465054"/>
                  <a:gd name="connsiteY19" fmla="*/ 1593525 h 3863573"/>
                  <a:gd name="connsiteX20" fmla="*/ 1324798 w 3465054"/>
                  <a:gd name="connsiteY20" fmla="*/ 2201781 h 3863573"/>
                  <a:gd name="connsiteX21" fmla="*/ 1239696 w 3465054"/>
                  <a:gd name="connsiteY21" fmla="*/ 2210360 h 3863573"/>
                  <a:gd name="connsiteX22" fmla="*/ 1239696 w 3465054"/>
                  <a:gd name="connsiteY22" fmla="*/ 2212298 h 3863573"/>
                  <a:gd name="connsiteX23" fmla="*/ 965021 w 3465054"/>
                  <a:gd name="connsiteY23" fmla="*/ 2212299 h 3863573"/>
                  <a:gd name="connsiteX24" fmla="*/ 0 w 3465054"/>
                  <a:gd name="connsiteY24" fmla="*/ 3184886 h 386357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  <a:cxn ang="0">
                    <a:pos x="connsiteX24" y="connsiteY24"/>
                  </a:cxn>
                </a:cxnLst>
                <a:rect l="l" t="t" r="r" b="b"/>
                <a:pathLst>
                  <a:path w="3465054" h="3863573">
                    <a:moveTo>
                      <a:pt x="0" y="3184886"/>
                    </a:moveTo>
                    <a:lnTo>
                      <a:pt x="0" y="3863573"/>
                    </a:lnTo>
                    <a:lnTo>
                      <a:pt x="418548" y="3863573"/>
                    </a:lnTo>
                    <a:lnTo>
                      <a:pt x="418548" y="3184885"/>
                    </a:lnTo>
                    <a:cubicBezTo>
                      <a:pt x="418548" y="2880711"/>
                      <a:pt x="663213" y="2634128"/>
                      <a:pt x="965021" y="2634128"/>
                    </a:cubicBezTo>
                    <a:lnTo>
                      <a:pt x="1242580" y="2634128"/>
                    </a:lnTo>
                    <a:lnTo>
                      <a:pt x="1242580" y="2633041"/>
                    </a:lnTo>
                    <a:lnTo>
                      <a:pt x="1306177" y="2629830"/>
                    </a:lnTo>
                    <a:cubicBezTo>
                      <a:pt x="1831451" y="2576485"/>
                      <a:pt x="2241353" y="2132874"/>
                      <a:pt x="2241353" y="1593525"/>
                    </a:cubicBezTo>
                    <a:lnTo>
                      <a:pt x="2241352" y="1168546"/>
                    </a:lnTo>
                    <a:lnTo>
                      <a:pt x="2240995" y="1168546"/>
                    </a:lnTo>
                    <a:lnTo>
                      <a:pt x="2240995" y="968322"/>
                    </a:lnTo>
                    <a:cubicBezTo>
                      <a:pt x="2240995" y="665481"/>
                      <a:pt x="2486498" y="419979"/>
                      <a:pt x="2789339" y="419979"/>
                    </a:cubicBezTo>
                    <a:lnTo>
                      <a:pt x="3465054" y="419979"/>
                    </a:lnTo>
                    <a:lnTo>
                      <a:pt x="3465053" y="0"/>
                    </a:lnTo>
                    <a:lnTo>
                      <a:pt x="2789339" y="0"/>
                    </a:lnTo>
                    <a:cubicBezTo>
                      <a:pt x="2254550" y="0"/>
                      <a:pt x="1821016" y="433534"/>
                      <a:pt x="1821016" y="968322"/>
                    </a:cubicBezTo>
                    <a:lnTo>
                      <a:pt x="1821016" y="1168546"/>
                    </a:lnTo>
                    <a:lnTo>
                      <a:pt x="1820540" y="1168546"/>
                    </a:lnTo>
                    <a:lnTo>
                      <a:pt x="1820541" y="1593525"/>
                    </a:lnTo>
                    <a:cubicBezTo>
                      <a:pt x="1820541" y="1893560"/>
                      <a:pt x="1607718" y="2143888"/>
                      <a:pt x="1324798" y="2201781"/>
                    </a:cubicBezTo>
                    <a:lnTo>
                      <a:pt x="1239696" y="2210360"/>
                    </a:lnTo>
                    <a:lnTo>
                      <a:pt x="1239696" y="2212298"/>
                    </a:lnTo>
                    <a:lnTo>
                      <a:pt x="965021" y="2212299"/>
                    </a:lnTo>
                    <a:cubicBezTo>
                      <a:pt x="432055" y="2212299"/>
                      <a:pt x="0" y="2647741"/>
                      <a:pt x="0" y="3184886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20" name="フリーフォーム: 図形 19">
                <a:extLst>
                  <a:ext uri="{FF2B5EF4-FFF2-40B4-BE49-F238E27FC236}">
                    <a16:creationId xmlns:a16="http://schemas.microsoft.com/office/drawing/2014/main" id="{66038816-3C10-4F09-9960-F823C6E084B4}"/>
                  </a:ext>
                </a:extLst>
              </p:cNvPr>
              <p:cNvSpPr/>
              <p:nvPr/>
            </p:nvSpPr>
            <p:spPr bwMode="auto">
              <a:xfrm>
                <a:off x="3044757" y="1674561"/>
                <a:ext cx="3180903" cy="2822103"/>
              </a:xfrm>
              <a:custGeom>
                <a:avLst/>
                <a:gdLst>
                  <a:gd name="connsiteX0" fmla="*/ 2871155 w 3180903"/>
                  <a:gd name="connsiteY0" fmla="*/ 0 h 2822103"/>
                  <a:gd name="connsiteX1" fmla="*/ 3180903 w 3180903"/>
                  <a:gd name="connsiteY1" fmla="*/ 0 h 2822103"/>
                  <a:gd name="connsiteX2" fmla="*/ 3180903 w 3180903"/>
                  <a:gd name="connsiteY2" fmla="*/ 402616 h 2822103"/>
                  <a:gd name="connsiteX3" fmla="*/ 2871155 w 3180903"/>
                  <a:gd name="connsiteY3" fmla="*/ 402616 h 2822103"/>
                  <a:gd name="connsiteX4" fmla="*/ 2565471 w 3180903"/>
                  <a:gd name="connsiteY4" fmla="*/ 708300 h 2822103"/>
                  <a:gd name="connsiteX5" fmla="*/ 2565472 w 3180903"/>
                  <a:gd name="connsiteY5" fmla="*/ 899697 h 2822103"/>
                  <a:gd name="connsiteX6" fmla="*/ 2566158 w 3180903"/>
                  <a:gd name="connsiteY6" fmla="*/ 899697 h 2822103"/>
                  <a:gd name="connsiteX7" fmla="*/ 1213013 w 3180903"/>
                  <a:gd name="connsiteY7" fmla="*/ 2252842 h 2822103"/>
                  <a:gd name="connsiteX8" fmla="*/ 943179 w 3180903"/>
                  <a:gd name="connsiteY8" fmla="*/ 2252842 h 2822103"/>
                  <a:gd name="connsiteX9" fmla="*/ 879543 w 3180903"/>
                  <a:gd name="connsiteY9" fmla="*/ 2252842 h 2822103"/>
                  <a:gd name="connsiteX10" fmla="*/ 879543 w 3180903"/>
                  <a:gd name="connsiteY10" fmla="*/ 2252623 h 2822103"/>
                  <a:gd name="connsiteX11" fmla="*/ 402983 w 3180903"/>
                  <a:gd name="connsiteY11" fmla="*/ 2252623 h 2822103"/>
                  <a:gd name="connsiteX12" fmla="*/ 402983 w 3180903"/>
                  <a:gd name="connsiteY12" fmla="*/ 2822103 h 2822103"/>
                  <a:gd name="connsiteX13" fmla="*/ 0 w 3180903"/>
                  <a:gd name="connsiteY13" fmla="*/ 2822103 h 2822103"/>
                  <a:gd name="connsiteX14" fmla="*/ 0 w 3180903"/>
                  <a:gd name="connsiteY14" fmla="*/ 2192627 h 2822103"/>
                  <a:gd name="connsiteX15" fmla="*/ 342987 w 3180903"/>
                  <a:gd name="connsiteY15" fmla="*/ 1849640 h 2822103"/>
                  <a:gd name="connsiteX16" fmla="*/ 879543 w 3180903"/>
                  <a:gd name="connsiteY16" fmla="*/ 1849640 h 2822103"/>
                  <a:gd name="connsiteX17" fmla="*/ 943179 w 3180903"/>
                  <a:gd name="connsiteY17" fmla="*/ 1849640 h 2822103"/>
                  <a:gd name="connsiteX18" fmla="*/ 943179 w 3180903"/>
                  <a:gd name="connsiteY18" fmla="*/ 1850222 h 2822103"/>
                  <a:gd name="connsiteX19" fmla="*/ 1213013 w 3180903"/>
                  <a:gd name="connsiteY19" fmla="*/ 1850222 h 2822103"/>
                  <a:gd name="connsiteX20" fmla="*/ 2144226 w 3180903"/>
                  <a:gd name="connsiteY20" fmla="*/ 1091261 h 2822103"/>
                  <a:gd name="connsiteX21" fmla="*/ 2162856 w 3180903"/>
                  <a:gd name="connsiteY21" fmla="*/ 906462 h 2822103"/>
                  <a:gd name="connsiteX22" fmla="*/ 2162856 w 3180903"/>
                  <a:gd name="connsiteY22" fmla="*/ 708299 h 2822103"/>
                  <a:gd name="connsiteX23" fmla="*/ 2871155 w 3180903"/>
                  <a:gd name="connsiteY23" fmla="*/ 0 h 2822103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  <a:cxn ang="0">
                    <a:pos x="connsiteX8" y="connsiteY8"/>
                  </a:cxn>
                  <a:cxn ang="0">
                    <a:pos x="connsiteX9" y="connsiteY9"/>
                  </a:cxn>
                  <a:cxn ang="0">
                    <a:pos x="connsiteX10" y="connsiteY10"/>
                  </a:cxn>
                  <a:cxn ang="0">
                    <a:pos x="connsiteX11" y="connsiteY11"/>
                  </a:cxn>
                  <a:cxn ang="0">
                    <a:pos x="connsiteX12" y="connsiteY12"/>
                  </a:cxn>
                  <a:cxn ang="0">
                    <a:pos x="connsiteX13" y="connsiteY13"/>
                  </a:cxn>
                  <a:cxn ang="0">
                    <a:pos x="connsiteX14" y="connsiteY14"/>
                  </a:cxn>
                  <a:cxn ang="0">
                    <a:pos x="connsiteX15" y="connsiteY15"/>
                  </a:cxn>
                  <a:cxn ang="0">
                    <a:pos x="connsiteX16" y="connsiteY16"/>
                  </a:cxn>
                  <a:cxn ang="0">
                    <a:pos x="connsiteX17" y="connsiteY17"/>
                  </a:cxn>
                  <a:cxn ang="0">
                    <a:pos x="connsiteX18" y="connsiteY18"/>
                  </a:cxn>
                  <a:cxn ang="0">
                    <a:pos x="connsiteX19" y="connsiteY19"/>
                  </a:cxn>
                  <a:cxn ang="0">
                    <a:pos x="connsiteX20" y="connsiteY20"/>
                  </a:cxn>
                  <a:cxn ang="0">
                    <a:pos x="connsiteX21" y="connsiteY21"/>
                  </a:cxn>
                  <a:cxn ang="0">
                    <a:pos x="connsiteX22" y="connsiteY22"/>
                  </a:cxn>
                  <a:cxn ang="0">
                    <a:pos x="connsiteX23" y="connsiteY23"/>
                  </a:cxn>
                </a:cxnLst>
                <a:rect l="l" t="t" r="r" b="b"/>
                <a:pathLst>
                  <a:path w="3180903" h="2822103">
                    <a:moveTo>
                      <a:pt x="2871155" y="0"/>
                    </a:moveTo>
                    <a:lnTo>
                      <a:pt x="3180903" y="0"/>
                    </a:lnTo>
                    <a:lnTo>
                      <a:pt x="3180903" y="402616"/>
                    </a:lnTo>
                    <a:lnTo>
                      <a:pt x="2871155" y="402616"/>
                    </a:lnTo>
                    <a:cubicBezTo>
                      <a:pt x="2702330" y="402616"/>
                      <a:pt x="2565471" y="539475"/>
                      <a:pt x="2565471" y="708300"/>
                    </a:cubicBezTo>
                    <a:lnTo>
                      <a:pt x="2565472" y="899697"/>
                    </a:lnTo>
                    <a:lnTo>
                      <a:pt x="2566158" y="899697"/>
                    </a:lnTo>
                    <a:cubicBezTo>
                      <a:pt x="2566158" y="1647018"/>
                      <a:pt x="1960334" y="2252842"/>
                      <a:pt x="1213013" y="2252842"/>
                    </a:cubicBezTo>
                    <a:lnTo>
                      <a:pt x="943179" y="2252842"/>
                    </a:lnTo>
                    <a:lnTo>
                      <a:pt x="879543" y="2252842"/>
                    </a:lnTo>
                    <a:lnTo>
                      <a:pt x="879543" y="2252623"/>
                    </a:lnTo>
                    <a:lnTo>
                      <a:pt x="402983" y="2252623"/>
                    </a:lnTo>
                    <a:lnTo>
                      <a:pt x="402983" y="2822103"/>
                    </a:lnTo>
                    <a:lnTo>
                      <a:pt x="0" y="2822103"/>
                    </a:lnTo>
                    <a:lnTo>
                      <a:pt x="0" y="2192627"/>
                    </a:lnTo>
                    <a:cubicBezTo>
                      <a:pt x="0" y="2003201"/>
                      <a:pt x="153561" y="1849640"/>
                      <a:pt x="342987" y="1849640"/>
                    </a:cubicBezTo>
                    <a:lnTo>
                      <a:pt x="879543" y="1849640"/>
                    </a:lnTo>
                    <a:lnTo>
                      <a:pt x="943179" y="1849640"/>
                    </a:lnTo>
                    <a:lnTo>
                      <a:pt x="943179" y="1850222"/>
                    </a:lnTo>
                    <a:lnTo>
                      <a:pt x="1213013" y="1850222"/>
                    </a:lnTo>
                    <a:cubicBezTo>
                      <a:pt x="1672353" y="1850222"/>
                      <a:pt x="2055593" y="1524399"/>
                      <a:pt x="2144226" y="1091261"/>
                    </a:cubicBezTo>
                    <a:lnTo>
                      <a:pt x="2162856" y="906462"/>
                    </a:lnTo>
                    <a:lnTo>
                      <a:pt x="2162856" y="708299"/>
                    </a:lnTo>
                    <a:cubicBezTo>
                      <a:pt x="2162856" y="317116"/>
                      <a:pt x="2479972" y="0"/>
                      <a:pt x="2871155" y="0"/>
                    </a:cubicBezTo>
                    <a:close/>
                  </a:path>
                </a:pathLst>
              </a:custGeom>
              <a:solidFill>
                <a:schemeClr val="tx1"/>
              </a:solidFill>
              <a:ln w="9525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11" name="禁止 77">
              <a:extLst>
                <a:ext uri="{FF2B5EF4-FFF2-40B4-BE49-F238E27FC236}">
                  <a16:creationId xmlns:a16="http://schemas.microsoft.com/office/drawing/2014/main" id="{A2D3B528-4451-4711-BD89-61484A5CA209}"/>
                </a:ext>
              </a:extLst>
            </p:cNvPr>
            <p:cNvSpPr/>
            <p:nvPr/>
          </p:nvSpPr>
          <p:spPr bwMode="auto">
            <a:xfrm>
              <a:off x="4953000" y="3338990"/>
              <a:ext cx="1551007" cy="1551007"/>
            </a:xfrm>
            <a:prstGeom prst="noSmoking">
              <a:avLst>
                <a:gd name="adj" fmla="val 8481"/>
              </a:avLst>
            </a:prstGeom>
            <a:solidFill>
              <a:srgbClr val="FF0000"/>
            </a:solidFill>
            <a:ln w="57150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74906551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テキスト ボックス 8">
            <a:extLst>
              <a:ext uri="{FF2B5EF4-FFF2-40B4-BE49-F238E27FC236}">
                <a16:creationId xmlns:a16="http://schemas.microsoft.com/office/drawing/2014/main" id="{D2B54C64-39E4-4D74-A87A-91F9BFEE3C54}"/>
              </a:ext>
            </a:extLst>
          </p:cNvPr>
          <p:cNvSpPr txBox="1"/>
          <p:nvPr/>
        </p:nvSpPr>
        <p:spPr>
          <a:xfrm>
            <a:off x="2973" y="1404648"/>
            <a:ext cx="9900055" cy="1600438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>
            <a:defPPr>
              <a:defRPr lang="ja-JP"/>
            </a:defPPr>
            <a:lvl1pPr algn="ctr">
              <a:defRPr sz="18000" b="1" spc="50">
                <a:ln w="38100">
                  <a:solidFill>
                    <a:schemeClr val="tx1"/>
                  </a:solidFill>
                </a:ln>
                <a:solidFill>
                  <a:srgbClr val="FF0000"/>
                </a:solidFill>
                <a:effectLst>
                  <a:outerShdw blurRad="12700" dist="50800" dir="2700000" algn="tl" rotWithShape="0">
                    <a:prstClr val="black"/>
                  </a:outerShdw>
                </a:effectLst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defRPr>
            </a:lvl1pPr>
          </a:lstStyle>
          <a:p>
            <a:r>
              <a:rPr lang="ja-JP" altLang="en-US" sz="9800" dirty="0"/>
              <a:t>店内禁煙</a:t>
            </a:r>
          </a:p>
        </p:txBody>
      </p:sp>
      <p:sp>
        <p:nvSpPr>
          <p:cNvPr id="10" name="テキスト ボックス 9">
            <a:extLst>
              <a:ext uri="{FF2B5EF4-FFF2-40B4-BE49-F238E27FC236}">
                <a16:creationId xmlns:a16="http://schemas.microsoft.com/office/drawing/2014/main" id="{B0441E40-5BA2-4637-BB68-7243B0B02146}"/>
              </a:ext>
            </a:extLst>
          </p:cNvPr>
          <p:cNvSpPr txBox="1"/>
          <p:nvPr/>
        </p:nvSpPr>
        <p:spPr>
          <a:xfrm>
            <a:off x="1524000" y="2678444"/>
            <a:ext cx="6858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kumimoji="1" lang="en-US" altLang="ja-JP" sz="5400" b="1" dirty="0">
                <a:latin typeface="Arial Black" panose="020B0A04020102020204" pitchFamily="34" charset="0"/>
              </a:rPr>
              <a:t>NO</a:t>
            </a:r>
            <a:r>
              <a:rPr kumimoji="1" lang="ja-JP" altLang="en-US" sz="5400" b="1" dirty="0">
                <a:latin typeface="Arial Black" panose="020B0A04020102020204" pitchFamily="34" charset="0"/>
              </a:rPr>
              <a:t> </a:t>
            </a:r>
            <a:r>
              <a:rPr kumimoji="1" lang="en-US" altLang="ja-JP" sz="5400" b="1" dirty="0">
                <a:latin typeface="Arial Black" panose="020B0A04020102020204" pitchFamily="34" charset="0"/>
              </a:rPr>
              <a:t>SMOKING</a:t>
            </a:r>
            <a:endParaRPr kumimoji="1" lang="ja-JP" altLang="en-US" sz="5400" b="1" dirty="0">
              <a:latin typeface="Arial Black" panose="020B0A04020102020204" pitchFamily="34" charset="0"/>
            </a:endParaRPr>
          </a:p>
        </p:txBody>
      </p:sp>
      <p:sp>
        <p:nvSpPr>
          <p:cNvPr id="16" name="角丸四角形 1">
            <a:extLst>
              <a:ext uri="{FF2B5EF4-FFF2-40B4-BE49-F238E27FC236}">
                <a16:creationId xmlns:a16="http://schemas.microsoft.com/office/drawing/2014/main" id="{F3DB4A28-C389-4735-B176-509F5074705B}"/>
              </a:ext>
            </a:extLst>
          </p:cNvPr>
          <p:cNvSpPr/>
          <p:nvPr/>
        </p:nvSpPr>
        <p:spPr>
          <a:xfrm>
            <a:off x="295275" y="593684"/>
            <a:ext cx="9315450" cy="5940465"/>
          </a:xfrm>
          <a:prstGeom prst="roundRect">
            <a:avLst>
              <a:gd name="adj" fmla="val 3725"/>
            </a:avLst>
          </a:prstGeom>
          <a:noFill/>
          <a:ln w="76200" cap="flat">
            <a:solidFill>
              <a:srgbClr val="FFC000"/>
            </a:solidFill>
            <a:prstDash val="solid"/>
            <a:round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" name="テキスト ボックス 1">
            <a:extLst>
              <a:ext uri="{FF2B5EF4-FFF2-40B4-BE49-F238E27FC236}">
                <a16:creationId xmlns:a16="http://schemas.microsoft.com/office/drawing/2014/main" id="{7A5B0D04-76CB-4EA9-B163-426B60B1F8E7}"/>
              </a:ext>
            </a:extLst>
          </p:cNvPr>
          <p:cNvSpPr txBox="1"/>
          <p:nvPr/>
        </p:nvSpPr>
        <p:spPr>
          <a:xfrm>
            <a:off x="3689674" y="233645"/>
            <a:ext cx="2526654" cy="76944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wrap="none" rtlCol="0">
            <a:spAutoFit/>
          </a:bodyPr>
          <a:lstStyle/>
          <a:p>
            <a:pPr algn="ctr"/>
            <a:r>
              <a:rPr kumimoji="1" lang="ja-JP" altLang="en-US" sz="4400" b="1" dirty="0">
                <a:latin typeface="Meiryo UI" panose="020B0604030504040204" pitchFamily="50" charset="-128"/>
                <a:ea typeface="Meiryo UI" panose="020B0604030504040204" pitchFamily="50" charset="-128"/>
              </a:rPr>
              <a:t>　皆様へ　</a:t>
            </a:r>
          </a:p>
        </p:txBody>
      </p:sp>
      <p:sp>
        <p:nvSpPr>
          <p:cNvPr id="23" name="テキスト ボックス 22">
            <a:extLst>
              <a:ext uri="{FF2B5EF4-FFF2-40B4-BE49-F238E27FC236}">
                <a16:creationId xmlns:a16="http://schemas.microsoft.com/office/drawing/2014/main" id="{BAD5B042-3AA5-4958-8323-2A1F28E41F17}"/>
              </a:ext>
            </a:extLst>
          </p:cNvPr>
          <p:cNvSpPr txBox="1"/>
          <p:nvPr/>
        </p:nvSpPr>
        <p:spPr>
          <a:xfrm>
            <a:off x="1" y="3653213"/>
            <a:ext cx="9905999" cy="830997"/>
          </a:xfrm>
          <a:prstGeom prst="rect">
            <a:avLst/>
          </a:prstGeom>
          <a:noFill/>
        </p:spPr>
        <p:txBody>
          <a:bodyPr wrap="square" rtlCol="0" anchor="b">
            <a:spAutoFit/>
          </a:bodyPr>
          <a:lstStyle/>
          <a:p>
            <a:pPr algn="ctr"/>
            <a:r>
              <a:rPr lang="ja-JP" altLang="en-US" sz="24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誠に申し訳ございませんが</a:t>
            </a:r>
            <a:r>
              <a:rPr lang="ja-JP" altLang="en-US" sz="2400" b="1" spc="50" dirty="0">
                <a:ln w="11430"/>
                <a:solidFill>
                  <a:srgbClr val="FF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店内禁煙</a:t>
            </a:r>
            <a:r>
              <a:rPr lang="ja-JP" altLang="en-US" sz="24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となっております。</a:t>
            </a:r>
            <a:endParaRPr lang="en-US" altLang="ja-JP" sz="2400" b="1" spc="50" dirty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2400" b="1" spc="50" dirty="0">
                <a:ln w="11430"/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  <a:cs typeface="メイリオ" panose="020B0604030504040204" pitchFamily="50" charset="-128"/>
              </a:rPr>
              <a:t>皆様が快適にご利用できるようご協力お願い申し上げます。</a:t>
            </a:r>
            <a:endParaRPr lang="en-US" altLang="ja-JP" sz="2400" b="1" spc="50" dirty="0">
              <a:ln w="11430"/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  <a:cs typeface="メイリオ" panose="020B0604030504040204" pitchFamily="50" charset="-128"/>
            </a:endParaRPr>
          </a:p>
        </p:txBody>
      </p:sp>
      <p:grpSp>
        <p:nvGrpSpPr>
          <p:cNvPr id="32" name="グループ化 31">
            <a:extLst>
              <a:ext uri="{FF2B5EF4-FFF2-40B4-BE49-F238E27FC236}">
                <a16:creationId xmlns:a16="http://schemas.microsoft.com/office/drawing/2014/main" id="{92C2E1F1-5471-4D0F-8A2C-FC87135653DF}"/>
              </a:ext>
            </a:extLst>
          </p:cNvPr>
          <p:cNvGrpSpPr/>
          <p:nvPr/>
        </p:nvGrpSpPr>
        <p:grpSpPr>
          <a:xfrm>
            <a:off x="8013340" y="4483138"/>
            <a:ext cx="1304653" cy="2167947"/>
            <a:chOff x="1441395" y="237570"/>
            <a:chExt cx="1304653" cy="2167947"/>
          </a:xfrm>
        </p:grpSpPr>
        <p:grpSp>
          <p:nvGrpSpPr>
            <p:cNvPr id="33" name="グループ化 32">
              <a:extLst>
                <a:ext uri="{FF2B5EF4-FFF2-40B4-BE49-F238E27FC236}">
                  <a16:creationId xmlns:a16="http://schemas.microsoft.com/office/drawing/2014/main" id="{C0C24D17-11F4-4393-9387-C21D4A20D4B9}"/>
                </a:ext>
              </a:extLst>
            </p:cNvPr>
            <p:cNvGrpSpPr/>
            <p:nvPr/>
          </p:nvGrpSpPr>
          <p:grpSpPr>
            <a:xfrm flipH="1">
              <a:off x="1458116" y="1046254"/>
              <a:ext cx="325490" cy="314996"/>
              <a:chOff x="8960199" y="1517680"/>
              <a:chExt cx="219850" cy="212762"/>
            </a:xfrm>
          </p:grpSpPr>
          <p:sp>
            <p:nvSpPr>
              <p:cNvPr id="86" name="月 85">
                <a:extLst>
                  <a:ext uri="{FF2B5EF4-FFF2-40B4-BE49-F238E27FC236}">
                    <a16:creationId xmlns:a16="http://schemas.microsoft.com/office/drawing/2014/main" id="{CD075FA5-BCE0-468D-AFAB-FC94E3B24DC2}"/>
                  </a:ext>
                </a:extLst>
              </p:cNvPr>
              <p:cNvSpPr/>
              <p:nvPr/>
            </p:nvSpPr>
            <p:spPr bwMode="auto">
              <a:xfrm rot="18000000">
                <a:off x="9020477" y="1473765"/>
                <a:ext cx="106381" cy="212762"/>
              </a:xfrm>
              <a:prstGeom prst="moon">
                <a:avLst>
                  <a:gd name="adj" fmla="val 78652"/>
                </a:avLst>
              </a:pr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7" name="月 86">
                <a:extLst>
                  <a:ext uri="{FF2B5EF4-FFF2-40B4-BE49-F238E27FC236}">
                    <a16:creationId xmlns:a16="http://schemas.microsoft.com/office/drawing/2014/main" id="{0CCE2A95-9A26-4CC3-8AE0-5A39F2530AF8}"/>
                  </a:ext>
                </a:extLst>
              </p:cNvPr>
              <p:cNvSpPr/>
              <p:nvPr/>
            </p:nvSpPr>
            <p:spPr bwMode="auto">
              <a:xfrm rot="19800000">
                <a:off x="8960199" y="1517680"/>
                <a:ext cx="106381" cy="212762"/>
              </a:xfrm>
              <a:prstGeom prst="moon">
                <a:avLst>
                  <a:gd name="adj" fmla="val 78652"/>
                </a:avLst>
              </a:pr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grpSp>
          <p:nvGrpSpPr>
            <p:cNvPr id="34" name="グループ化 33">
              <a:extLst>
                <a:ext uri="{FF2B5EF4-FFF2-40B4-BE49-F238E27FC236}">
                  <a16:creationId xmlns:a16="http://schemas.microsoft.com/office/drawing/2014/main" id="{640C728B-3607-4D4C-AF4E-DBE863338A0B}"/>
                </a:ext>
              </a:extLst>
            </p:cNvPr>
            <p:cNvGrpSpPr/>
            <p:nvPr/>
          </p:nvGrpSpPr>
          <p:grpSpPr>
            <a:xfrm>
              <a:off x="2386623" y="1046254"/>
              <a:ext cx="325490" cy="314996"/>
              <a:chOff x="8960199" y="1517680"/>
              <a:chExt cx="219850" cy="212762"/>
            </a:xfrm>
          </p:grpSpPr>
          <p:sp>
            <p:nvSpPr>
              <p:cNvPr id="84" name="月 83">
                <a:extLst>
                  <a:ext uri="{FF2B5EF4-FFF2-40B4-BE49-F238E27FC236}">
                    <a16:creationId xmlns:a16="http://schemas.microsoft.com/office/drawing/2014/main" id="{134911A2-7E96-4223-A6DA-CE5075D19A70}"/>
                  </a:ext>
                </a:extLst>
              </p:cNvPr>
              <p:cNvSpPr/>
              <p:nvPr/>
            </p:nvSpPr>
            <p:spPr bwMode="auto">
              <a:xfrm rot="18000000">
                <a:off x="9020477" y="1473765"/>
                <a:ext cx="106381" cy="212762"/>
              </a:xfrm>
              <a:prstGeom prst="moon">
                <a:avLst>
                  <a:gd name="adj" fmla="val 78652"/>
                </a:avLst>
              </a:pr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  <p:sp>
            <p:nvSpPr>
              <p:cNvPr id="85" name="月 84">
                <a:extLst>
                  <a:ext uri="{FF2B5EF4-FFF2-40B4-BE49-F238E27FC236}">
                    <a16:creationId xmlns:a16="http://schemas.microsoft.com/office/drawing/2014/main" id="{84920DF8-3BD9-44E1-AA7B-063D3F92A15B}"/>
                  </a:ext>
                </a:extLst>
              </p:cNvPr>
              <p:cNvSpPr/>
              <p:nvPr/>
            </p:nvSpPr>
            <p:spPr bwMode="auto">
              <a:xfrm rot="19800000">
                <a:off x="8960199" y="1517680"/>
                <a:ext cx="106381" cy="212762"/>
              </a:xfrm>
              <a:prstGeom prst="moon">
                <a:avLst>
                  <a:gd name="adj" fmla="val 78652"/>
                </a:avLst>
              </a:prstGeom>
              <a:solidFill>
                <a:schemeClr val="tx1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lang="ja-JP" altLang="en-US"/>
              </a:p>
            </p:txBody>
          </p:sp>
        </p:grpSp>
        <p:sp>
          <p:nvSpPr>
            <p:cNvPr id="35" name="涙形 64">
              <a:extLst>
                <a:ext uri="{FF2B5EF4-FFF2-40B4-BE49-F238E27FC236}">
                  <a16:creationId xmlns:a16="http://schemas.microsoft.com/office/drawing/2014/main" id="{B9483E5B-8854-470F-AF00-62ACA533C0B0}"/>
                </a:ext>
              </a:extLst>
            </p:cNvPr>
            <p:cNvSpPr/>
            <p:nvPr/>
          </p:nvSpPr>
          <p:spPr bwMode="auto">
            <a:xfrm>
              <a:off x="1758135" y="2187669"/>
              <a:ext cx="335202" cy="217848"/>
            </a:xfrm>
            <a:custGeom>
              <a:avLst/>
              <a:gdLst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147144"/>
                <a:gd name="connsiteX1" fmla="*/ 113205 w 226410"/>
                <a:gd name="connsiteY1" fmla="*/ 0 h 147144"/>
                <a:gd name="connsiteX2" fmla="*/ 226410 w 226410"/>
                <a:gd name="connsiteY2" fmla="*/ 0 h 147144"/>
                <a:gd name="connsiteX3" fmla="*/ 226410 w 226410"/>
                <a:gd name="connsiteY3" fmla="*/ 101647 h 147144"/>
                <a:gd name="connsiteX4" fmla="*/ 117015 w 226410"/>
                <a:gd name="connsiteY4" fmla="*/ 146144 h 147144"/>
                <a:gd name="connsiteX5" fmla="*/ 0 w 226410"/>
                <a:gd name="connsiteY5" fmla="*/ 101647 h 147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410" h="147144">
                  <a:moveTo>
                    <a:pt x="0" y="101647"/>
                  </a:moveTo>
                  <a:cubicBezTo>
                    <a:pt x="0" y="45509"/>
                    <a:pt x="50684" y="0"/>
                    <a:pt x="113205" y="0"/>
                  </a:cubicBezTo>
                  <a:lnTo>
                    <a:pt x="226410" y="0"/>
                  </a:lnTo>
                  <a:lnTo>
                    <a:pt x="226410" y="101647"/>
                  </a:lnTo>
                  <a:cubicBezTo>
                    <a:pt x="226410" y="157785"/>
                    <a:pt x="179536" y="146144"/>
                    <a:pt x="117015" y="146144"/>
                  </a:cubicBezTo>
                  <a:cubicBezTo>
                    <a:pt x="54494" y="146144"/>
                    <a:pt x="0" y="157785"/>
                    <a:pt x="0" y="101647"/>
                  </a:cubicBezTo>
                  <a:close/>
                </a:path>
              </a:pathLst>
            </a:custGeom>
            <a:solidFill>
              <a:srgbClr val="80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6" name="フリーフォーム 295">
              <a:extLst>
                <a:ext uri="{FF2B5EF4-FFF2-40B4-BE49-F238E27FC236}">
                  <a16:creationId xmlns:a16="http://schemas.microsoft.com/office/drawing/2014/main" id="{D685060E-C44A-4E65-A214-89D42FB23FB5}"/>
                </a:ext>
              </a:extLst>
            </p:cNvPr>
            <p:cNvSpPr/>
            <p:nvPr/>
          </p:nvSpPr>
          <p:spPr bwMode="auto">
            <a:xfrm>
              <a:off x="1854077" y="1871595"/>
              <a:ext cx="239261" cy="314130"/>
            </a:xfrm>
            <a:custGeom>
              <a:avLst/>
              <a:gdLst>
                <a:gd name="connsiteX0" fmla="*/ 125730 w 125730"/>
                <a:gd name="connsiteY0" fmla="*/ 0 h 247650"/>
                <a:gd name="connsiteX1" fmla="*/ 125730 w 125730"/>
                <a:gd name="connsiteY1" fmla="*/ 247650 h 247650"/>
                <a:gd name="connsiteX2" fmla="*/ 53340 w 125730"/>
                <a:gd name="connsiteY2" fmla="*/ 247650 h 247650"/>
                <a:gd name="connsiteX3" fmla="*/ 0 w 125730"/>
                <a:gd name="connsiteY3" fmla="*/ 7620 h 247650"/>
                <a:gd name="connsiteX4" fmla="*/ 125730 w 125730"/>
                <a:gd name="connsiteY4" fmla="*/ 0 h 247650"/>
                <a:gd name="connsiteX0" fmla="*/ 140970 w 140970"/>
                <a:gd name="connsiteY0" fmla="*/ 0 h 247650"/>
                <a:gd name="connsiteX1" fmla="*/ 140970 w 140970"/>
                <a:gd name="connsiteY1" fmla="*/ 247650 h 247650"/>
                <a:gd name="connsiteX2" fmla="*/ 68580 w 140970"/>
                <a:gd name="connsiteY2" fmla="*/ 247650 h 247650"/>
                <a:gd name="connsiteX3" fmla="*/ 0 w 140970"/>
                <a:gd name="connsiteY3" fmla="*/ 0 h 247650"/>
                <a:gd name="connsiteX4" fmla="*/ 140970 w 140970"/>
                <a:gd name="connsiteY4" fmla="*/ 0 h 247650"/>
                <a:gd name="connsiteX0" fmla="*/ 140970 w 140970"/>
                <a:gd name="connsiteY0" fmla="*/ 0 h 247650"/>
                <a:gd name="connsiteX1" fmla="*/ 140970 w 140970"/>
                <a:gd name="connsiteY1" fmla="*/ 247650 h 247650"/>
                <a:gd name="connsiteX2" fmla="*/ 45720 w 140970"/>
                <a:gd name="connsiteY2" fmla="*/ 247650 h 247650"/>
                <a:gd name="connsiteX3" fmla="*/ 0 w 140970"/>
                <a:gd name="connsiteY3" fmla="*/ 0 h 247650"/>
                <a:gd name="connsiteX4" fmla="*/ 140970 w 140970"/>
                <a:gd name="connsiteY4" fmla="*/ 0 h 247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0" h="247650">
                  <a:moveTo>
                    <a:pt x="140970" y="0"/>
                  </a:moveTo>
                  <a:lnTo>
                    <a:pt x="140970" y="247650"/>
                  </a:lnTo>
                  <a:lnTo>
                    <a:pt x="45720" y="247650"/>
                  </a:lnTo>
                  <a:lnTo>
                    <a:pt x="0" y="0"/>
                  </a:lnTo>
                  <a:lnTo>
                    <a:pt x="140970" y="0"/>
                  </a:lnTo>
                  <a:close/>
                </a:path>
              </a:pathLst>
            </a:cu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7" name="フリーフォーム 296">
              <a:extLst>
                <a:ext uri="{FF2B5EF4-FFF2-40B4-BE49-F238E27FC236}">
                  <a16:creationId xmlns:a16="http://schemas.microsoft.com/office/drawing/2014/main" id="{B5CDDAAB-BD7F-487B-A0A7-7D52553ED7A2}"/>
                </a:ext>
              </a:extLst>
            </p:cNvPr>
            <p:cNvSpPr/>
            <p:nvPr/>
          </p:nvSpPr>
          <p:spPr bwMode="auto">
            <a:xfrm flipH="1">
              <a:off x="2093336" y="1871595"/>
              <a:ext cx="239261" cy="314130"/>
            </a:xfrm>
            <a:custGeom>
              <a:avLst/>
              <a:gdLst>
                <a:gd name="connsiteX0" fmla="*/ 125730 w 125730"/>
                <a:gd name="connsiteY0" fmla="*/ 0 h 247650"/>
                <a:gd name="connsiteX1" fmla="*/ 125730 w 125730"/>
                <a:gd name="connsiteY1" fmla="*/ 247650 h 247650"/>
                <a:gd name="connsiteX2" fmla="*/ 53340 w 125730"/>
                <a:gd name="connsiteY2" fmla="*/ 247650 h 247650"/>
                <a:gd name="connsiteX3" fmla="*/ 0 w 125730"/>
                <a:gd name="connsiteY3" fmla="*/ 7620 h 247650"/>
                <a:gd name="connsiteX4" fmla="*/ 125730 w 125730"/>
                <a:gd name="connsiteY4" fmla="*/ 0 h 247650"/>
                <a:gd name="connsiteX0" fmla="*/ 140970 w 140970"/>
                <a:gd name="connsiteY0" fmla="*/ 0 h 247650"/>
                <a:gd name="connsiteX1" fmla="*/ 140970 w 140970"/>
                <a:gd name="connsiteY1" fmla="*/ 247650 h 247650"/>
                <a:gd name="connsiteX2" fmla="*/ 68580 w 140970"/>
                <a:gd name="connsiteY2" fmla="*/ 247650 h 247650"/>
                <a:gd name="connsiteX3" fmla="*/ 0 w 140970"/>
                <a:gd name="connsiteY3" fmla="*/ 0 h 247650"/>
                <a:gd name="connsiteX4" fmla="*/ 140970 w 140970"/>
                <a:gd name="connsiteY4" fmla="*/ 0 h 247650"/>
                <a:gd name="connsiteX0" fmla="*/ 140970 w 140970"/>
                <a:gd name="connsiteY0" fmla="*/ 0 h 247650"/>
                <a:gd name="connsiteX1" fmla="*/ 140970 w 140970"/>
                <a:gd name="connsiteY1" fmla="*/ 247650 h 247650"/>
                <a:gd name="connsiteX2" fmla="*/ 45720 w 140970"/>
                <a:gd name="connsiteY2" fmla="*/ 247650 h 247650"/>
                <a:gd name="connsiteX3" fmla="*/ 0 w 140970"/>
                <a:gd name="connsiteY3" fmla="*/ 0 h 247650"/>
                <a:gd name="connsiteX4" fmla="*/ 140970 w 140970"/>
                <a:gd name="connsiteY4" fmla="*/ 0 h 247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40970" h="247650">
                  <a:moveTo>
                    <a:pt x="140970" y="0"/>
                  </a:moveTo>
                  <a:lnTo>
                    <a:pt x="140970" y="247650"/>
                  </a:lnTo>
                  <a:lnTo>
                    <a:pt x="45720" y="247650"/>
                  </a:lnTo>
                  <a:lnTo>
                    <a:pt x="0" y="0"/>
                  </a:lnTo>
                  <a:lnTo>
                    <a:pt x="140970" y="0"/>
                  </a:lnTo>
                  <a:close/>
                </a:path>
              </a:pathLst>
            </a:cu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8" name="台形 37">
              <a:extLst>
                <a:ext uri="{FF2B5EF4-FFF2-40B4-BE49-F238E27FC236}">
                  <a16:creationId xmlns:a16="http://schemas.microsoft.com/office/drawing/2014/main" id="{C48D9D69-94D5-4735-8481-21A02CA0F939}"/>
                </a:ext>
              </a:extLst>
            </p:cNvPr>
            <p:cNvSpPr/>
            <p:nvPr/>
          </p:nvSpPr>
          <p:spPr bwMode="auto">
            <a:xfrm>
              <a:off x="1610159" y="1562470"/>
              <a:ext cx="966354" cy="528606"/>
            </a:xfrm>
            <a:prstGeom prst="trapezoid">
              <a:avLst>
                <a:gd name="adj" fmla="val 34296"/>
              </a:avLst>
            </a:prstGeom>
            <a:solidFill>
              <a:srgbClr val="FF66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39" name="片側の 2 つの角を丸めた四角形 298">
              <a:extLst>
                <a:ext uri="{FF2B5EF4-FFF2-40B4-BE49-F238E27FC236}">
                  <a16:creationId xmlns:a16="http://schemas.microsoft.com/office/drawing/2014/main" id="{EB1E559E-9CB8-4E4B-83E4-E470BBB8A272}"/>
                </a:ext>
              </a:extLst>
            </p:cNvPr>
            <p:cNvSpPr/>
            <p:nvPr/>
          </p:nvSpPr>
          <p:spPr bwMode="auto">
            <a:xfrm>
              <a:off x="1726870" y="977141"/>
              <a:ext cx="732934" cy="680423"/>
            </a:xfrm>
            <a:prstGeom prst="round2SameRect">
              <a:avLst>
                <a:gd name="adj1" fmla="val 50000"/>
                <a:gd name="adj2" fmla="val 0"/>
              </a:avLst>
            </a:prstGeom>
            <a:solidFill>
              <a:srgbClr val="FFFF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0" name="涙形 64">
              <a:extLst>
                <a:ext uri="{FF2B5EF4-FFF2-40B4-BE49-F238E27FC236}">
                  <a16:creationId xmlns:a16="http://schemas.microsoft.com/office/drawing/2014/main" id="{7A3A6356-D353-49FA-BE37-ACED5475470B}"/>
                </a:ext>
              </a:extLst>
            </p:cNvPr>
            <p:cNvSpPr/>
            <p:nvPr/>
          </p:nvSpPr>
          <p:spPr bwMode="auto">
            <a:xfrm flipH="1">
              <a:off x="2093337" y="2187669"/>
              <a:ext cx="335202" cy="217848"/>
            </a:xfrm>
            <a:custGeom>
              <a:avLst/>
              <a:gdLst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203294"/>
                <a:gd name="connsiteX1" fmla="*/ 113205 w 226410"/>
                <a:gd name="connsiteY1" fmla="*/ 0 h 203294"/>
                <a:gd name="connsiteX2" fmla="*/ 226410 w 226410"/>
                <a:gd name="connsiteY2" fmla="*/ 0 h 203294"/>
                <a:gd name="connsiteX3" fmla="*/ 226410 w 226410"/>
                <a:gd name="connsiteY3" fmla="*/ 101647 h 203294"/>
                <a:gd name="connsiteX4" fmla="*/ 113205 w 226410"/>
                <a:gd name="connsiteY4" fmla="*/ 203294 h 203294"/>
                <a:gd name="connsiteX5" fmla="*/ 0 w 226410"/>
                <a:gd name="connsiteY5" fmla="*/ 101647 h 203294"/>
                <a:gd name="connsiteX0" fmla="*/ 0 w 226410"/>
                <a:gd name="connsiteY0" fmla="*/ 101647 h 147144"/>
                <a:gd name="connsiteX1" fmla="*/ 113205 w 226410"/>
                <a:gd name="connsiteY1" fmla="*/ 0 h 147144"/>
                <a:gd name="connsiteX2" fmla="*/ 226410 w 226410"/>
                <a:gd name="connsiteY2" fmla="*/ 0 h 147144"/>
                <a:gd name="connsiteX3" fmla="*/ 226410 w 226410"/>
                <a:gd name="connsiteY3" fmla="*/ 101647 h 147144"/>
                <a:gd name="connsiteX4" fmla="*/ 117015 w 226410"/>
                <a:gd name="connsiteY4" fmla="*/ 146144 h 147144"/>
                <a:gd name="connsiteX5" fmla="*/ 0 w 226410"/>
                <a:gd name="connsiteY5" fmla="*/ 101647 h 1471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26410" h="147144">
                  <a:moveTo>
                    <a:pt x="0" y="101647"/>
                  </a:moveTo>
                  <a:cubicBezTo>
                    <a:pt x="0" y="45509"/>
                    <a:pt x="50684" y="0"/>
                    <a:pt x="113205" y="0"/>
                  </a:cubicBezTo>
                  <a:lnTo>
                    <a:pt x="226410" y="0"/>
                  </a:lnTo>
                  <a:lnTo>
                    <a:pt x="226410" y="101647"/>
                  </a:lnTo>
                  <a:cubicBezTo>
                    <a:pt x="226410" y="157785"/>
                    <a:pt x="179536" y="146144"/>
                    <a:pt x="117015" y="146144"/>
                  </a:cubicBezTo>
                  <a:cubicBezTo>
                    <a:pt x="54494" y="146144"/>
                    <a:pt x="0" y="157785"/>
                    <a:pt x="0" y="101647"/>
                  </a:cubicBezTo>
                  <a:close/>
                </a:path>
              </a:pathLst>
            </a:custGeom>
            <a:solidFill>
              <a:srgbClr val="8000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1" name="片側の 2 つの角を丸めた四角形 300">
              <a:extLst>
                <a:ext uri="{FF2B5EF4-FFF2-40B4-BE49-F238E27FC236}">
                  <a16:creationId xmlns:a16="http://schemas.microsoft.com/office/drawing/2014/main" id="{3639AFE2-6C3A-4964-B432-A226F1F8D9B0}"/>
                </a:ext>
              </a:extLst>
            </p:cNvPr>
            <p:cNvSpPr/>
            <p:nvPr/>
          </p:nvSpPr>
          <p:spPr bwMode="auto">
            <a:xfrm>
              <a:off x="1792135" y="1659216"/>
              <a:ext cx="599673" cy="417746"/>
            </a:xfrm>
            <a:prstGeom prst="round2SameRect">
              <a:avLst>
                <a:gd name="adj1" fmla="val 0"/>
                <a:gd name="adj2" fmla="val 50000"/>
              </a:avLst>
            </a:prstGeom>
            <a:solidFill>
              <a:srgbClr val="00B0F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42" name="円/楕円 304">
              <a:extLst>
                <a:ext uri="{FF2B5EF4-FFF2-40B4-BE49-F238E27FC236}">
                  <a16:creationId xmlns:a16="http://schemas.microsoft.com/office/drawing/2014/main" id="{E9940B8A-5BCF-4E7B-AACA-58240EB4D044}"/>
                </a:ext>
              </a:extLst>
            </p:cNvPr>
            <p:cNvSpPr/>
            <p:nvPr/>
          </p:nvSpPr>
          <p:spPr bwMode="auto">
            <a:xfrm>
              <a:off x="1817592" y="2245807"/>
              <a:ext cx="67687" cy="67687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3" name="円/楕円 305">
              <a:extLst>
                <a:ext uri="{FF2B5EF4-FFF2-40B4-BE49-F238E27FC236}">
                  <a16:creationId xmlns:a16="http://schemas.microsoft.com/office/drawing/2014/main" id="{EC351667-F675-412D-891F-DC2C6BDE1A67}"/>
                </a:ext>
              </a:extLst>
            </p:cNvPr>
            <p:cNvSpPr/>
            <p:nvPr/>
          </p:nvSpPr>
          <p:spPr bwMode="auto">
            <a:xfrm>
              <a:off x="2302696" y="2245807"/>
              <a:ext cx="67687" cy="67687"/>
            </a:xfrm>
            <a:prstGeom prst="ellipse">
              <a:avLst/>
            </a:prstGeom>
            <a:solidFill>
              <a:schemeClr val="bg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44" name="角丸四角形 559">
              <a:extLst>
                <a:ext uri="{FF2B5EF4-FFF2-40B4-BE49-F238E27FC236}">
                  <a16:creationId xmlns:a16="http://schemas.microsoft.com/office/drawing/2014/main" id="{D04843D0-0E65-44CB-921F-227427255E46}"/>
                </a:ext>
              </a:extLst>
            </p:cNvPr>
            <p:cNvSpPr/>
            <p:nvPr/>
          </p:nvSpPr>
          <p:spPr bwMode="auto">
            <a:xfrm rot="10085881">
              <a:off x="1940476" y="1554681"/>
              <a:ext cx="316498" cy="331153"/>
            </a:xfrm>
            <a:custGeom>
              <a:avLst/>
              <a:gdLst>
                <a:gd name="connsiteX0" fmla="*/ 287786 w 541545"/>
                <a:gd name="connsiteY0" fmla="*/ 562671 h 564013"/>
                <a:gd name="connsiteX1" fmla="*/ 343865 w 541545"/>
                <a:gd name="connsiteY1" fmla="*/ 559157 h 564013"/>
                <a:gd name="connsiteX2" fmla="*/ 443918 w 541545"/>
                <a:gd name="connsiteY2" fmla="*/ 385858 h 564013"/>
                <a:gd name="connsiteX3" fmla="*/ 442612 w 541545"/>
                <a:gd name="connsiteY3" fmla="*/ 380983 h 564013"/>
                <a:gd name="connsiteX4" fmla="*/ 537606 w 541545"/>
                <a:gd name="connsiteY4" fmla="*/ 203352 h 564013"/>
                <a:gd name="connsiteX5" fmla="*/ 523953 w 541545"/>
                <a:gd name="connsiteY5" fmla="*/ 158311 h 564013"/>
                <a:gd name="connsiteX6" fmla="*/ 478912 w 541545"/>
                <a:gd name="connsiteY6" fmla="*/ 171963 h 564013"/>
                <a:gd name="connsiteX7" fmla="*/ 411711 w 541545"/>
                <a:gd name="connsiteY7" fmla="*/ 297623 h 564013"/>
                <a:gd name="connsiteX8" fmla="*/ 401048 w 541545"/>
                <a:gd name="connsiteY8" fmla="*/ 277470 h 564013"/>
                <a:gd name="connsiteX9" fmla="*/ 401048 w 541545"/>
                <a:gd name="connsiteY9" fmla="*/ 64117 h 564013"/>
                <a:gd name="connsiteX10" fmla="*/ 362594 w 541545"/>
                <a:gd name="connsiteY10" fmla="*/ 25663 h 564013"/>
                <a:gd name="connsiteX11" fmla="*/ 324140 w 541545"/>
                <a:gd name="connsiteY11" fmla="*/ 64117 h 564013"/>
                <a:gd name="connsiteX12" fmla="*/ 324140 w 541545"/>
                <a:gd name="connsiteY12" fmla="*/ 231082 h 564013"/>
                <a:gd name="connsiteX13" fmla="*/ 294917 w 541545"/>
                <a:gd name="connsiteY13" fmla="*/ 227912 h 564013"/>
                <a:gd name="connsiteX14" fmla="*/ 241488 w 541545"/>
                <a:gd name="connsiteY14" fmla="*/ 28510 h 564013"/>
                <a:gd name="connsiteX15" fmla="*/ 194391 w 541545"/>
                <a:gd name="connsiteY15" fmla="*/ 1319 h 564013"/>
                <a:gd name="connsiteX16" fmla="*/ 167200 w 541545"/>
                <a:gd name="connsiteY16" fmla="*/ 48415 h 564013"/>
                <a:gd name="connsiteX17" fmla="*/ 220630 w 541545"/>
                <a:gd name="connsiteY17" fmla="*/ 247817 h 564013"/>
                <a:gd name="connsiteX18" fmla="*/ 92040 w 541545"/>
                <a:gd name="connsiteY18" fmla="*/ 119875 h 564013"/>
                <a:gd name="connsiteX19" fmla="*/ 38458 w 541545"/>
                <a:gd name="connsiteY19" fmla="*/ 110578 h 564013"/>
                <a:gd name="connsiteX20" fmla="*/ 29161 w 541545"/>
                <a:gd name="connsiteY20" fmla="*/ 164160 h 564013"/>
                <a:gd name="connsiteX21" fmla="*/ 154214 w 541545"/>
                <a:gd name="connsiteY21" fmla="*/ 341721 h 564013"/>
                <a:gd name="connsiteX22" fmla="*/ 152366 w 541545"/>
                <a:gd name="connsiteY22" fmla="*/ 380966 h 564013"/>
                <a:gd name="connsiteX23" fmla="*/ 74325 w 541545"/>
                <a:gd name="connsiteY23" fmla="*/ 348560 h 564013"/>
                <a:gd name="connsiteX24" fmla="*/ 4120 w 541545"/>
                <a:gd name="connsiteY24" fmla="*/ 377569 h 564013"/>
                <a:gd name="connsiteX25" fmla="*/ 33128 w 541545"/>
                <a:gd name="connsiteY25" fmla="*/ 447773 h 564013"/>
                <a:gd name="connsiteX26" fmla="*/ 194939 w 541545"/>
                <a:gd name="connsiteY26" fmla="*/ 514962 h 564013"/>
                <a:gd name="connsiteX27" fmla="*/ 203548 w 541545"/>
                <a:gd name="connsiteY27" fmla="*/ 516657 h 564013"/>
                <a:gd name="connsiteX28" fmla="*/ 287786 w 541545"/>
                <a:gd name="connsiteY28" fmla="*/ 562671 h 564013"/>
                <a:gd name="connsiteX0" fmla="*/ 287786 w 541545"/>
                <a:gd name="connsiteY0" fmla="*/ 562671 h 564013"/>
                <a:gd name="connsiteX1" fmla="*/ 343865 w 541545"/>
                <a:gd name="connsiteY1" fmla="*/ 559157 h 564013"/>
                <a:gd name="connsiteX2" fmla="*/ 443918 w 541545"/>
                <a:gd name="connsiteY2" fmla="*/ 385858 h 564013"/>
                <a:gd name="connsiteX3" fmla="*/ 442612 w 541545"/>
                <a:gd name="connsiteY3" fmla="*/ 380983 h 564013"/>
                <a:gd name="connsiteX4" fmla="*/ 537606 w 541545"/>
                <a:gd name="connsiteY4" fmla="*/ 203352 h 564013"/>
                <a:gd name="connsiteX5" fmla="*/ 523953 w 541545"/>
                <a:gd name="connsiteY5" fmla="*/ 158311 h 564013"/>
                <a:gd name="connsiteX6" fmla="*/ 478912 w 541545"/>
                <a:gd name="connsiteY6" fmla="*/ 171963 h 564013"/>
                <a:gd name="connsiteX7" fmla="*/ 411711 w 541545"/>
                <a:gd name="connsiteY7" fmla="*/ 297623 h 564013"/>
                <a:gd name="connsiteX8" fmla="*/ 401048 w 541545"/>
                <a:gd name="connsiteY8" fmla="*/ 277470 h 564013"/>
                <a:gd name="connsiteX9" fmla="*/ 401048 w 541545"/>
                <a:gd name="connsiteY9" fmla="*/ 64117 h 564013"/>
                <a:gd name="connsiteX10" fmla="*/ 362594 w 541545"/>
                <a:gd name="connsiteY10" fmla="*/ 25663 h 564013"/>
                <a:gd name="connsiteX11" fmla="*/ 324140 w 541545"/>
                <a:gd name="connsiteY11" fmla="*/ 64117 h 564013"/>
                <a:gd name="connsiteX12" fmla="*/ 324140 w 541545"/>
                <a:gd name="connsiteY12" fmla="*/ 231082 h 564013"/>
                <a:gd name="connsiteX13" fmla="*/ 294917 w 541545"/>
                <a:gd name="connsiteY13" fmla="*/ 227912 h 564013"/>
                <a:gd name="connsiteX14" fmla="*/ 241488 w 541545"/>
                <a:gd name="connsiteY14" fmla="*/ 28510 h 564013"/>
                <a:gd name="connsiteX15" fmla="*/ 194391 w 541545"/>
                <a:gd name="connsiteY15" fmla="*/ 1319 h 564013"/>
                <a:gd name="connsiteX16" fmla="*/ 167200 w 541545"/>
                <a:gd name="connsiteY16" fmla="*/ 48415 h 564013"/>
                <a:gd name="connsiteX17" fmla="*/ 208700 w 541545"/>
                <a:gd name="connsiteY17" fmla="*/ 270259 h 564013"/>
                <a:gd name="connsiteX18" fmla="*/ 92040 w 541545"/>
                <a:gd name="connsiteY18" fmla="*/ 119875 h 564013"/>
                <a:gd name="connsiteX19" fmla="*/ 38458 w 541545"/>
                <a:gd name="connsiteY19" fmla="*/ 110578 h 564013"/>
                <a:gd name="connsiteX20" fmla="*/ 29161 w 541545"/>
                <a:gd name="connsiteY20" fmla="*/ 164160 h 564013"/>
                <a:gd name="connsiteX21" fmla="*/ 154214 w 541545"/>
                <a:gd name="connsiteY21" fmla="*/ 341721 h 564013"/>
                <a:gd name="connsiteX22" fmla="*/ 152366 w 541545"/>
                <a:gd name="connsiteY22" fmla="*/ 380966 h 564013"/>
                <a:gd name="connsiteX23" fmla="*/ 74325 w 541545"/>
                <a:gd name="connsiteY23" fmla="*/ 348560 h 564013"/>
                <a:gd name="connsiteX24" fmla="*/ 4120 w 541545"/>
                <a:gd name="connsiteY24" fmla="*/ 377569 h 564013"/>
                <a:gd name="connsiteX25" fmla="*/ 33128 w 541545"/>
                <a:gd name="connsiteY25" fmla="*/ 447773 h 564013"/>
                <a:gd name="connsiteX26" fmla="*/ 194939 w 541545"/>
                <a:gd name="connsiteY26" fmla="*/ 514962 h 564013"/>
                <a:gd name="connsiteX27" fmla="*/ 203548 w 541545"/>
                <a:gd name="connsiteY27" fmla="*/ 516657 h 564013"/>
                <a:gd name="connsiteX28" fmla="*/ 287786 w 541545"/>
                <a:gd name="connsiteY28" fmla="*/ 562671 h 564013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24140 w 541545"/>
                <a:gd name="connsiteY12" fmla="*/ 233689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4214 w 541545"/>
                <a:gd name="connsiteY20" fmla="*/ 344328 h 566620"/>
                <a:gd name="connsiteX21" fmla="*/ 152366 w 541545"/>
                <a:gd name="connsiteY21" fmla="*/ 383573 h 566620"/>
                <a:gd name="connsiteX22" fmla="*/ 74325 w 541545"/>
                <a:gd name="connsiteY22" fmla="*/ 351167 h 566620"/>
                <a:gd name="connsiteX23" fmla="*/ 4120 w 541545"/>
                <a:gd name="connsiteY23" fmla="*/ 380176 h 566620"/>
                <a:gd name="connsiteX24" fmla="*/ 33128 w 541545"/>
                <a:gd name="connsiteY24" fmla="*/ 450380 h 566620"/>
                <a:gd name="connsiteX25" fmla="*/ 194939 w 541545"/>
                <a:gd name="connsiteY25" fmla="*/ 517569 h 566620"/>
                <a:gd name="connsiteX26" fmla="*/ 203548 w 541545"/>
                <a:gd name="connsiteY26" fmla="*/ 519264 h 566620"/>
                <a:gd name="connsiteX27" fmla="*/ 287786 w 541545"/>
                <a:gd name="connsiteY27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4214 w 541545"/>
                <a:gd name="connsiteY20" fmla="*/ 344328 h 566620"/>
                <a:gd name="connsiteX21" fmla="*/ 152366 w 541545"/>
                <a:gd name="connsiteY21" fmla="*/ 383573 h 566620"/>
                <a:gd name="connsiteX22" fmla="*/ 74325 w 541545"/>
                <a:gd name="connsiteY22" fmla="*/ 351167 h 566620"/>
                <a:gd name="connsiteX23" fmla="*/ 4120 w 541545"/>
                <a:gd name="connsiteY23" fmla="*/ 380176 h 566620"/>
                <a:gd name="connsiteX24" fmla="*/ 33128 w 541545"/>
                <a:gd name="connsiteY24" fmla="*/ 450380 h 566620"/>
                <a:gd name="connsiteX25" fmla="*/ 194939 w 541545"/>
                <a:gd name="connsiteY25" fmla="*/ 517569 h 566620"/>
                <a:gd name="connsiteX26" fmla="*/ 203548 w 541545"/>
                <a:gd name="connsiteY26" fmla="*/ 519264 h 566620"/>
                <a:gd name="connsiteX27" fmla="*/ 287786 w 541545"/>
                <a:gd name="connsiteY27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2366 w 541545"/>
                <a:gd name="connsiteY20" fmla="*/ 383573 h 566620"/>
                <a:gd name="connsiteX21" fmla="*/ 74325 w 541545"/>
                <a:gd name="connsiteY21" fmla="*/ 351167 h 566620"/>
                <a:gd name="connsiteX22" fmla="*/ 4120 w 541545"/>
                <a:gd name="connsiteY22" fmla="*/ 380176 h 566620"/>
                <a:gd name="connsiteX23" fmla="*/ 33128 w 541545"/>
                <a:gd name="connsiteY23" fmla="*/ 450380 h 566620"/>
                <a:gd name="connsiteX24" fmla="*/ 194939 w 541545"/>
                <a:gd name="connsiteY24" fmla="*/ 517569 h 566620"/>
                <a:gd name="connsiteX25" fmla="*/ 203548 w 541545"/>
                <a:gd name="connsiteY25" fmla="*/ 519264 h 566620"/>
                <a:gd name="connsiteX26" fmla="*/ 287786 w 541545"/>
                <a:gd name="connsiteY26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2366 w 541545"/>
                <a:gd name="connsiteY20" fmla="*/ 383573 h 566620"/>
                <a:gd name="connsiteX21" fmla="*/ 74325 w 541545"/>
                <a:gd name="connsiteY21" fmla="*/ 351167 h 566620"/>
                <a:gd name="connsiteX22" fmla="*/ 4120 w 541545"/>
                <a:gd name="connsiteY22" fmla="*/ 380176 h 566620"/>
                <a:gd name="connsiteX23" fmla="*/ 33128 w 541545"/>
                <a:gd name="connsiteY23" fmla="*/ 450380 h 566620"/>
                <a:gd name="connsiteX24" fmla="*/ 194939 w 541545"/>
                <a:gd name="connsiteY24" fmla="*/ 517569 h 566620"/>
                <a:gd name="connsiteX25" fmla="*/ 287786 w 541545"/>
                <a:gd name="connsiteY25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01048 w 541545"/>
                <a:gd name="connsiteY7" fmla="*/ 280077 h 566620"/>
                <a:gd name="connsiteX8" fmla="*/ 401048 w 541545"/>
                <a:gd name="connsiteY8" fmla="*/ 66724 h 566620"/>
                <a:gd name="connsiteX9" fmla="*/ 362594 w 541545"/>
                <a:gd name="connsiteY9" fmla="*/ 28270 h 566620"/>
                <a:gd name="connsiteX10" fmla="*/ 324140 w 541545"/>
                <a:gd name="connsiteY10" fmla="*/ 66724 h 566620"/>
                <a:gd name="connsiteX11" fmla="*/ 308530 w 541545"/>
                <a:gd name="connsiteY11" fmla="*/ 255145 h 566620"/>
                <a:gd name="connsiteX12" fmla="*/ 241488 w 541545"/>
                <a:gd name="connsiteY12" fmla="*/ 31117 h 566620"/>
                <a:gd name="connsiteX13" fmla="*/ 194391 w 541545"/>
                <a:gd name="connsiteY13" fmla="*/ 3926 h 566620"/>
                <a:gd name="connsiteX14" fmla="*/ 167200 w 541545"/>
                <a:gd name="connsiteY14" fmla="*/ 51022 h 566620"/>
                <a:gd name="connsiteX15" fmla="*/ 208700 w 541545"/>
                <a:gd name="connsiteY15" fmla="*/ 272866 h 566620"/>
                <a:gd name="connsiteX16" fmla="*/ 92040 w 541545"/>
                <a:gd name="connsiteY16" fmla="*/ 122482 h 566620"/>
                <a:gd name="connsiteX17" fmla="*/ 38458 w 541545"/>
                <a:gd name="connsiteY17" fmla="*/ 113185 h 566620"/>
                <a:gd name="connsiteX18" fmla="*/ 29161 w 541545"/>
                <a:gd name="connsiteY18" fmla="*/ 166767 h 566620"/>
                <a:gd name="connsiteX19" fmla="*/ 152366 w 541545"/>
                <a:gd name="connsiteY19" fmla="*/ 383573 h 566620"/>
                <a:gd name="connsiteX20" fmla="*/ 74325 w 541545"/>
                <a:gd name="connsiteY20" fmla="*/ 351167 h 566620"/>
                <a:gd name="connsiteX21" fmla="*/ 4120 w 541545"/>
                <a:gd name="connsiteY21" fmla="*/ 380176 h 566620"/>
                <a:gd name="connsiteX22" fmla="*/ 33128 w 541545"/>
                <a:gd name="connsiteY22" fmla="*/ 450380 h 566620"/>
                <a:gd name="connsiteX23" fmla="*/ 194939 w 541545"/>
                <a:gd name="connsiteY23" fmla="*/ 517569 h 566620"/>
                <a:gd name="connsiteX24" fmla="*/ 287786 w 541545"/>
                <a:gd name="connsiteY24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399930 w 541545"/>
                <a:gd name="connsiteY7" fmla="*/ 291611 h 566620"/>
                <a:gd name="connsiteX8" fmla="*/ 401048 w 541545"/>
                <a:gd name="connsiteY8" fmla="*/ 66724 h 566620"/>
                <a:gd name="connsiteX9" fmla="*/ 362594 w 541545"/>
                <a:gd name="connsiteY9" fmla="*/ 28270 h 566620"/>
                <a:gd name="connsiteX10" fmla="*/ 324140 w 541545"/>
                <a:gd name="connsiteY10" fmla="*/ 66724 h 566620"/>
                <a:gd name="connsiteX11" fmla="*/ 308530 w 541545"/>
                <a:gd name="connsiteY11" fmla="*/ 255145 h 566620"/>
                <a:gd name="connsiteX12" fmla="*/ 241488 w 541545"/>
                <a:gd name="connsiteY12" fmla="*/ 31117 h 566620"/>
                <a:gd name="connsiteX13" fmla="*/ 194391 w 541545"/>
                <a:gd name="connsiteY13" fmla="*/ 3926 h 566620"/>
                <a:gd name="connsiteX14" fmla="*/ 167200 w 541545"/>
                <a:gd name="connsiteY14" fmla="*/ 51022 h 566620"/>
                <a:gd name="connsiteX15" fmla="*/ 208700 w 541545"/>
                <a:gd name="connsiteY15" fmla="*/ 272866 h 566620"/>
                <a:gd name="connsiteX16" fmla="*/ 92040 w 541545"/>
                <a:gd name="connsiteY16" fmla="*/ 122482 h 566620"/>
                <a:gd name="connsiteX17" fmla="*/ 38458 w 541545"/>
                <a:gd name="connsiteY17" fmla="*/ 113185 h 566620"/>
                <a:gd name="connsiteX18" fmla="*/ 29161 w 541545"/>
                <a:gd name="connsiteY18" fmla="*/ 166767 h 566620"/>
                <a:gd name="connsiteX19" fmla="*/ 152366 w 541545"/>
                <a:gd name="connsiteY19" fmla="*/ 383573 h 566620"/>
                <a:gd name="connsiteX20" fmla="*/ 74325 w 541545"/>
                <a:gd name="connsiteY20" fmla="*/ 351167 h 566620"/>
                <a:gd name="connsiteX21" fmla="*/ 4120 w 541545"/>
                <a:gd name="connsiteY21" fmla="*/ 380176 h 566620"/>
                <a:gd name="connsiteX22" fmla="*/ 33128 w 541545"/>
                <a:gd name="connsiteY22" fmla="*/ 450380 h 566620"/>
                <a:gd name="connsiteX23" fmla="*/ 194939 w 541545"/>
                <a:gd name="connsiteY23" fmla="*/ 517569 h 566620"/>
                <a:gd name="connsiteX24" fmla="*/ 287786 w 541545"/>
                <a:gd name="connsiteY24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537606 w 541545"/>
                <a:gd name="connsiteY3" fmla="*/ 205959 h 566620"/>
                <a:gd name="connsiteX4" fmla="*/ 523953 w 541545"/>
                <a:gd name="connsiteY4" fmla="*/ 160918 h 566620"/>
                <a:gd name="connsiteX5" fmla="*/ 478912 w 541545"/>
                <a:gd name="connsiteY5" fmla="*/ 174570 h 566620"/>
                <a:gd name="connsiteX6" fmla="*/ 399930 w 541545"/>
                <a:gd name="connsiteY6" fmla="*/ 291611 h 566620"/>
                <a:gd name="connsiteX7" fmla="*/ 401048 w 541545"/>
                <a:gd name="connsiteY7" fmla="*/ 66724 h 566620"/>
                <a:gd name="connsiteX8" fmla="*/ 362594 w 541545"/>
                <a:gd name="connsiteY8" fmla="*/ 28270 h 566620"/>
                <a:gd name="connsiteX9" fmla="*/ 324140 w 541545"/>
                <a:gd name="connsiteY9" fmla="*/ 66724 h 566620"/>
                <a:gd name="connsiteX10" fmla="*/ 308530 w 541545"/>
                <a:gd name="connsiteY10" fmla="*/ 255145 h 566620"/>
                <a:gd name="connsiteX11" fmla="*/ 241488 w 541545"/>
                <a:gd name="connsiteY11" fmla="*/ 31117 h 566620"/>
                <a:gd name="connsiteX12" fmla="*/ 194391 w 541545"/>
                <a:gd name="connsiteY12" fmla="*/ 3926 h 566620"/>
                <a:gd name="connsiteX13" fmla="*/ 167200 w 541545"/>
                <a:gd name="connsiteY13" fmla="*/ 51022 h 566620"/>
                <a:gd name="connsiteX14" fmla="*/ 208700 w 541545"/>
                <a:gd name="connsiteY14" fmla="*/ 272866 h 566620"/>
                <a:gd name="connsiteX15" fmla="*/ 92040 w 541545"/>
                <a:gd name="connsiteY15" fmla="*/ 122482 h 566620"/>
                <a:gd name="connsiteX16" fmla="*/ 38458 w 541545"/>
                <a:gd name="connsiteY16" fmla="*/ 113185 h 566620"/>
                <a:gd name="connsiteX17" fmla="*/ 29161 w 541545"/>
                <a:gd name="connsiteY17" fmla="*/ 166767 h 566620"/>
                <a:gd name="connsiteX18" fmla="*/ 152366 w 541545"/>
                <a:gd name="connsiteY18" fmla="*/ 383573 h 566620"/>
                <a:gd name="connsiteX19" fmla="*/ 74325 w 541545"/>
                <a:gd name="connsiteY19" fmla="*/ 351167 h 566620"/>
                <a:gd name="connsiteX20" fmla="*/ 4120 w 541545"/>
                <a:gd name="connsiteY20" fmla="*/ 380176 h 566620"/>
                <a:gd name="connsiteX21" fmla="*/ 33128 w 541545"/>
                <a:gd name="connsiteY21" fmla="*/ 450380 h 566620"/>
                <a:gd name="connsiteX22" fmla="*/ 194939 w 541545"/>
                <a:gd name="connsiteY22" fmla="*/ 517569 h 566620"/>
                <a:gd name="connsiteX23" fmla="*/ 287786 w 541545"/>
                <a:gd name="connsiteY23" fmla="*/ 565278 h 5666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541545" h="566620">
                  <a:moveTo>
                    <a:pt x="287786" y="565278"/>
                  </a:moveTo>
                  <a:cubicBezTo>
                    <a:pt x="305991" y="567813"/>
                    <a:pt x="324993" y="566821"/>
                    <a:pt x="343865" y="561764"/>
                  </a:cubicBezTo>
                  <a:cubicBezTo>
                    <a:pt x="419349" y="541538"/>
                    <a:pt x="464144" y="463949"/>
                    <a:pt x="443918" y="388465"/>
                  </a:cubicBezTo>
                  <a:lnTo>
                    <a:pt x="537606" y="205959"/>
                  </a:lnTo>
                  <a:cubicBezTo>
                    <a:pt x="546273" y="189751"/>
                    <a:pt x="540161" y="169586"/>
                    <a:pt x="523953" y="160918"/>
                  </a:cubicBezTo>
                  <a:cubicBezTo>
                    <a:pt x="507745" y="152250"/>
                    <a:pt x="487580" y="158363"/>
                    <a:pt x="478912" y="174570"/>
                  </a:cubicBezTo>
                  <a:lnTo>
                    <a:pt x="399930" y="291611"/>
                  </a:lnTo>
                  <a:cubicBezTo>
                    <a:pt x="400303" y="216649"/>
                    <a:pt x="400675" y="141686"/>
                    <a:pt x="401048" y="66724"/>
                  </a:cubicBezTo>
                  <a:cubicBezTo>
                    <a:pt x="401048" y="45486"/>
                    <a:pt x="383832" y="28270"/>
                    <a:pt x="362594" y="28270"/>
                  </a:cubicBezTo>
                  <a:cubicBezTo>
                    <a:pt x="341356" y="28270"/>
                    <a:pt x="324140" y="45486"/>
                    <a:pt x="324140" y="66724"/>
                  </a:cubicBezTo>
                  <a:lnTo>
                    <a:pt x="308530" y="255145"/>
                  </a:lnTo>
                  <a:cubicBezTo>
                    <a:pt x="294755" y="249211"/>
                    <a:pt x="263113" y="69411"/>
                    <a:pt x="241488" y="31117"/>
                  </a:cubicBezTo>
                  <a:cubicBezTo>
                    <a:pt x="219863" y="-7177"/>
                    <a:pt x="214906" y="-1571"/>
                    <a:pt x="194391" y="3926"/>
                  </a:cubicBezTo>
                  <a:cubicBezTo>
                    <a:pt x="173877" y="9423"/>
                    <a:pt x="161703" y="30508"/>
                    <a:pt x="167200" y="51022"/>
                  </a:cubicBezTo>
                  <a:lnTo>
                    <a:pt x="208700" y="272866"/>
                  </a:lnTo>
                  <a:cubicBezTo>
                    <a:pt x="196173" y="284776"/>
                    <a:pt x="122402" y="145355"/>
                    <a:pt x="92040" y="122482"/>
                  </a:cubicBezTo>
                  <a:cubicBezTo>
                    <a:pt x="61678" y="99609"/>
                    <a:pt x="55822" y="100956"/>
                    <a:pt x="38458" y="113185"/>
                  </a:cubicBezTo>
                  <a:cubicBezTo>
                    <a:pt x="21094" y="125414"/>
                    <a:pt x="16932" y="149403"/>
                    <a:pt x="29161" y="166767"/>
                  </a:cubicBezTo>
                  <a:lnTo>
                    <a:pt x="152366" y="383573"/>
                  </a:lnTo>
                  <a:lnTo>
                    <a:pt x="74325" y="351167"/>
                  </a:lnTo>
                  <a:cubicBezTo>
                    <a:pt x="46927" y="339791"/>
                    <a:pt x="15496" y="352779"/>
                    <a:pt x="4120" y="380176"/>
                  </a:cubicBezTo>
                  <a:cubicBezTo>
                    <a:pt x="-7256" y="407573"/>
                    <a:pt x="5731" y="439004"/>
                    <a:pt x="33128" y="450380"/>
                  </a:cubicBezTo>
                  <a:lnTo>
                    <a:pt x="194939" y="517569"/>
                  </a:lnTo>
                  <a:cubicBezTo>
                    <a:pt x="237382" y="536719"/>
                    <a:pt x="262965" y="557912"/>
                    <a:pt x="287786" y="565278"/>
                  </a:cubicBezTo>
                  <a:close/>
                </a:path>
              </a:pathLst>
            </a:cu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70" name="台形 441">
              <a:extLst>
                <a:ext uri="{FF2B5EF4-FFF2-40B4-BE49-F238E27FC236}">
                  <a16:creationId xmlns:a16="http://schemas.microsoft.com/office/drawing/2014/main" id="{2526CEB0-0223-4132-A334-4C42BC0F8284}"/>
                </a:ext>
              </a:extLst>
            </p:cNvPr>
            <p:cNvSpPr/>
            <p:nvPr/>
          </p:nvSpPr>
          <p:spPr bwMode="auto">
            <a:xfrm rot="9000000">
              <a:off x="1800976" y="1266783"/>
              <a:ext cx="270037" cy="347190"/>
            </a:xfrm>
            <a:custGeom>
              <a:avLst/>
              <a:gdLst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  <a:gd name="connsiteX4" fmla="*/ 0 w 209542"/>
                <a:gd name="connsiteY4" fmla="*/ 350865 h 350865"/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  <a:gd name="connsiteX4" fmla="*/ 78140 w 209542"/>
                <a:gd name="connsiteY4" fmla="*/ 350305 h 350865"/>
                <a:gd name="connsiteX5" fmla="*/ 0 w 209542"/>
                <a:gd name="connsiteY5" fmla="*/ 350865 h 350865"/>
                <a:gd name="connsiteX0" fmla="*/ 78140 w 209542"/>
                <a:gd name="connsiteY0" fmla="*/ 350305 h 441745"/>
                <a:gd name="connsiteX1" fmla="*/ 0 w 209542"/>
                <a:gd name="connsiteY1" fmla="*/ 350865 h 441745"/>
                <a:gd name="connsiteX2" fmla="*/ 55154 w 209542"/>
                <a:gd name="connsiteY2" fmla="*/ 0 h 441745"/>
                <a:gd name="connsiteX3" fmla="*/ 154388 w 209542"/>
                <a:gd name="connsiteY3" fmla="*/ 0 h 441745"/>
                <a:gd name="connsiteX4" fmla="*/ 209542 w 209542"/>
                <a:gd name="connsiteY4" fmla="*/ 350865 h 441745"/>
                <a:gd name="connsiteX5" fmla="*/ 169580 w 209542"/>
                <a:gd name="connsiteY5" fmla="*/ 441745 h 441745"/>
                <a:gd name="connsiteX0" fmla="*/ 0 w 209542"/>
                <a:gd name="connsiteY0" fmla="*/ 350865 h 441745"/>
                <a:gd name="connsiteX1" fmla="*/ 55154 w 209542"/>
                <a:gd name="connsiteY1" fmla="*/ 0 h 441745"/>
                <a:gd name="connsiteX2" fmla="*/ 154388 w 209542"/>
                <a:gd name="connsiteY2" fmla="*/ 0 h 441745"/>
                <a:gd name="connsiteX3" fmla="*/ 209542 w 209542"/>
                <a:gd name="connsiteY3" fmla="*/ 350865 h 441745"/>
                <a:gd name="connsiteX4" fmla="*/ 169580 w 209542"/>
                <a:gd name="connsiteY4" fmla="*/ 441745 h 441745"/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9542" h="350865">
                  <a:moveTo>
                    <a:pt x="0" y="350865"/>
                  </a:moveTo>
                  <a:lnTo>
                    <a:pt x="55154" y="0"/>
                  </a:lnTo>
                  <a:lnTo>
                    <a:pt x="154388" y="0"/>
                  </a:lnTo>
                  <a:lnTo>
                    <a:pt x="209542" y="350865"/>
                  </a:lnTo>
                </a:path>
              </a:pathLst>
            </a:custGeom>
            <a:solidFill>
              <a:srgbClr val="FFFF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1" name="角丸四角形 559">
              <a:extLst>
                <a:ext uri="{FF2B5EF4-FFF2-40B4-BE49-F238E27FC236}">
                  <a16:creationId xmlns:a16="http://schemas.microsoft.com/office/drawing/2014/main" id="{FB31952B-D1BF-49B9-A7BC-20809085F096}"/>
                </a:ext>
              </a:extLst>
            </p:cNvPr>
            <p:cNvSpPr/>
            <p:nvPr/>
          </p:nvSpPr>
          <p:spPr bwMode="auto">
            <a:xfrm rot="11514119" flipH="1">
              <a:off x="1937552" y="1554681"/>
              <a:ext cx="316498" cy="331153"/>
            </a:xfrm>
            <a:custGeom>
              <a:avLst/>
              <a:gdLst>
                <a:gd name="connsiteX0" fmla="*/ 287786 w 541545"/>
                <a:gd name="connsiteY0" fmla="*/ 562671 h 564013"/>
                <a:gd name="connsiteX1" fmla="*/ 343865 w 541545"/>
                <a:gd name="connsiteY1" fmla="*/ 559157 h 564013"/>
                <a:gd name="connsiteX2" fmla="*/ 443918 w 541545"/>
                <a:gd name="connsiteY2" fmla="*/ 385858 h 564013"/>
                <a:gd name="connsiteX3" fmla="*/ 442612 w 541545"/>
                <a:gd name="connsiteY3" fmla="*/ 380983 h 564013"/>
                <a:gd name="connsiteX4" fmla="*/ 537606 w 541545"/>
                <a:gd name="connsiteY4" fmla="*/ 203352 h 564013"/>
                <a:gd name="connsiteX5" fmla="*/ 523953 w 541545"/>
                <a:gd name="connsiteY5" fmla="*/ 158311 h 564013"/>
                <a:gd name="connsiteX6" fmla="*/ 478912 w 541545"/>
                <a:gd name="connsiteY6" fmla="*/ 171963 h 564013"/>
                <a:gd name="connsiteX7" fmla="*/ 411711 w 541545"/>
                <a:gd name="connsiteY7" fmla="*/ 297623 h 564013"/>
                <a:gd name="connsiteX8" fmla="*/ 401048 w 541545"/>
                <a:gd name="connsiteY8" fmla="*/ 277470 h 564013"/>
                <a:gd name="connsiteX9" fmla="*/ 401048 w 541545"/>
                <a:gd name="connsiteY9" fmla="*/ 64117 h 564013"/>
                <a:gd name="connsiteX10" fmla="*/ 362594 w 541545"/>
                <a:gd name="connsiteY10" fmla="*/ 25663 h 564013"/>
                <a:gd name="connsiteX11" fmla="*/ 324140 w 541545"/>
                <a:gd name="connsiteY11" fmla="*/ 64117 h 564013"/>
                <a:gd name="connsiteX12" fmla="*/ 324140 w 541545"/>
                <a:gd name="connsiteY12" fmla="*/ 231082 h 564013"/>
                <a:gd name="connsiteX13" fmla="*/ 294917 w 541545"/>
                <a:gd name="connsiteY13" fmla="*/ 227912 h 564013"/>
                <a:gd name="connsiteX14" fmla="*/ 241488 w 541545"/>
                <a:gd name="connsiteY14" fmla="*/ 28510 h 564013"/>
                <a:gd name="connsiteX15" fmla="*/ 194391 w 541545"/>
                <a:gd name="connsiteY15" fmla="*/ 1319 h 564013"/>
                <a:gd name="connsiteX16" fmla="*/ 167200 w 541545"/>
                <a:gd name="connsiteY16" fmla="*/ 48415 h 564013"/>
                <a:gd name="connsiteX17" fmla="*/ 220630 w 541545"/>
                <a:gd name="connsiteY17" fmla="*/ 247817 h 564013"/>
                <a:gd name="connsiteX18" fmla="*/ 92040 w 541545"/>
                <a:gd name="connsiteY18" fmla="*/ 119875 h 564013"/>
                <a:gd name="connsiteX19" fmla="*/ 38458 w 541545"/>
                <a:gd name="connsiteY19" fmla="*/ 110578 h 564013"/>
                <a:gd name="connsiteX20" fmla="*/ 29161 w 541545"/>
                <a:gd name="connsiteY20" fmla="*/ 164160 h 564013"/>
                <a:gd name="connsiteX21" fmla="*/ 154214 w 541545"/>
                <a:gd name="connsiteY21" fmla="*/ 341721 h 564013"/>
                <a:gd name="connsiteX22" fmla="*/ 152366 w 541545"/>
                <a:gd name="connsiteY22" fmla="*/ 380966 h 564013"/>
                <a:gd name="connsiteX23" fmla="*/ 74325 w 541545"/>
                <a:gd name="connsiteY23" fmla="*/ 348560 h 564013"/>
                <a:gd name="connsiteX24" fmla="*/ 4120 w 541545"/>
                <a:gd name="connsiteY24" fmla="*/ 377569 h 564013"/>
                <a:gd name="connsiteX25" fmla="*/ 33128 w 541545"/>
                <a:gd name="connsiteY25" fmla="*/ 447773 h 564013"/>
                <a:gd name="connsiteX26" fmla="*/ 194939 w 541545"/>
                <a:gd name="connsiteY26" fmla="*/ 514962 h 564013"/>
                <a:gd name="connsiteX27" fmla="*/ 203548 w 541545"/>
                <a:gd name="connsiteY27" fmla="*/ 516657 h 564013"/>
                <a:gd name="connsiteX28" fmla="*/ 287786 w 541545"/>
                <a:gd name="connsiteY28" fmla="*/ 562671 h 564013"/>
                <a:gd name="connsiteX0" fmla="*/ 287786 w 541545"/>
                <a:gd name="connsiteY0" fmla="*/ 562671 h 564013"/>
                <a:gd name="connsiteX1" fmla="*/ 343865 w 541545"/>
                <a:gd name="connsiteY1" fmla="*/ 559157 h 564013"/>
                <a:gd name="connsiteX2" fmla="*/ 443918 w 541545"/>
                <a:gd name="connsiteY2" fmla="*/ 385858 h 564013"/>
                <a:gd name="connsiteX3" fmla="*/ 442612 w 541545"/>
                <a:gd name="connsiteY3" fmla="*/ 380983 h 564013"/>
                <a:gd name="connsiteX4" fmla="*/ 537606 w 541545"/>
                <a:gd name="connsiteY4" fmla="*/ 203352 h 564013"/>
                <a:gd name="connsiteX5" fmla="*/ 523953 w 541545"/>
                <a:gd name="connsiteY5" fmla="*/ 158311 h 564013"/>
                <a:gd name="connsiteX6" fmla="*/ 478912 w 541545"/>
                <a:gd name="connsiteY6" fmla="*/ 171963 h 564013"/>
                <a:gd name="connsiteX7" fmla="*/ 411711 w 541545"/>
                <a:gd name="connsiteY7" fmla="*/ 297623 h 564013"/>
                <a:gd name="connsiteX8" fmla="*/ 401048 w 541545"/>
                <a:gd name="connsiteY8" fmla="*/ 277470 h 564013"/>
                <a:gd name="connsiteX9" fmla="*/ 401048 w 541545"/>
                <a:gd name="connsiteY9" fmla="*/ 64117 h 564013"/>
                <a:gd name="connsiteX10" fmla="*/ 362594 w 541545"/>
                <a:gd name="connsiteY10" fmla="*/ 25663 h 564013"/>
                <a:gd name="connsiteX11" fmla="*/ 324140 w 541545"/>
                <a:gd name="connsiteY11" fmla="*/ 64117 h 564013"/>
                <a:gd name="connsiteX12" fmla="*/ 324140 w 541545"/>
                <a:gd name="connsiteY12" fmla="*/ 231082 h 564013"/>
                <a:gd name="connsiteX13" fmla="*/ 294917 w 541545"/>
                <a:gd name="connsiteY13" fmla="*/ 227912 h 564013"/>
                <a:gd name="connsiteX14" fmla="*/ 241488 w 541545"/>
                <a:gd name="connsiteY14" fmla="*/ 28510 h 564013"/>
                <a:gd name="connsiteX15" fmla="*/ 194391 w 541545"/>
                <a:gd name="connsiteY15" fmla="*/ 1319 h 564013"/>
                <a:gd name="connsiteX16" fmla="*/ 167200 w 541545"/>
                <a:gd name="connsiteY16" fmla="*/ 48415 h 564013"/>
                <a:gd name="connsiteX17" fmla="*/ 208700 w 541545"/>
                <a:gd name="connsiteY17" fmla="*/ 270259 h 564013"/>
                <a:gd name="connsiteX18" fmla="*/ 92040 w 541545"/>
                <a:gd name="connsiteY18" fmla="*/ 119875 h 564013"/>
                <a:gd name="connsiteX19" fmla="*/ 38458 w 541545"/>
                <a:gd name="connsiteY19" fmla="*/ 110578 h 564013"/>
                <a:gd name="connsiteX20" fmla="*/ 29161 w 541545"/>
                <a:gd name="connsiteY20" fmla="*/ 164160 h 564013"/>
                <a:gd name="connsiteX21" fmla="*/ 154214 w 541545"/>
                <a:gd name="connsiteY21" fmla="*/ 341721 h 564013"/>
                <a:gd name="connsiteX22" fmla="*/ 152366 w 541545"/>
                <a:gd name="connsiteY22" fmla="*/ 380966 h 564013"/>
                <a:gd name="connsiteX23" fmla="*/ 74325 w 541545"/>
                <a:gd name="connsiteY23" fmla="*/ 348560 h 564013"/>
                <a:gd name="connsiteX24" fmla="*/ 4120 w 541545"/>
                <a:gd name="connsiteY24" fmla="*/ 377569 h 564013"/>
                <a:gd name="connsiteX25" fmla="*/ 33128 w 541545"/>
                <a:gd name="connsiteY25" fmla="*/ 447773 h 564013"/>
                <a:gd name="connsiteX26" fmla="*/ 194939 w 541545"/>
                <a:gd name="connsiteY26" fmla="*/ 514962 h 564013"/>
                <a:gd name="connsiteX27" fmla="*/ 203548 w 541545"/>
                <a:gd name="connsiteY27" fmla="*/ 516657 h 564013"/>
                <a:gd name="connsiteX28" fmla="*/ 287786 w 541545"/>
                <a:gd name="connsiteY28" fmla="*/ 562671 h 564013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24140 w 541545"/>
                <a:gd name="connsiteY12" fmla="*/ 233689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4214 w 541545"/>
                <a:gd name="connsiteY20" fmla="*/ 344328 h 566620"/>
                <a:gd name="connsiteX21" fmla="*/ 152366 w 541545"/>
                <a:gd name="connsiteY21" fmla="*/ 383573 h 566620"/>
                <a:gd name="connsiteX22" fmla="*/ 74325 w 541545"/>
                <a:gd name="connsiteY22" fmla="*/ 351167 h 566620"/>
                <a:gd name="connsiteX23" fmla="*/ 4120 w 541545"/>
                <a:gd name="connsiteY23" fmla="*/ 380176 h 566620"/>
                <a:gd name="connsiteX24" fmla="*/ 33128 w 541545"/>
                <a:gd name="connsiteY24" fmla="*/ 450380 h 566620"/>
                <a:gd name="connsiteX25" fmla="*/ 194939 w 541545"/>
                <a:gd name="connsiteY25" fmla="*/ 517569 h 566620"/>
                <a:gd name="connsiteX26" fmla="*/ 203548 w 541545"/>
                <a:gd name="connsiteY26" fmla="*/ 519264 h 566620"/>
                <a:gd name="connsiteX27" fmla="*/ 287786 w 541545"/>
                <a:gd name="connsiteY27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4214 w 541545"/>
                <a:gd name="connsiteY20" fmla="*/ 344328 h 566620"/>
                <a:gd name="connsiteX21" fmla="*/ 152366 w 541545"/>
                <a:gd name="connsiteY21" fmla="*/ 383573 h 566620"/>
                <a:gd name="connsiteX22" fmla="*/ 74325 w 541545"/>
                <a:gd name="connsiteY22" fmla="*/ 351167 h 566620"/>
                <a:gd name="connsiteX23" fmla="*/ 4120 w 541545"/>
                <a:gd name="connsiteY23" fmla="*/ 380176 h 566620"/>
                <a:gd name="connsiteX24" fmla="*/ 33128 w 541545"/>
                <a:gd name="connsiteY24" fmla="*/ 450380 h 566620"/>
                <a:gd name="connsiteX25" fmla="*/ 194939 w 541545"/>
                <a:gd name="connsiteY25" fmla="*/ 517569 h 566620"/>
                <a:gd name="connsiteX26" fmla="*/ 203548 w 541545"/>
                <a:gd name="connsiteY26" fmla="*/ 519264 h 566620"/>
                <a:gd name="connsiteX27" fmla="*/ 287786 w 541545"/>
                <a:gd name="connsiteY27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2366 w 541545"/>
                <a:gd name="connsiteY20" fmla="*/ 383573 h 566620"/>
                <a:gd name="connsiteX21" fmla="*/ 74325 w 541545"/>
                <a:gd name="connsiteY21" fmla="*/ 351167 h 566620"/>
                <a:gd name="connsiteX22" fmla="*/ 4120 w 541545"/>
                <a:gd name="connsiteY22" fmla="*/ 380176 h 566620"/>
                <a:gd name="connsiteX23" fmla="*/ 33128 w 541545"/>
                <a:gd name="connsiteY23" fmla="*/ 450380 h 566620"/>
                <a:gd name="connsiteX24" fmla="*/ 194939 w 541545"/>
                <a:gd name="connsiteY24" fmla="*/ 517569 h 566620"/>
                <a:gd name="connsiteX25" fmla="*/ 203548 w 541545"/>
                <a:gd name="connsiteY25" fmla="*/ 519264 h 566620"/>
                <a:gd name="connsiteX26" fmla="*/ 287786 w 541545"/>
                <a:gd name="connsiteY26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11711 w 541545"/>
                <a:gd name="connsiteY7" fmla="*/ 300230 h 566620"/>
                <a:gd name="connsiteX8" fmla="*/ 401048 w 541545"/>
                <a:gd name="connsiteY8" fmla="*/ 280077 h 566620"/>
                <a:gd name="connsiteX9" fmla="*/ 401048 w 541545"/>
                <a:gd name="connsiteY9" fmla="*/ 66724 h 566620"/>
                <a:gd name="connsiteX10" fmla="*/ 362594 w 541545"/>
                <a:gd name="connsiteY10" fmla="*/ 28270 h 566620"/>
                <a:gd name="connsiteX11" fmla="*/ 324140 w 541545"/>
                <a:gd name="connsiteY11" fmla="*/ 66724 h 566620"/>
                <a:gd name="connsiteX12" fmla="*/ 308530 w 541545"/>
                <a:gd name="connsiteY12" fmla="*/ 255145 h 566620"/>
                <a:gd name="connsiteX13" fmla="*/ 241488 w 541545"/>
                <a:gd name="connsiteY13" fmla="*/ 31117 h 566620"/>
                <a:gd name="connsiteX14" fmla="*/ 194391 w 541545"/>
                <a:gd name="connsiteY14" fmla="*/ 3926 h 566620"/>
                <a:gd name="connsiteX15" fmla="*/ 167200 w 541545"/>
                <a:gd name="connsiteY15" fmla="*/ 51022 h 566620"/>
                <a:gd name="connsiteX16" fmla="*/ 208700 w 541545"/>
                <a:gd name="connsiteY16" fmla="*/ 272866 h 566620"/>
                <a:gd name="connsiteX17" fmla="*/ 92040 w 541545"/>
                <a:gd name="connsiteY17" fmla="*/ 122482 h 566620"/>
                <a:gd name="connsiteX18" fmla="*/ 38458 w 541545"/>
                <a:gd name="connsiteY18" fmla="*/ 113185 h 566620"/>
                <a:gd name="connsiteX19" fmla="*/ 29161 w 541545"/>
                <a:gd name="connsiteY19" fmla="*/ 166767 h 566620"/>
                <a:gd name="connsiteX20" fmla="*/ 152366 w 541545"/>
                <a:gd name="connsiteY20" fmla="*/ 383573 h 566620"/>
                <a:gd name="connsiteX21" fmla="*/ 74325 w 541545"/>
                <a:gd name="connsiteY21" fmla="*/ 351167 h 566620"/>
                <a:gd name="connsiteX22" fmla="*/ 4120 w 541545"/>
                <a:gd name="connsiteY22" fmla="*/ 380176 h 566620"/>
                <a:gd name="connsiteX23" fmla="*/ 33128 w 541545"/>
                <a:gd name="connsiteY23" fmla="*/ 450380 h 566620"/>
                <a:gd name="connsiteX24" fmla="*/ 194939 w 541545"/>
                <a:gd name="connsiteY24" fmla="*/ 517569 h 566620"/>
                <a:gd name="connsiteX25" fmla="*/ 287786 w 541545"/>
                <a:gd name="connsiteY25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401048 w 541545"/>
                <a:gd name="connsiteY7" fmla="*/ 280077 h 566620"/>
                <a:gd name="connsiteX8" fmla="*/ 401048 w 541545"/>
                <a:gd name="connsiteY8" fmla="*/ 66724 h 566620"/>
                <a:gd name="connsiteX9" fmla="*/ 362594 w 541545"/>
                <a:gd name="connsiteY9" fmla="*/ 28270 h 566620"/>
                <a:gd name="connsiteX10" fmla="*/ 324140 w 541545"/>
                <a:gd name="connsiteY10" fmla="*/ 66724 h 566620"/>
                <a:gd name="connsiteX11" fmla="*/ 308530 w 541545"/>
                <a:gd name="connsiteY11" fmla="*/ 255145 h 566620"/>
                <a:gd name="connsiteX12" fmla="*/ 241488 w 541545"/>
                <a:gd name="connsiteY12" fmla="*/ 31117 h 566620"/>
                <a:gd name="connsiteX13" fmla="*/ 194391 w 541545"/>
                <a:gd name="connsiteY13" fmla="*/ 3926 h 566620"/>
                <a:gd name="connsiteX14" fmla="*/ 167200 w 541545"/>
                <a:gd name="connsiteY14" fmla="*/ 51022 h 566620"/>
                <a:gd name="connsiteX15" fmla="*/ 208700 w 541545"/>
                <a:gd name="connsiteY15" fmla="*/ 272866 h 566620"/>
                <a:gd name="connsiteX16" fmla="*/ 92040 w 541545"/>
                <a:gd name="connsiteY16" fmla="*/ 122482 h 566620"/>
                <a:gd name="connsiteX17" fmla="*/ 38458 w 541545"/>
                <a:gd name="connsiteY17" fmla="*/ 113185 h 566620"/>
                <a:gd name="connsiteX18" fmla="*/ 29161 w 541545"/>
                <a:gd name="connsiteY18" fmla="*/ 166767 h 566620"/>
                <a:gd name="connsiteX19" fmla="*/ 152366 w 541545"/>
                <a:gd name="connsiteY19" fmla="*/ 383573 h 566620"/>
                <a:gd name="connsiteX20" fmla="*/ 74325 w 541545"/>
                <a:gd name="connsiteY20" fmla="*/ 351167 h 566620"/>
                <a:gd name="connsiteX21" fmla="*/ 4120 w 541545"/>
                <a:gd name="connsiteY21" fmla="*/ 380176 h 566620"/>
                <a:gd name="connsiteX22" fmla="*/ 33128 w 541545"/>
                <a:gd name="connsiteY22" fmla="*/ 450380 h 566620"/>
                <a:gd name="connsiteX23" fmla="*/ 194939 w 541545"/>
                <a:gd name="connsiteY23" fmla="*/ 517569 h 566620"/>
                <a:gd name="connsiteX24" fmla="*/ 287786 w 541545"/>
                <a:gd name="connsiteY24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442612 w 541545"/>
                <a:gd name="connsiteY3" fmla="*/ 383590 h 566620"/>
                <a:gd name="connsiteX4" fmla="*/ 537606 w 541545"/>
                <a:gd name="connsiteY4" fmla="*/ 205959 h 566620"/>
                <a:gd name="connsiteX5" fmla="*/ 523953 w 541545"/>
                <a:gd name="connsiteY5" fmla="*/ 160918 h 566620"/>
                <a:gd name="connsiteX6" fmla="*/ 478912 w 541545"/>
                <a:gd name="connsiteY6" fmla="*/ 174570 h 566620"/>
                <a:gd name="connsiteX7" fmla="*/ 399930 w 541545"/>
                <a:gd name="connsiteY7" fmla="*/ 291611 h 566620"/>
                <a:gd name="connsiteX8" fmla="*/ 401048 w 541545"/>
                <a:gd name="connsiteY8" fmla="*/ 66724 h 566620"/>
                <a:gd name="connsiteX9" fmla="*/ 362594 w 541545"/>
                <a:gd name="connsiteY9" fmla="*/ 28270 h 566620"/>
                <a:gd name="connsiteX10" fmla="*/ 324140 w 541545"/>
                <a:gd name="connsiteY10" fmla="*/ 66724 h 566620"/>
                <a:gd name="connsiteX11" fmla="*/ 308530 w 541545"/>
                <a:gd name="connsiteY11" fmla="*/ 255145 h 566620"/>
                <a:gd name="connsiteX12" fmla="*/ 241488 w 541545"/>
                <a:gd name="connsiteY12" fmla="*/ 31117 h 566620"/>
                <a:gd name="connsiteX13" fmla="*/ 194391 w 541545"/>
                <a:gd name="connsiteY13" fmla="*/ 3926 h 566620"/>
                <a:gd name="connsiteX14" fmla="*/ 167200 w 541545"/>
                <a:gd name="connsiteY14" fmla="*/ 51022 h 566620"/>
                <a:gd name="connsiteX15" fmla="*/ 208700 w 541545"/>
                <a:gd name="connsiteY15" fmla="*/ 272866 h 566620"/>
                <a:gd name="connsiteX16" fmla="*/ 92040 w 541545"/>
                <a:gd name="connsiteY16" fmla="*/ 122482 h 566620"/>
                <a:gd name="connsiteX17" fmla="*/ 38458 w 541545"/>
                <a:gd name="connsiteY17" fmla="*/ 113185 h 566620"/>
                <a:gd name="connsiteX18" fmla="*/ 29161 w 541545"/>
                <a:gd name="connsiteY18" fmla="*/ 166767 h 566620"/>
                <a:gd name="connsiteX19" fmla="*/ 152366 w 541545"/>
                <a:gd name="connsiteY19" fmla="*/ 383573 h 566620"/>
                <a:gd name="connsiteX20" fmla="*/ 74325 w 541545"/>
                <a:gd name="connsiteY20" fmla="*/ 351167 h 566620"/>
                <a:gd name="connsiteX21" fmla="*/ 4120 w 541545"/>
                <a:gd name="connsiteY21" fmla="*/ 380176 h 566620"/>
                <a:gd name="connsiteX22" fmla="*/ 33128 w 541545"/>
                <a:gd name="connsiteY22" fmla="*/ 450380 h 566620"/>
                <a:gd name="connsiteX23" fmla="*/ 194939 w 541545"/>
                <a:gd name="connsiteY23" fmla="*/ 517569 h 566620"/>
                <a:gd name="connsiteX24" fmla="*/ 287786 w 541545"/>
                <a:gd name="connsiteY24" fmla="*/ 565278 h 566620"/>
                <a:gd name="connsiteX0" fmla="*/ 287786 w 541545"/>
                <a:gd name="connsiteY0" fmla="*/ 565278 h 566620"/>
                <a:gd name="connsiteX1" fmla="*/ 343865 w 541545"/>
                <a:gd name="connsiteY1" fmla="*/ 561764 h 566620"/>
                <a:gd name="connsiteX2" fmla="*/ 443918 w 541545"/>
                <a:gd name="connsiteY2" fmla="*/ 388465 h 566620"/>
                <a:gd name="connsiteX3" fmla="*/ 537606 w 541545"/>
                <a:gd name="connsiteY3" fmla="*/ 205959 h 566620"/>
                <a:gd name="connsiteX4" fmla="*/ 523953 w 541545"/>
                <a:gd name="connsiteY4" fmla="*/ 160918 h 566620"/>
                <a:gd name="connsiteX5" fmla="*/ 478912 w 541545"/>
                <a:gd name="connsiteY5" fmla="*/ 174570 h 566620"/>
                <a:gd name="connsiteX6" fmla="*/ 399930 w 541545"/>
                <a:gd name="connsiteY6" fmla="*/ 291611 h 566620"/>
                <a:gd name="connsiteX7" fmla="*/ 401048 w 541545"/>
                <a:gd name="connsiteY7" fmla="*/ 66724 h 566620"/>
                <a:gd name="connsiteX8" fmla="*/ 362594 w 541545"/>
                <a:gd name="connsiteY8" fmla="*/ 28270 h 566620"/>
                <a:gd name="connsiteX9" fmla="*/ 324140 w 541545"/>
                <a:gd name="connsiteY9" fmla="*/ 66724 h 566620"/>
                <a:gd name="connsiteX10" fmla="*/ 308530 w 541545"/>
                <a:gd name="connsiteY10" fmla="*/ 255145 h 566620"/>
                <a:gd name="connsiteX11" fmla="*/ 241488 w 541545"/>
                <a:gd name="connsiteY11" fmla="*/ 31117 h 566620"/>
                <a:gd name="connsiteX12" fmla="*/ 194391 w 541545"/>
                <a:gd name="connsiteY12" fmla="*/ 3926 h 566620"/>
                <a:gd name="connsiteX13" fmla="*/ 167200 w 541545"/>
                <a:gd name="connsiteY13" fmla="*/ 51022 h 566620"/>
                <a:gd name="connsiteX14" fmla="*/ 208700 w 541545"/>
                <a:gd name="connsiteY14" fmla="*/ 272866 h 566620"/>
                <a:gd name="connsiteX15" fmla="*/ 92040 w 541545"/>
                <a:gd name="connsiteY15" fmla="*/ 122482 h 566620"/>
                <a:gd name="connsiteX16" fmla="*/ 38458 w 541545"/>
                <a:gd name="connsiteY16" fmla="*/ 113185 h 566620"/>
                <a:gd name="connsiteX17" fmla="*/ 29161 w 541545"/>
                <a:gd name="connsiteY17" fmla="*/ 166767 h 566620"/>
                <a:gd name="connsiteX18" fmla="*/ 152366 w 541545"/>
                <a:gd name="connsiteY18" fmla="*/ 383573 h 566620"/>
                <a:gd name="connsiteX19" fmla="*/ 74325 w 541545"/>
                <a:gd name="connsiteY19" fmla="*/ 351167 h 566620"/>
                <a:gd name="connsiteX20" fmla="*/ 4120 w 541545"/>
                <a:gd name="connsiteY20" fmla="*/ 380176 h 566620"/>
                <a:gd name="connsiteX21" fmla="*/ 33128 w 541545"/>
                <a:gd name="connsiteY21" fmla="*/ 450380 h 566620"/>
                <a:gd name="connsiteX22" fmla="*/ 194939 w 541545"/>
                <a:gd name="connsiteY22" fmla="*/ 517569 h 566620"/>
                <a:gd name="connsiteX23" fmla="*/ 287786 w 541545"/>
                <a:gd name="connsiteY23" fmla="*/ 565278 h 5666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541545" h="566620">
                  <a:moveTo>
                    <a:pt x="287786" y="565278"/>
                  </a:moveTo>
                  <a:cubicBezTo>
                    <a:pt x="305991" y="567813"/>
                    <a:pt x="324993" y="566821"/>
                    <a:pt x="343865" y="561764"/>
                  </a:cubicBezTo>
                  <a:cubicBezTo>
                    <a:pt x="419349" y="541538"/>
                    <a:pt x="464144" y="463949"/>
                    <a:pt x="443918" y="388465"/>
                  </a:cubicBezTo>
                  <a:lnTo>
                    <a:pt x="537606" y="205959"/>
                  </a:lnTo>
                  <a:cubicBezTo>
                    <a:pt x="546273" y="189751"/>
                    <a:pt x="540161" y="169586"/>
                    <a:pt x="523953" y="160918"/>
                  </a:cubicBezTo>
                  <a:cubicBezTo>
                    <a:pt x="507745" y="152250"/>
                    <a:pt x="487580" y="158363"/>
                    <a:pt x="478912" y="174570"/>
                  </a:cubicBezTo>
                  <a:lnTo>
                    <a:pt x="399930" y="291611"/>
                  </a:lnTo>
                  <a:cubicBezTo>
                    <a:pt x="400303" y="216649"/>
                    <a:pt x="400675" y="141686"/>
                    <a:pt x="401048" y="66724"/>
                  </a:cubicBezTo>
                  <a:cubicBezTo>
                    <a:pt x="401048" y="45486"/>
                    <a:pt x="383832" y="28270"/>
                    <a:pt x="362594" y="28270"/>
                  </a:cubicBezTo>
                  <a:cubicBezTo>
                    <a:pt x="341356" y="28270"/>
                    <a:pt x="324140" y="45486"/>
                    <a:pt x="324140" y="66724"/>
                  </a:cubicBezTo>
                  <a:lnTo>
                    <a:pt x="308530" y="255145"/>
                  </a:lnTo>
                  <a:cubicBezTo>
                    <a:pt x="294755" y="249211"/>
                    <a:pt x="263113" y="69411"/>
                    <a:pt x="241488" y="31117"/>
                  </a:cubicBezTo>
                  <a:cubicBezTo>
                    <a:pt x="219863" y="-7177"/>
                    <a:pt x="214906" y="-1571"/>
                    <a:pt x="194391" y="3926"/>
                  </a:cubicBezTo>
                  <a:cubicBezTo>
                    <a:pt x="173877" y="9423"/>
                    <a:pt x="161703" y="30508"/>
                    <a:pt x="167200" y="51022"/>
                  </a:cubicBezTo>
                  <a:lnTo>
                    <a:pt x="208700" y="272866"/>
                  </a:lnTo>
                  <a:cubicBezTo>
                    <a:pt x="196173" y="284776"/>
                    <a:pt x="122402" y="145355"/>
                    <a:pt x="92040" y="122482"/>
                  </a:cubicBezTo>
                  <a:cubicBezTo>
                    <a:pt x="61678" y="99609"/>
                    <a:pt x="55822" y="100956"/>
                    <a:pt x="38458" y="113185"/>
                  </a:cubicBezTo>
                  <a:cubicBezTo>
                    <a:pt x="21094" y="125414"/>
                    <a:pt x="16932" y="149403"/>
                    <a:pt x="29161" y="166767"/>
                  </a:cubicBezTo>
                  <a:lnTo>
                    <a:pt x="152366" y="383573"/>
                  </a:lnTo>
                  <a:lnTo>
                    <a:pt x="74325" y="351167"/>
                  </a:lnTo>
                  <a:cubicBezTo>
                    <a:pt x="46927" y="339791"/>
                    <a:pt x="15496" y="352779"/>
                    <a:pt x="4120" y="380176"/>
                  </a:cubicBezTo>
                  <a:cubicBezTo>
                    <a:pt x="-7256" y="407573"/>
                    <a:pt x="5731" y="439004"/>
                    <a:pt x="33128" y="450380"/>
                  </a:cubicBezTo>
                  <a:lnTo>
                    <a:pt x="194939" y="517569"/>
                  </a:lnTo>
                  <a:cubicBezTo>
                    <a:pt x="237382" y="536719"/>
                    <a:pt x="262965" y="557912"/>
                    <a:pt x="287786" y="565278"/>
                  </a:cubicBezTo>
                  <a:close/>
                </a:path>
              </a:pathLst>
            </a:cu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72" name="台形 441">
              <a:extLst>
                <a:ext uri="{FF2B5EF4-FFF2-40B4-BE49-F238E27FC236}">
                  <a16:creationId xmlns:a16="http://schemas.microsoft.com/office/drawing/2014/main" id="{A58A30BD-0427-47B1-8560-4B31B43FDBB3}"/>
                </a:ext>
              </a:extLst>
            </p:cNvPr>
            <p:cNvSpPr/>
            <p:nvPr/>
          </p:nvSpPr>
          <p:spPr bwMode="auto">
            <a:xfrm rot="12600000" flipH="1">
              <a:off x="2123513" y="1266783"/>
              <a:ext cx="270037" cy="347190"/>
            </a:xfrm>
            <a:custGeom>
              <a:avLst/>
              <a:gdLst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  <a:gd name="connsiteX4" fmla="*/ 0 w 209542"/>
                <a:gd name="connsiteY4" fmla="*/ 350865 h 350865"/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  <a:gd name="connsiteX4" fmla="*/ 78140 w 209542"/>
                <a:gd name="connsiteY4" fmla="*/ 350305 h 350865"/>
                <a:gd name="connsiteX5" fmla="*/ 0 w 209542"/>
                <a:gd name="connsiteY5" fmla="*/ 350865 h 350865"/>
                <a:gd name="connsiteX0" fmla="*/ 78140 w 209542"/>
                <a:gd name="connsiteY0" fmla="*/ 350305 h 441745"/>
                <a:gd name="connsiteX1" fmla="*/ 0 w 209542"/>
                <a:gd name="connsiteY1" fmla="*/ 350865 h 441745"/>
                <a:gd name="connsiteX2" fmla="*/ 55154 w 209542"/>
                <a:gd name="connsiteY2" fmla="*/ 0 h 441745"/>
                <a:gd name="connsiteX3" fmla="*/ 154388 w 209542"/>
                <a:gd name="connsiteY3" fmla="*/ 0 h 441745"/>
                <a:gd name="connsiteX4" fmla="*/ 209542 w 209542"/>
                <a:gd name="connsiteY4" fmla="*/ 350865 h 441745"/>
                <a:gd name="connsiteX5" fmla="*/ 169580 w 209542"/>
                <a:gd name="connsiteY5" fmla="*/ 441745 h 441745"/>
                <a:gd name="connsiteX0" fmla="*/ 0 w 209542"/>
                <a:gd name="connsiteY0" fmla="*/ 350865 h 441745"/>
                <a:gd name="connsiteX1" fmla="*/ 55154 w 209542"/>
                <a:gd name="connsiteY1" fmla="*/ 0 h 441745"/>
                <a:gd name="connsiteX2" fmla="*/ 154388 w 209542"/>
                <a:gd name="connsiteY2" fmla="*/ 0 h 441745"/>
                <a:gd name="connsiteX3" fmla="*/ 209542 w 209542"/>
                <a:gd name="connsiteY3" fmla="*/ 350865 h 441745"/>
                <a:gd name="connsiteX4" fmla="*/ 169580 w 209542"/>
                <a:gd name="connsiteY4" fmla="*/ 441745 h 441745"/>
                <a:gd name="connsiteX0" fmla="*/ 0 w 209542"/>
                <a:gd name="connsiteY0" fmla="*/ 350865 h 350865"/>
                <a:gd name="connsiteX1" fmla="*/ 55154 w 209542"/>
                <a:gd name="connsiteY1" fmla="*/ 0 h 350865"/>
                <a:gd name="connsiteX2" fmla="*/ 154388 w 209542"/>
                <a:gd name="connsiteY2" fmla="*/ 0 h 350865"/>
                <a:gd name="connsiteX3" fmla="*/ 209542 w 209542"/>
                <a:gd name="connsiteY3" fmla="*/ 350865 h 35086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9542" h="350865">
                  <a:moveTo>
                    <a:pt x="0" y="350865"/>
                  </a:moveTo>
                  <a:lnTo>
                    <a:pt x="55154" y="0"/>
                  </a:lnTo>
                  <a:lnTo>
                    <a:pt x="154388" y="0"/>
                  </a:lnTo>
                  <a:lnTo>
                    <a:pt x="209542" y="350865"/>
                  </a:lnTo>
                </a:path>
              </a:pathLst>
            </a:custGeom>
            <a:solidFill>
              <a:srgbClr val="FFFF00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grpSp>
          <p:nvGrpSpPr>
            <p:cNvPr id="73" name="グループ化 72">
              <a:extLst>
                <a:ext uri="{FF2B5EF4-FFF2-40B4-BE49-F238E27FC236}">
                  <a16:creationId xmlns:a16="http://schemas.microsoft.com/office/drawing/2014/main" id="{66B6CF49-783F-4DDC-9658-4FDC3532884D}"/>
                </a:ext>
              </a:extLst>
            </p:cNvPr>
            <p:cNvGrpSpPr/>
            <p:nvPr/>
          </p:nvGrpSpPr>
          <p:grpSpPr>
            <a:xfrm flipH="1">
              <a:off x="2411941" y="749732"/>
              <a:ext cx="334107" cy="343848"/>
              <a:chOff x="8472560" y="1251585"/>
              <a:chExt cx="225670" cy="232250"/>
            </a:xfrm>
          </p:grpSpPr>
          <p:sp>
            <p:nvSpPr>
              <p:cNvPr id="82" name="円/楕円 342">
                <a:extLst>
                  <a:ext uri="{FF2B5EF4-FFF2-40B4-BE49-F238E27FC236}">
                    <a16:creationId xmlns:a16="http://schemas.microsoft.com/office/drawing/2014/main" id="{8FE7F347-9D51-41D3-A2DC-837286205C2C}"/>
                  </a:ext>
                </a:extLst>
              </p:cNvPr>
              <p:cNvSpPr/>
              <p:nvPr/>
            </p:nvSpPr>
            <p:spPr bwMode="auto">
              <a:xfrm>
                <a:off x="8472560" y="1251585"/>
                <a:ext cx="225670" cy="232250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3" name="円/楕円 343">
                <a:extLst>
                  <a:ext uri="{FF2B5EF4-FFF2-40B4-BE49-F238E27FC236}">
                    <a16:creationId xmlns:a16="http://schemas.microsoft.com/office/drawing/2014/main" id="{6DF85EA0-FC3B-48A6-A314-69E2FE0B119A}"/>
                  </a:ext>
                </a:extLst>
              </p:cNvPr>
              <p:cNvSpPr/>
              <p:nvPr/>
            </p:nvSpPr>
            <p:spPr bwMode="auto">
              <a:xfrm>
                <a:off x="8540921" y="1304925"/>
                <a:ext cx="111370" cy="125570"/>
              </a:xfrm>
              <a:prstGeom prst="ellipse">
                <a:avLst/>
              </a:prstGeom>
              <a:solidFill>
                <a:srgbClr val="FF9933"/>
              </a:solidFill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grpSp>
          <p:nvGrpSpPr>
            <p:cNvPr id="74" name="グループ化 73">
              <a:extLst>
                <a:ext uri="{FF2B5EF4-FFF2-40B4-BE49-F238E27FC236}">
                  <a16:creationId xmlns:a16="http://schemas.microsoft.com/office/drawing/2014/main" id="{0EEFA46C-8E57-444D-9744-D68B40C07618}"/>
                </a:ext>
              </a:extLst>
            </p:cNvPr>
            <p:cNvGrpSpPr/>
            <p:nvPr/>
          </p:nvGrpSpPr>
          <p:grpSpPr>
            <a:xfrm>
              <a:off x="1441395" y="749732"/>
              <a:ext cx="334107" cy="343848"/>
              <a:chOff x="8472560" y="1251585"/>
              <a:chExt cx="225670" cy="232250"/>
            </a:xfrm>
          </p:grpSpPr>
          <p:sp>
            <p:nvSpPr>
              <p:cNvPr id="80" name="円/楕円 340">
                <a:extLst>
                  <a:ext uri="{FF2B5EF4-FFF2-40B4-BE49-F238E27FC236}">
                    <a16:creationId xmlns:a16="http://schemas.microsoft.com/office/drawing/2014/main" id="{84463B0F-A085-4204-8CA4-CF6D7C339CAB}"/>
                  </a:ext>
                </a:extLst>
              </p:cNvPr>
              <p:cNvSpPr/>
              <p:nvPr/>
            </p:nvSpPr>
            <p:spPr bwMode="auto">
              <a:xfrm>
                <a:off x="8472560" y="1251585"/>
                <a:ext cx="225670" cy="232250"/>
              </a:xfrm>
              <a:prstGeom prst="ellipse">
                <a:avLst/>
              </a:prstGeom>
              <a:solidFill>
                <a:srgbClr val="FFCC99"/>
              </a:solidFill>
              <a:ln w="38100">
                <a:solidFill>
                  <a:schemeClr val="tx1"/>
                </a:solidFill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  <p:sp>
            <p:nvSpPr>
              <p:cNvPr id="81" name="円/楕円 341">
                <a:extLst>
                  <a:ext uri="{FF2B5EF4-FFF2-40B4-BE49-F238E27FC236}">
                    <a16:creationId xmlns:a16="http://schemas.microsoft.com/office/drawing/2014/main" id="{8056E9BA-56F4-4BC3-8465-2666E2493218}"/>
                  </a:ext>
                </a:extLst>
              </p:cNvPr>
              <p:cNvSpPr/>
              <p:nvPr/>
            </p:nvSpPr>
            <p:spPr bwMode="auto">
              <a:xfrm>
                <a:off x="8540921" y="1304925"/>
                <a:ext cx="111370" cy="125570"/>
              </a:xfrm>
              <a:prstGeom prst="ellipse">
                <a:avLst/>
              </a:prstGeom>
              <a:solidFill>
                <a:srgbClr val="FF9933"/>
              </a:solidFill>
              <a:ln w="38100">
                <a:noFill/>
                <a:round/>
                <a:headEnd/>
                <a:tailEnd/>
              </a:ln>
              <a:effectLst/>
              <a:extLst/>
            </p:spPr>
            <p:txBody>
              <a:bodyPr rtlCol="0" anchor="ctr"/>
              <a:lstStyle/>
              <a:p>
                <a:pPr algn="ctr"/>
                <a:endParaRPr kumimoji="1" lang="ja-JP" altLang="en-US"/>
              </a:p>
            </p:txBody>
          </p:sp>
        </p:grpSp>
        <p:sp>
          <p:nvSpPr>
            <p:cNvPr id="75" name="円/楕円 303">
              <a:extLst>
                <a:ext uri="{FF2B5EF4-FFF2-40B4-BE49-F238E27FC236}">
                  <a16:creationId xmlns:a16="http://schemas.microsoft.com/office/drawing/2014/main" id="{012E2857-08DB-4425-A3CB-88E04AA3703B}"/>
                </a:ext>
              </a:extLst>
            </p:cNvPr>
            <p:cNvSpPr/>
            <p:nvPr/>
          </p:nvSpPr>
          <p:spPr bwMode="auto">
            <a:xfrm>
              <a:off x="1610403" y="341287"/>
              <a:ext cx="965870" cy="965870"/>
            </a:xfrm>
            <a:prstGeom prst="ellipse">
              <a:avLst/>
            </a:prstGeom>
            <a:solidFill>
              <a:srgbClr val="FFCC99"/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6" name="台形 75">
              <a:extLst>
                <a:ext uri="{FF2B5EF4-FFF2-40B4-BE49-F238E27FC236}">
                  <a16:creationId xmlns:a16="http://schemas.microsoft.com/office/drawing/2014/main" id="{D015CF7B-0CED-4D51-996D-076A1ED16B4F}"/>
                </a:ext>
              </a:extLst>
            </p:cNvPr>
            <p:cNvSpPr/>
            <p:nvPr/>
          </p:nvSpPr>
          <p:spPr bwMode="auto">
            <a:xfrm>
              <a:off x="1500337" y="237570"/>
              <a:ext cx="1186001" cy="549962"/>
            </a:xfrm>
            <a:prstGeom prst="trapezoid">
              <a:avLst>
                <a:gd name="adj" fmla="val 65513"/>
              </a:avLst>
            </a:prstGeom>
            <a:solidFill>
              <a:schemeClr val="bg1">
                <a:lumMod val="95000"/>
              </a:schemeClr>
            </a:solidFill>
            <a:ln w="38100">
              <a:solidFill>
                <a:schemeClr val="tx1"/>
              </a:solidFill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lang="ja-JP" altLang="en-US"/>
            </a:p>
          </p:txBody>
        </p:sp>
        <p:sp>
          <p:nvSpPr>
            <p:cNvPr id="77" name="アーチ 76">
              <a:extLst>
                <a:ext uri="{FF2B5EF4-FFF2-40B4-BE49-F238E27FC236}">
                  <a16:creationId xmlns:a16="http://schemas.microsoft.com/office/drawing/2014/main" id="{5DA6D965-A162-4FDD-B3ED-49D0973FA84B}"/>
                </a:ext>
              </a:extLst>
            </p:cNvPr>
            <p:cNvSpPr/>
            <p:nvPr/>
          </p:nvSpPr>
          <p:spPr bwMode="auto">
            <a:xfrm>
              <a:off x="1963668" y="936172"/>
              <a:ext cx="253981" cy="253981"/>
            </a:xfrm>
            <a:prstGeom prst="blockArc">
              <a:avLst>
                <a:gd name="adj1" fmla="val 1687204"/>
                <a:gd name="adj2" fmla="val 8987775"/>
                <a:gd name="adj3" fmla="val 14682"/>
              </a:avLst>
            </a:prstGeom>
            <a:solidFill>
              <a:srgbClr val="FF0000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8" name="アーチ 77">
              <a:extLst>
                <a:ext uri="{FF2B5EF4-FFF2-40B4-BE49-F238E27FC236}">
                  <a16:creationId xmlns:a16="http://schemas.microsoft.com/office/drawing/2014/main" id="{57F2517C-D978-4990-AE5C-4E7BF17ABEE0}"/>
                </a:ext>
              </a:extLst>
            </p:cNvPr>
            <p:cNvSpPr/>
            <p:nvPr/>
          </p:nvSpPr>
          <p:spPr bwMode="auto">
            <a:xfrm>
              <a:off x="1701429" y="735402"/>
              <a:ext cx="337373" cy="253981"/>
            </a:xfrm>
            <a:prstGeom prst="blockArc">
              <a:avLst>
                <a:gd name="adj1" fmla="val 1214370"/>
                <a:gd name="adj2" fmla="val 9671409"/>
                <a:gd name="adj3" fmla="val 22448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79" name="アーチ 78">
              <a:extLst>
                <a:ext uri="{FF2B5EF4-FFF2-40B4-BE49-F238E27FC236}">
                  <a16:creationId xmlns:a16="http://schemas.microsoft.com/office/drawing/2014/main" id="{BC7DAB34-D342-4B31-BB26-5F2E6AA51EF4}"/>
                </a:ext>
              </a:extLst>
            </p:cNvPr>
            <p:cNvSpPr/>
            <p:nvPr/>
          </p:nvSpPr>
          <p:spPr bwMode="auto">
            <a:xfrm>
              <a:off x="2155508" y="735402"/>
              <a:ext cx="337373" cy="253981"/>
            </a:xfrm>
            <a:prstGeom prst="blockArc">
              <a:avLst>
                <a:gd name="adj1" fmla="val 1214370"/>
                <a:gd name="adj2" fmla="val 9671409"/>
                <a:gd name="adj3" fmla="val 22448"/>
              </a:avLst>
            </a:prstGeom>
            <a:solidFill>
              <a:schemeClr val="tx1"/>
            </a:solidFill>
            <a:ln w="9525">
              <a:noFill/>
              <a:round/>
              <a:headEnd/>
              <a:tailEnd/>
            </a:ln>
            <a:effectLst/>
            <a:extLst/>
          </p:spPr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</p:grpSp>
    </p:spTree>
    <p:extLst>
      <p:ext uri="{BB962C8B-B14F-4D97-AF65-F5344CB8AC3E}">
        <p14:creationId xmlns:p14="http://schemas.microsoft.com/office/powerpoint/2010/main" val="3147230609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Arial"/>
        <a:ea typeface="ＭＳ Ｐゴシック"/>
        <a:cs typeface="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42</Words>
  <Application>Microsoft Office PowerPoint</Application>
  <PresentationFormat>A4 210 x 297 mm</PresentationFormat>
  <Paragraphs>13</Paragraphs>
  <Slides>6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6</vt:i4>
      </vt:variant>
    </vt:vector>
  </HeadingPairs>
  <TitlesOfParts>
    <vt:vector size="12" baseType="lpstr">
      <vt:lpstr>Meiryo UI</vt:lpstr>
      <vt:lpstr>ＭＳ Ｐゴシック</vt:lpstr>
      <vt:lpstr>メイリオ</vt:lpstr>
      <vt:lpstr>Arial</vt:lpstr>
      <vt:lpstr>Arial Black</vt:lpstr>
      <vt:lpstr>標準デザイン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</vt:vector>
  </TitlesOfParts>
  <Manager>http://www.digipot.net</Manager>
  <Company>http://www.digipot.net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pop882_店内禁煙</dc:title>
  <dc:subject>pop882_店内禁煙</dc:subject>
  <dc:creator>http://www.digipot.net</dc:creator>
  <cp:lastModifiedBy/>
  <cp:revision>1</cp:revision>
  <dcterms:created xsi:type="dcterms:W3CDTF">2014-07-30T05:46:34Z</dcterms:created>
  <dcterms:modified xsi:type="dcterms:W3CDTF">2017-08-17T07:57:16Z</dcterms:modified>
  <cp:version>1</cp:version>
</cp:coreProperties>
</file>