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80" r:id="rId4"/>
    <p:sldId id="273" r:id="rId5"/>
    <p:sldId id="278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1248" y="1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6234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703689F-5F0A-4113-BB43-D2B2957DAE14}"/>
              </a:ext>
            </a:extLst>
          </p:cNvPr>
          <p:cNvGrpSpPr/>
          <p:nvPr/>
        </p:nvGrpSpPr>
        <p:grpSpPr>
          <a:xfrm>
            <a:off x="1645382" y="1363931"/>
            <a:ext cx="3841018" cy="3841018"/>
            <a:chOff x="4953000" y="3338990"/>
            <a:chExt cx="1551007" cy="155100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3EA6547-1C88-4A7E-83B6-1D0342DFFCFC}"/>
                </a:ext>
              </a:extLst>
            </p:cNvPr>
            <p:cNvGrpSpPr/>
            <p:nvPr/>
          </p:nvGrpSpPr>
          <p:grpSpPr>
            <a:xfrm>
              <a:off x="5202256" y="3546725"/>
              <a:ext cx="1055889" cy="895720"/>
              <a:chOff x="2362085" y="1019176"/>
              <a:chExt cx="5457019" cy="4629248"/>
            </a:xfrm>
          </p:grpSpPr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2EC5BD23-158A-4C39-ADD9-ACEC0EBE5FD0}"/>
                  </a:ext>
                </a:extLst>
              </p:cNvPr>
              <p:cNvSpPr/>
              <p:nvPr/>
            </p:nvSpPr>
            <p:spPr bwMode="auto">
              <a:xfrm>
                <a:off x="3035699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0284505C-CF89-44C1-86AB-5BDAB06AD9A9}"/>
                  </a:ext>
                </a:extLst>
              </p:cNvPr>
              <p:cNvSpPr/>
              <p:nvPr/>
            </p:nvSpPr>
            <p:spPr bwMode="auto">
              <a:xfrm>
                <a:off x="3651912" y="4738958"/>
                <a:ext cx="4167192" cy="90946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EFE775FB-1850-437A-980E-E1F6F19F9F0F}"/>
                  </a:ext>
                </a:extLst>
              </p:cNvPr>
              <p:cNvSpPr/>
              <p:nvPr/>
            </p:nvSpPr>
            <p:spPr bwMode="auto">
              <a:xfrm>
                <a:off x="2387858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3A471A40-E718-4D45-839A-429F6AE48688}"/>
                  </a:ext>
                </a:extLst>
              </p:cNvPr>
              <p:cNvSpPr/>
              <p:nvPr/>
            </p:nvSpPr>
            <p:spPr bwMode="auto">
              <a:xfrm rot="16200000" flipH="1">
                <a:off x="2561345" y="819916"/>
                <a:ext cx="3465054" cy="3863573"/>
              </a:xfrm>
              <a:custGeom>
                <a:avLst/>
                <a:gdLst>
                  <a:gd name="connsiteX0" fmla="*/ 0 w 3465054"/>
                  <a:gd name="connsiteY0" fmla="*/ 3184886 h 3863573"/>
                  <a:gd name="connsiteX1" fmla="*/ 0 w 3465054"/>
                  <a:gd name="connsiteY1" fmla="*/ 3863573 h 3863573"/>
                  <a:gd name="connsiteX2" fmla="*/ 418548 w 3465054"/>
                  <a:gd name="connsiteY2" fmla="*/ 3863573 h 3863573"/>
                  <a:gd name="connsiteX3" fmla="*/ 418548 w 3465054"/>
                  <a:gd name="connsiteY3" fmla="*/ 3184885 h 3863573"/>
                  <a:gd name="connsiteX4" fmla="*/ 965021 w 3465054"/>
                  <a:gd name="connsiteY4" fmla="*/ 2634128 h 3863573"/>
                  <a:gd name="connsiteX5" fmla="*/ 1242580 w 3465054"/>
                  <a:gd name="connsiteY5" fmla="*/ 2634128 h 3863573"/>
                  <a:gd name="connsiteX6" fmla="*/ 1242580 w 3465054"/>
                  <a:gd name="connsiteY6" fmla="*/ 2633041 h 3863573"/>
                  <a:gd name="connsiteX7" fmla="*/ 1306177 w 3465054"/>
                  <a:gd name="connsiteY7" fmla="*/ 2629830 h 3863573"/>
                  <a:gd name="connsiteX8" fmla="*/ 2241353 w 3465054"/>
                  <a:gd name="connsiteY8" fmla="*/ 1593525 h 3863573"/>
                  <a:gd name="connsiteX9" fmla="*/ 2241352 w 3465054"/>
                  <a:gd name="connsiteY9" fmla="*/ 1168546 h 3863573"/>
                  <a:gd name="connsiteX10" fmla="*/ 2240995 w 3465054"/>
                  <a:gd name="connsiteY10" fmla="*/ 1168546 h 3863573"/>
                  <a:gd name="connsiteX11" fmla="*/ 2240995 w 3465054"/>
                  <a:gd name="connsiteY11" fmla="*/ 968322 h 3863573"/>
                  <a:gd name="connsiteX12" fmla="*/ 2789339 w 3465054"/>
                  <a:gd name="connsiteY12" fmla="*/ 419979 h 3863573"/>
                  <a:gd name="connsiteX13" fmla="*/ 3465054 w 3465054"/>
                  <a:gd name="connsiteY13" fmla="*/ 419979 h 3863573"/>
                  <a:gd name="connsiteX14" fmla="*/ 3465053 w 3465054"/>
                  <a:gd name="connsiteY14" fmla="*/ 0 h 3863573"/>
                  <a:gd name="connsiteX15" fmla="*/ 2789339 w 3465054"/>
                  <a:gd name="connsiteY15" fmla="*/ 0 h 3863573"/>
                  <a:gd name="connsiteX16" fmla="*/ 1821016 w 3465054"/>
                  <a:gd name="connsiteY16" fmla="*/ 968322 h 3863573"/>
                  <a:gd name="connsiteX17" fmla="*/ 1821016 w 3465054"/>
                  <a:gd name="connsiteY17" fmla="*/ 1168546 h 3863573"/>
                  <a:gd name="connsiteX18" fmla="*/ 1820540 w 3465054"/>
                  <a:gd name="connsiteY18" fmla="*/ 1168546 h 3863573"/>
                  <a:gd name="connsiteX19" fmla="*/ 1820541 w 3465054"/>
                  <a:gd name="connsiteY19" fmla="*/ 1593525 h 3863573"/>
                  <a:gd name="connsiteX20" fmla="*/ 1324798 w 3465054"/>
                  <a:gd name="connsiteY20" fmla="*/ 2201781 h 3863573"/>
                  <a:gd name="connsiteX21" fmla="*/ 1239696 w 3465054"/>
                  <a:gd name="connsiteY21" fmla="*/ 2210360 h 3863573"/>
                  <a:gd name="connsiteX22" fmla="*/ 1239696 w 3465054"/>
                  <a:gd name="connsiteY22" fmla="*/ 2212298 h 3863573"/>
                  <a:gd name="connsiteX23" fmla="*/ 965021 w 3465054"/>
                  <a:gd name="connsiteY23" fmla="*/ 2212299 h 3863573"/>
                  <a:gd name="connsiteX24" fmla="*/ 0 w 3465054"/>
                  <a:gd name="connsiteY24" fmla="*/ 3184886 h 3863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65054" h="3863573">
                    <a:moveTo>
                      <a:pt x="0" y="3184886"/>
                    </a:moveTo>
                    <a:lnTo>
                      <a:pt x="0" y="3863573"/>
                    </a:lnTo>
                    <a:lnTo>
                      <a:pt x="418548" y="3863573"/>
                    </a:lnTo>
                    <a:lnTo>
                      <a:pt x="418548" y="3184885"/>
                    </a:lnTo>
                    <a:cubicBezTo>
                      <a:pt x="418548" y="2880711"/>
                      <a:pt x="663213" y="2634128"/>
                      <a:pt x="965021" y="2634128"/>
                    </a:cubicBezTo>
                    <a:lnTo>
                      <a:pt x="1242580" y="2634128"/>
                    </a:lnTo>
                    <a:lnTo>
                      <a:pt x="1242580" y="2633041"/>
                    </a:lnTo>
                    <a:lnTo>
                      <a:pt x="1306177" y="2629830"/>
                    </a:lnTo>
                    <a:cubicBezTo>
                      <a:pt x="1831451" y="2576485"/>
                      <a:pt x="2241353" y="2132874"/>
                      <a:pt x="2241353" y="1593525"/>
                    </a:cubicBezTo>
                    <a:lnTo>
                      <a:pt x="2241352" y="1168546"/>
                    </a:lnTo>
                    <a:lnTo>
                      <a:pt x="2240995" y="1168546"/>
                    </a:lnTo>
                    <a:lnTo>
                      <a:pt x="2240995" y="968322"/>
                    </a:lnTo>
                    <a:cubicBezTo>
                      <a:pt x="2240995" y="665481"/>
                      <a:pt x="2486498" y="419979"/>
                      <a:pt x="2789339" y="419979"/>
                    </a:cubicBezTo>
                    <a:lnTo>
                      <a:pt x="3465054" y="419979"/>
                    </a:lnTo>
                    <a:lnTo>
                      <a:pt x="3465053" y="0"/>
                    </a:lnTo>
                    <a:lnTo>
                      <a:pt x="2789339" y="0"/>
                    </a:lnTo>
                    <a:cubicBezTo>
                      <a:pt x="2254550" y="0"/>
                      <a:pt x="1821016" y="433534"/>
                      <a:pt x="1821016" y="968322"/>
                    </a:cubicBezTo>
                    <a:lnTo>
                      <a:pt x="1821016" y="1168546"/>
                    </a:lnTo>
                    <a:lnTo>
                      <a:pt x="1820540" y="1168546"/>
                    </a:lnTo>
                    <a:lnTo>
                      <a:pt x="1820541" y="1593525"/>
                    </a:lnTo>
                    <a:cubicBezTo>
                      <a:pt x="1820541" y="1893560"/>
                      <a:pt x="1607718" y="2143888"/>
                      <a:pt x="1324798" y="2201781"/>
                    </a:cubicBezTo>
                    <a:lnTo>
                      <a:pt x="1239696" y="2210360"/>
                    </a:lnTo>
                    <a:lnTo>
                      <a:pt x="1239696" y="2212298"/>
                    </a:lnTo>
                    <a:lnTo>
                      <a:pt x="965021" y="2212299"/>
                    </a:lnTo>
                    <a:cubicBezTo>
                      <a:pt x="432055" y="2212299"/>
                      <a:pt x="0" y="2647741"/>
                      <a:pt x="0" y="318488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C04F533-67F0-4EE1-B228-6AEFB7BB78B9}"/>
                  </a:ext>
                </a:extLst>
              </p:cNvPr>
              <p:cNvSpPr/>
              <p:nvPr/>
            </p:nvSpPr>
            <p:spPr bwMode="auto">
              <a:xfrm>
                <a:off x="3044757" y="1674561"/>
                <a:ext cx="3180903" cy="2822103"/>
              </a:xfrm>
              <a:custGeom>
                <a:avLst/>
                <a:gdLst>
                  <a:gd name="connsiteX0" fmla="*/ 2871155 w 3180903"/>
                  <a:gd name="connsiteY0" fmla="*/ 0 h 2822103"/>
                  <a:gd name="connsiteX1" fmla="*/ 3180903 w 3180903"/>
                  <a:gd name="connsiteY1" fmla="*/ 0 h 2822103"/>
                  <a:gd name="connsiteX2" fmla="*/ 3180903 w 3180903"/>
                  <a:gd name="connsiteY2" fmla="*/ 402616 h 2822103"/>
                  <a:gd name="connsiteX3" fmla="*/ 2871155 w 3180903"/>
                  <a:gd name="connsiteY3" fmla="*/ 402616 h 2822103"/>
                  <a:gd name="connsiteX4" fmla="*/ 2565471 w 3180903"/>
                  <a:gd name="connsiteY4" fmla="*/ 708300 h 2822103"/>
                  <a:gd name="connsiteX5" fmla="*/ 2565472 w 3180903"/>
                  <a:gd name="connsiteY5" fmla="*/ 899697 h 2822103"/>
                  <a:gd name="connsiteX6" fmla="*/ 2566158 w 3180903"/>
                  <a:gd name="connsiteY6" fmla="*/ 899697 h 2822103"/>
                  <a:gd name="connsiteX7" fmla="*/ 1213013 w 3180903"/>
                  <a:gd name="connsiteY7" fmla="*/ 2252842 h 2822103"/>
                  <a:gd name="connsiteX8" fmla="*/ 943179 w 3180903"/>
                  <a:gd name="connsiteY8" fmla="*/ 2252842 h 2822103"/>
                  <a:gd name="connsiteX9" fmla="*/ 879543 w 3180903"/>
                  <a:gd name="connsiteY9" fmla="*/ 2252842 h 2822103"/>
                  <a:gd name="connsiteX10" fmla="*/ 879543 w 3180903"/>
                  <a:gd name="connsiteY10" fmla="*/ 2252623 h 2822103"/>
                  <a:gd name="connsiteX11" fmla="*/ 402983 w 3180903"/>
                  <a:gd name="connsiteY11" fmla="*/ 2252623 h 2822103"/>
                  <a:gd name="connsiteX12" fmla="*/ 402983 w 3180903"/>
                  <a:gd name="connsiteY12" fmla="*/ 2822103 h 2822103"/>
                  <a:gd name="connsiteX13" fmla="*/ 0 w 3180903"/>
                  <a:gd name="connsiteY13" fmla="*/ 2822103 h 2822103"/>
                  <a:gd name="connsiteX14" fmla="*/ 0 w 3180903"/>
                  <a:gd name="connsiteY14" fmla="*/ 2192627 h 2822103"/>
                  <a:gd name="connsiteX15" fmla="*/ 342987 w 3180903"/>
                  <a:gd name="connsiteY15" fmla="*/ 1849640 h 2822103"/>
                  <a:gd name="connsiteX16" fmla="*/ 879543 w 3180903"/>
                  <a:gd name="connsiteY16" fmla="*/ 1849640 h 2822103"/>
                  <a:gd name="connsiteX17" fmla="*/ 943179 w 3180903"/>
                  <a:gd name="connsiteY17" fmla="*/ 1849640 h 2822103"/>
                  <a:gd name="connsiteX18" fmla="*/ 943179 w 3180903"/>
                  <a:gd name="connsiteY18" fmla="*/ 1850222 h 2822103"/>
                  <a:gd name="connsiteX19" fmla="*/ 1213013 w 3180903"/>
                  <a:gd name="connsiteY19" fmla="*/ 1850222 h 2822103"/>
                  <a:gd name="connsiteX20" fmla="*/ 2144226 w 3180903"/>
                  <a:gd name="connsiteY20" fmla="*/ 1091261 h 2822103"/>
                  <a:gd name="connsiteX21" fmla="*/ 2162856 w 3180903"/>
                  <a:gd name="connsiteY21" fmla="*/ 906462 h 2822103"/>
                  <a:gd name="connsiteX22" fmla="*/ 2162856 w 3180903"/>
                  <a:gd name="connsiteY22" fmla="*/ 708299 h 2822103"/>
                  <a:gd name="connsiteX23" fmla="*/ 2871155 w 3180903"/>
                  <a:gd name="connsiteY23" fmla="*/ 0 h 282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180903" h="2822103">
                    <a:moveTo>
                      <a:pt x="2871155" y="0"/>
                    </a:moveTo>
                    <a:lnTo>
                      <a:pt x="3180903" y="0"/>
                    </a:lnTo>
                    <a:lnTo>
                      <a:pt x="3180903" y="402616"/>
                    </a:lnTo>
                    <a:lnTo>
                      <a:pt x="2871155" y="402616"/>
                    </a:lnTo>
                    <a:cubicBezTo>
                      <a:pt x="2702330" y="402616"/>
                      <a:pt x="2565471" y="539475"/>
                      <a:pt x="2565471" y="708300"/>
                    </a:cubicBezTo>
                    <a:lnTo>
                      <a:pt x="2565472" y="899697"/>
                    </a:lnTo>
                    <a:lnTo>
                      <a:pt x="2566158" y="899697"/>
                    </a:lnTo>
                    <a:cubicBezTo>
                      <a:pt x="2566158" y="1647018"/>
                      <a:pt x="1960334" y="2252842"/>
                      <a:pt x="1213013" y="2252842"/>
                    </a:cubicBezTo>
                    <a:lnTo>
                      <a:pt x="943179" y="2252842"/>
                    </a:lnTo>
                    <a:lnTo>
                      <a:pt x="879543" y="2252842"/>
                    </a:lnTo>
                    <a:lnTo>
                      <a:pt x="879543" y="2252623"/>
                    </a:lnTo>
                    <a:lnTo>
                      <a:pt x="402983" y="2252623"/>
                    </a:lnTo>
                    <a:lnTo>
                      <a:pt x="402983" y="2822103"/>
                    </a:lnTo>
                    <a:lnTo>
                      <a:pt x="0" y="2822103"/>
                    </a:lnTo>
                    <a:lnTo>
                      <a:pt x="0" y="2192627"/>
                    </a:lnTo>
                    <a:cubicBezTo>
                      <a:pt x="0" y="2003201"/>
                      <a:pt x="153561" y="1849640"/>
                      <a:pt x="342987" y="1849640"/>
                    </a:cubicBezTo>
                    <a:lnTo>
                      <a:pt x="879543" y="1849640"/>
                    </a:lnTo>
                    <a:lnTo>
                      <a:pt x="943179" y="1849640"/>
                    </a:lnTo>
                    <a:lnTo>
                      <a:pt x="943179" y="1850222"/>
                    </a:lnTo>
                    <a:lnTo>
                      <a:pt x="1213013" y="1850222"/>
                    </a:lnTo>
                    <a:cubicBezTo>
                      <a:pt x="1672353" y="1850222"/>
                      <a:pt x="2055593" y="1524399"/>
                      <a:pt x="2144226" y="1091261"/>
                    </a:cubicBezTo>
                    <a:lnTo>
                      <a:pt x="2162856" y="906462"/>
                    </a:lnTo>
                    <a:lnTo>
                      <a:pt x="2162856" y="708299"/>
                    </a:lnTo>
                    <a:cubicBezTo>
                      <a:pt x="2162856" y="317116"/>
                      <a:pt x="2479972" y="0"/>
                      <a:pt x="28711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禁止 77">
              <a:extLst>
                <a:ext uri="{FF2B5EF4-FFF2-40B4-BE49-F238E27FC236}">
                  <a16:creationId xmlns:a16="http://schemas.microsoft.com/office/drawing/2014/main" id="{EDD8AD66-B6D2-48A4-9466-DAD01269B28C}"/>
                </a:ext>
              </a:extLst>
            </p:cNvPr>
            <p:cNvSpPr/>
            <p:nvPr/>
          </p:nvSpPr>
          <p:spPr bwMode="auto">
            <a:xfrm>
              <a:off x="4953000" y="333899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7A9DB4D-AFF1-4203-9AD6-61B47682D6B3}"/>
              </a:ext>
            </a:extLst>
          </p:cNvPr>
          <p:cNvSpPr txBox="1"/>
          <p:nvPr/>
        </p:nvSpPr>
        <p:spPr>
          <a:xfrm>
            <a:off x="0" y="7455573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Arial Black" panose="020B0A04020102020204" pitchFamily="34" charset="0"/>
              </a:rPr>
              <a:t>NO</a:t>
            </a:r>
            <a:r>
              <a:rPr kumimoji="1" lang="ja-JP" altLang="en-US" sz="60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kumimoji="1" lang="en-US" altLang="ja-JP" sz="6000" b="1" dirty="0">
                <a:solidFill>
                  <a:srgbClr val="FF0000"/>
                </a:solidFill>
                <a:latin typeface="Arial Black" panose="020B0A04020102020204" pitchFamily="34" charset="0"/>
              </a:rPr>
              <a:t>SMOKING</a:t>
            </a:r>
            <a:endParaRPr kumimoji="1" lang="ja-JP" altLang="en-US" sz="6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4D6A586-8FB1-4AF7-B06F-14DABC9CCE6E}"/>
              </a:ext>
            </a:extLst>
          </p:cNvPr>
          <p:cNvSpPr txBox="1"/>
          <p:nvPr/>
        </p:nvSpPr>
        <p:spPr>
          <a:xfrm>
            <a:off x="5945" y="6142135"/>
            <a:ext cx="6852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/>
              <a:t>館内禁煙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44466DA-EB28-4D79-88B5-FCF975C65535}"/>
              </a:ext>
            </a:extLst>
          </p:cNvPr>
          <p:cNvGrpSpPr/>
          <p:nvPr/>
        </p:nvGrpSpPr>
        <p:grpSpPr>
          <a:xfrm>
            <a:off x="1229006" y="947555"/>
            <a:ext cx="4673770" cy="4673770"/>
            <a:chOff x="4953000" y="3338990"/>
            <a:chExt cx="1551007" cy="155100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8E16DD6-62C7-4EAC-8410-B3B7E1CF23E8}"/>
                </a:ext>
              </a:extLst>
            </p:cNvPr>
            <p:cNvGrpSpPr/>
            <p:nvPr/>
          </p:nvGrpSpPr>
          <p:grpSpPr>
            <a:xfrm>
              <a:off x="5202256" y="3546725"/>
              <a:ext cx="1055889" cy="895720"/>
              <a:chOff x="2362085" y="1019176"/>
              <a:chExt cx="5457019" cy="4629248"/>
            </a:xfrm>
          </p:grpSpPr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0226106B-3D8C-47C0-9A67-67504954C816}"/>
                  </a:ext>
                </a:extLst>
              </p:cNvPr>
              <p:cNvSpPr/>
              <p:nvPr/>
            </p:nvSpPr>
            <p:spPr bwMode="auto">
              <a:xfrm>
                <a:off x="3035699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26827425-8F64-43E2-8FA6-3DB6A34E50D3}"/>
                  </a:ext>
                </a:extLst>
              </p:cNvPr>
              <p:cNvSpPr/>
              <p:nvPr/>
            </p:nvSpPr>
            <p:spPr bwMode="auto">
              <a:xfrm>
                <a:off x="3651912" y="4738958"/>
                <a:ext cx="4167192" cy="90946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B3A8241C-337B-48AC-8C16-2E14E87A72DF}"/>
                  </a:ext>
                </a:extLst>
              </p:cNvPr>
              <p:cNvSpPr/>
              <p:nvPr/>
            </p:nvSpPr>
            <p:spPr bwMode="auto">
              <a:xfrm>
                <a:off x="2387858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9C6CF56-7AA2-419A-8005-332821A3B9E0}"/>
                  </a:ext>
                </a:extLst>
              </p:cNvPr>
              <p:cNvSpPr/>
              <p:nvPr/>
            </p:nvSpPr>
            <p:spPr bwMode="auto">
              <a:xfrm rot="16200000" flipH="1">
                <a:off x="2561345" y="819916"/>
                <a:ext cx="3465054" cy="3863573"/>
              </a:xfrm>
              <a:custGeom>
                <a:avLst/>
                <a:gdLst>
                  <a:gd name="connsiteX0" fmla="*/ 0 w 3465054"/>
                  <a:gd name="connsiteY0" fmla="*/ 3184886 h 3863573"/>
                  <a:gd name="connsiteX1" fmla="*/ 0 w 3465054"/>
                  <a:gd name="connsiteY1" fmla="*/ 3863573 h 3863573"/>
                  <a:gd name="connsiteX2" fmla="*/ 418548 w 3465054"/>
                  <a:gd name="connsiteY2" fmla="*/ 3863573 h 3863573"/>
                  <a:gd name="connsiteX3" fmla="*/ 418548 w 3465054"/>
                  <a:gd name="connsiteY3" fmla="*/ 3184885 h 3863573"/>
                  <a:gd name="connsiteX4" fmla="*/ 965021 w 3465054"/>
                  <a:gd name="connsiteY4" fmla="*/ 2634128 h 3863573"/>
                  <a:gd name="connsiteX5" fmla="*/ 1242580 w 3465054"/>
                  <a:gd name="connsiteY5" fmla="*/ 2634128 h 3863573"/>
                  <a:gd name="connsiteX6" fmla="*/ 1242580 w 3465054"/>
                  <a:gd name="connsiteY6" fmla="*/ 2633041 h 3863573"/>
                  <a:gd name="connsiteX7" fmla="*/ 1306177 w 3465054"/>
                  <a:gd name="connsiteY7" fmla="*/ 2629830 h 3863573"/>
                  <a:gd name="connsiteX8" fmla="*/ 2241353 w 3465054"/>
                  <a:gd name="connsiteY8" fmla="*/ 1593525 h 3863573"/>
                  <a:gd name="connsiteX9" fmla="*/ 2241352 w 3465054"/>
                  <a:gd name="connsiteY9" fmla="*/ 1168546 h 3863573"/>
                  <a:gd name="connsiteX10" fmla="*/ 2240995 w 3465054"/>
                  <a:gd name="connsiteY10" fmla="*/ 1168546 h 3863573"/>
                  <a:gd name="connsiteX11" fmla="*/ 2240995 w 3465054"/>
                  <a:gd name="connsiteY11" fmla="*/ 968322 h 3863573"/>
                  <a:gd name="connsiteX12" fmla="*/ 2789339 w 3465054"/>
                  <a:gd name="connsiteY12" fmla="*/ 419979 h 3863573"/>
                  <a:gd name="connsiteX13" fmla="*/ 3465054 w 3465054"/>
                  <a:gd name="connsiteY13" fmla="*/ 419979 h 3863573"/>
                  <a:gd name="connsiteX14" fmla="*/ 3465053 w 3465054"/>
                  <a:gd name="connsiteY14" fmla="*/ 0 h 3863573"/>
                  <a:gd name="connsiteX15" fmla="*/ 2789339 w 3465054"/>
                  <a:gd name="connsiteY15" fmla="*/ 0 h 3863573"/>
                  <a:gd name="connsiteX16" fmla="*/ 1821016 w 3465054"/>
                  <a:gd name="connsiteY16" fmla="*/ 968322 h 3863573"/>
                  <a:gd name="connsiteX17" fmla="*/ 1821016 w 3465054"/>
                  <a:gd name="connsiteY17" fmla="*/ 1168546 h 3863573"/>
                  <a:gd name="connsiteX18" fmla="*/ 1820540 w 3465054"/>
                  <a:gd name="connsiteY18" fmla="*/ 1168546 h 3863573"/>
                  <a:gd name="connsiteX19" fmla="*/ 1820541 w 3465054"/>
                  <a:gd name="connsiteY19" fmla="*/ 1593525 h 3863573"/>
                  <a:gd name="connsiteX20" fmla="*/ 1324798 w 3465054"/>
                  <a:gd name="connsiteY20" fmla="*/ 2201781 h 3863573"/>
                  <a:gd name="connsiteX21" fmla="*/ 1239696 w 3465054"/>
                  <a:gd name="connsiteY21" fmla="*/ 2210360 h 3863573"/>
                  <a:gd name="connsiteX22" fmla="*/ 1239696 w 3465054"/>
                  <a:gd name="connsiteY22" fmla="*/ 2212298 h 3863573"/>
                  <a:gd name="connsiteX23" fmla="*/ 965021 w 3465054"/>
                  <a:gd name="connsiteY23" fmla="*/ 2212299 h 3863573"/>
                  <a:gd name="connsiteX24" fmla="*/ 0 w 3465054"/>
                  <a:gd name="connsiteY24" fmla="*/ 3184886 h 3863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65054" h="3863573">
                    <a:moveTo>
                      <a:pt x="0" y="3184886"/>
                    </a:moveTo>
                    <a:lnTo>
                      <a:pt x="0" y="3863573"/>
                    </a:lnTo>
                    <a:lnTo>
                      <a:pt x="418548" y="3863573"/>
                    </a:lnTo>
                    <a:lnTo>
                      <a:pt x="418548" y="3184885"/>
                    </a:lnTo>
                    <a:cubicBezTo>
                      <a:pt x="418548" y="2880711"/>
                      <a:pt x="663213" y="2634128"/>
                      <a:pt x="965021" y="2634128"/>
                    </a:cubicBezTo>
                    <a:lnTo>
                      <a:pt x="1242580" y="2634128"/>
                    </a:lnTo>
                    <a:lnTo>
                      <a:pt x="1242580" y="2633041"/>
                    </a:lnTo>
                    <a:lnTo>
                      <a:pt x="1306177" y="2629830"/>
                    </a:lnTo>
                    <a:cubicBezTo>
                      <a:pt x="1831451" y="2576485"/>
                      <a:pt x="2241353" y="2132874"/>
                      <a:pt x="2241353" y="1593525"/>
                    </a:cubicBezTo>
                    <a:lnTo>
                      <a:pt x="2241352" y="1168546"/>
                    </a:lnTo>
                    <a:lnTo>
                      <a:pt x="2240995" y="1168546"/>
                    </a:lnTo>
                    <a:lnTo>
                      <a:pt x="2240995" y="968322"/>
                    </a:lnTo>
                    <a:cubicBezTo>
                      <a:pt x="2240995" y="665481"/>
                      <a:pt x="2486498" y="419979"/>
                      <a:pt x="2789339" y="419979"/>
                    </a:cubicBezTo>
                    <a:lnTo>
                      <a:pt x="3465054" y="419979"/>
                    </a:lnTo>
                    <a:lnTo>
                      <a:pt x="3465053" y="0"/>
                    </a:lnTo>
                    <a:lnTo>
                      <a:pt x="2789339" y="0"/>
                    </a:lnTo>
                    <a:cubicBezTo>
                      <a:pt x="2254550" y="0"/>
                      <a:pt x="1821016" y="433534"/>
                      <a:pt x="1821016" y="968322"/>
                    </a:cubicBezTo>
                    <a:lnTo>
                      <a:pt x="1821016" y="1168546"/>
                    </a:lnTo>
                    <a:lnTo>
                      <a:pt x="1820540" y="1168546"/>
                    </a:lnTo>
                    <a:lnTo>
                      <a:pt x="1820541" y="1593525"/>
                    </a:lnTo>
                    <a:cubicBezTo>
                      <a:pt x="1820541" y="1893560"/>
                      <a:pt x="1607718" y="2143888"/>
                      <a:pt x="1324798" y="2201781"/>
                    </a:cubicBezTo>
                    <a:lnTo>
                      <a:pt x="1239696" y="2210360"/>
                    </a:lnTo>
                    <a:lnTo>
                      <a:pt x="1239696" y="2212298"/>
                    </a:lnTo>
                    <a:lnTo>
                      <a:pt x="965021" y="2212299"/>
                    </a:lnTo>
                    <a:cubicBezTo>
                      <a:pt x="432055" y="2212299"/>
                      <a:pt x="0" y="2647741"/>
                      <a:pt x="0" y="318488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61C75C6-D1AF-401A-B7F6-6222A38D059F}"/>
                  </a:ext>
                </a:extLst>
              </p:cNvPr>
              <p:cNvSpPr/>
              <p:nvPr/>
            </p:nvSpPr>
            <p:spPr bwMode="auto">
              <a:xfrm>
                <a:off x="3044757" y="1674561"/>
                <a:ext cx="3180903" cy="2822103"/>
              </a:xfrm>
              <a:custGeom>
                <a:avLst/>
                <a:gdLst>
                  <a:gd name="connsiteX0" fmla="*/ 2871155 w 3180903"/>
                  <a:gd name="connsiteY0" fmla="*/ 0 h 2822103"/>
                  <a:gd name="connsiteX1" fmla="*/ 3180903 w 3180903"/>
                  <a:gd name="connsiteY1" fmla="*/ 0 h 2822103"/>
                  <a:gd name="connsiteX2" fmla="*/ 3180903 w 3180903"/>
                  <a:gd name="connsiteY2" fmla="*/ 402616 h 2822103"/>
                  <a:gd name="connsiteX3" fmla="*/ 2871155 w 3180903"/>
                  <a:gd name="connsiteY3" fmla="*/ 402616 h 2822103"/>
                  <a:gd name="connsiteX4" fmla="*/ 2565471 w 3180903"/>
                  <a:gd name="connsiteY4" fmla="*/ 708300 h 2822103"/>
                  <a:gd name="connsiteX5" fmla="*/ 2565472 w 3180903"/>
                  <a:gd name="connsiteY5" fmla="*/ 899697 h 2822103"/>
                  <a:gd name="connsiteX6" fmla="*/ 2566158 w 3180903"/>
                  <a:gd name="connsiteY6" fmla="*/ 899697 h 2822103"/>
                  <a:gd name="connsiteX7" fmla="*/ 1213013 w 3180903"/>
                  <a:gd name="connsiteY7" fmla="*/ 2252842 h 2822103"/>
                  <a:gd name="connsiteX8" fmla="*/ 943179 w 3180903"/>
                  <a:gd name="connsiteY8" fmla="*/ 2252842 h 2822103"/>
                  <a:gd name="connsiteX9" fmla="*/ 879543 w 3180903"/>
                  <a:gd name="connsiteY9" fmla="*/ 2252842 h 2822103"/>
                  <a:gd name="connsiteX10" fmla="*/ 879543 w 3180903"/>
                  <a:gd name="connsiteY10" fmla="*/ 2252623 h 2822103"/>
                  <a:gd name="connsiteX11" fmla="*/ 402983 w 3180903"/>
                  <a:gd name="connsiteY11" fmla="*/ 2252623 h 2822103"/>
                  <a:gd name="connsiteX12" fmla="*/ 402983 w 3180903"/>
                  <a:gd name="connsiteY12" fmla="*/ 2822103 h 2822103"/>
                  <a:gd name="connsiteX13" fmla="*/ 0 w 3180903"/>
                  <a:gd name="connsiteY13" fmla="*/ 2822103 h 2822103"/>
                  <a:gd name="connsiteX14" fmla="*/ 0 w 3180903"/>
                  <a:gd name="connsiteY14" fmla="*/ 2192627 h 2822103"/>
                  <a:gd name="connsiteX15" fmla="*/ 342987 w 3180903"/>
                  <a:gd name="connsiteY15" fmla="*/ 1849640 h 2822103"/>
                  <a:gd name="connsiteX16" fmla="*/ 879543 w 3180903"/>
                  <a:gd name="connsiteY16" fmla="*/ 1849640 h 2822103"/>
                  <a:gd name="connsiteX17" fmla="*/ 943179 w 3180903"/>
                  <a:gd name="connsiteY17" fmla="*/ 1849640 h 2822103"/>
                  <a:gd name="connsiteX18" fmla="*/ 943179 w 3180903"/>
                  <a:gd name="connsiteY18" fmla="*/ 1850222 h 2822103"/>
                  <a:gd name="connsiteX19" fmla="*/ 1213013 w 3180903"/>
                  <a:gd name="connsiteY19" fmla="*/ 1850222 h 2822103"/>
                  <a:gd name="connsiteX20" fmla="*/ 2144226 w 3180903"/>
                  <a:gd name="connsiteY20" fmla="*/ 1091261 h 2822103"/>
                  <a:gd name="connsiteX21" fmla="*/ 2162856 w 3180903"/>
                  <a:gd name="connsiteY21" fmla="*/ 906462 h 2822103"/>
                  <a:gd name="connsiteX22" fmla="*/ 2162856 w 3180903"/>
                  <a:gd name="connsiteY22" fmla="*/ 708299 h 2822103"/>
                  <a:gd name="connsiteX23" fmla="*/ 2871155 w 3180903"/>
                  <a:gd name="connsiteY23" fmla="*/ 0 h 282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180903" h="2822103">
                    <a:moveTo>
                      <a:pt x="2871155" y="0"/>
                    </a:moveTo>
                    <a:lnTo>
                      <a:pt x="3180903" y="0"/>
                    </a:lnTo>
                    <a:lnTo>
                      <a:pt x="3180903" y="402616"/>
                    </a:lnTo>
                    <a:lnTo>
                      <a:pt x="2871155" y="402616"/>
                    </a:lnTo>
                    <a:cubicBezTo>
                      <a:pt x="2702330" y="402616"/>
                      <a:pt x="2565471" y="539475"/>
                      <a:pt x="2565471" y="708300"/>
                    </a:cubicBezTo>
                    <a:lnTo>
                      <a:pt x="2565472" y="899697"/>
                    </a:lnTo>
                    <a:lnTo>
                      <a:pt x="2566158" y="899697"/>
                    </a:lnTo>
                    <a:cubicBezTo>
                      <a:pt x="2566158" y="1647018"/>
                      <a:pt x="1960334" y="2252842"/>
                      <a:pt x="1213013" y="2252842"/>
                    </a:cubicBezTo>
                    <a:lnTo>
                      <a:pt x="943179" y="2252842"/>
                    </a:lnTo>
                    <a:lnTo>
                      <a:pt x="879543" y="2252842"/>
                    </a:lnTo>
                    <a:lnTo>
                      <a:pt x="879543" y="2252623"/>
                    </a:lnTo>
                    <a:lnTo>
                      <a:pt x="402983" y="2252623"/>
                    </a:lnTo>
                    <a:lnTo>
                      <a:pt x="402983" y="2822103"/>
                    </a:lnTo>
                    <a:lnTo>
                      <a:pt x="0" y="2822103"/>
                    </a:lnTo>
                    <a:lnTo>
                      <a:pt x="0" y="2192627"/>
                    </a:lnTo>
                    <a:cubicBezTo>
                      <a:pt x="0" y="2003201"/>
                      <a:pt x="153561" y="1849640"/>
                      <a:pt x="342987" y="1849640"/>
                    </a:cubicBezTo>
                    <a:lnTo>
                      <a:pt x="879543" y="1849640"/>
                    </a:lnTo>
                    <a:lnTo>
                      <a:pt x="943179" y="1849640"/>
                    </a:lnTo>
                    <a:lnTo>
                      <a:pt x="943179" y="1850222"/>
                    </a:lnTo>
                    <a:lnTo>
                      <a:pt x="1213013" y="1850222"/>
                    </a:lnTo>
                    <a:cubicBezTo>
                      <a:pt x="1672353" y="1850222"/>
                      <a:pt x="2055593" y="1524399"/>
                      <a:pt x="2144226" y="1091261"/>
                    </a:cubicBezTo>
                    <a:lnTo>
                      <a:pt x="2162856" y="906462"/>
                    </a:lnTo>
                    <a:lnTo>
                      <a:pt x="2162856" y="708299"/>
                    </a:lnTo>
                    <a:cubicBezTo>
                      <a:pt x="2162856" y="317116"/>
                      <a:pt x="2479972" y="0"/>
                      <a:pt x="28711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禁止 77">
              <a:extLst>
                <a:ext uri="{FF2B5EF4-FFF2-40B4-BE49-F238E27FC236}">
                  <a16:creationId xmlns:a16="http://schemas.microsoft.com/office/drawing/2014/main" id="{50AAD727-259F-4E3E-A277-A9C23DB42303}"/>
                </a:ext>
              </a:extLst>
            </p:cNvPr>
            <p:cNvSpPr/>
            <p:nvPr/>
          </p:nvSpPr>
          <p:spPr bwMode="auto">
            <a:xfrm>
              <a:off x="4953000" y="333899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9105C0F-E2B9-4FC2-9AC3-67A2A8707EC0}"/>
              </a:ext>
            </a:extLst>
          </p:cNvPr>
          <p:cNvSpPr txBox="1"/>
          <p:nvPr/>
        </p:nvSpPr>
        <p:spPr>
          <a:xfrm>
            <a:off x="0" y="7692981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dirty="0">
                <a:latin typeface="Arial Black" panose="020B0A04020102020204" pitchFamily="34" charset="0"/>
              </a:rPr>
              <a:t>NO</a:t>
            </a:r>
            <a:r>
              <a:rPr kumimoji="1" lang="ja-JP" altLang="en-US" sz="6000" b="1" dirty="0">
                <a:latin typeface="Arial Black" panose="020B0A04020102020204" pitchFamily="34" charset="0"/>
              </a:rPr>
              <a:t> </a:t>
            </a:r>
            <a:r>
              <a:rPr kumimoji="1" lang="en-US" altLang="ja-JP" sz="6000" b="1" dirty="0">
                <a:latin typeface="Arial Black" panose="020B0A04020102020204" pitchFamily="34" charset="0"/>
              </a:rPr>
              <a:t>SMOKING</a:t>
            </a:r>
            <a:endParaRPr kumimoji="1" lang="ja-JP" altLang="en-US" sz="6000" b="1" dirty="0">
              <a:latin typeface="Arial Black" panose="020B0A040201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94BF028-6A49-4336-A29B-C73F8C12A658}"/>
              </a:ext>
            </a:extLst>
          </p:cNvPr>
          <p:cNvSpPr txBox="1"/>
          <p:nvPr/>
        </p:nvSpPr>
        <p:spPr>
          <a:xfrm>
            <a:off x="5945" y="6379543"/>
            <a:ext cx="6852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館内禁煙</a:t>
            </a: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91824A0-9CCF-4A9A-92C6-33CCC2D8C906}"/>
              </a:ext>
            </a:extLst>
          </p:cNvPr>
          <p:cNvSpPr txBox="1"/>
          <p:nvPr/>
        </p:nvSpPr>
        <p:spPr>
          <a:xfrm>
            <a:off x="1988840" y="0"/>
            <a:ext cx="2369880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200" dirty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館内禁煙</a:t>
            </a:r>
          </a:p>
        </p:txBody>
      </p:sp>
    </p:spTree>
    <p:extLst>
      <p:ext uri="{BB962C8B-B14F-4D97-AF65-F5344CB8AC3E}">
        <p14:creationId xmlns:p14="http://schemas.microsoft.com/office/powerpoint/2010/main" val="1263315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91824A0-9CCF-4A9A-92C6-33CCC2D8C906}"/>
              </a:ext>
            </a:extLst>
          </p:cNvPr>
          <p:cNvSpPr txBox="1"/>
          <p:nvPr/>
        </p:nvSpPr>
        <p:spPr>
          <a:xfrm>
            <a:off x="1988840" y="0"/>
            <a:ext cx="2369880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200" dirty="0">
                <a:ln w="38100">
                  <a:noFill/>
                </a:ln>
                <a:solidFill>
                  <a:sysClr val="windowText" lastClr="000000"/>
                </a:solidFill>
              </a:rPr>
              <a:t>館内禁煙</a:t>
            </a:r>
          </a:p>
        </p:txBody>
      </p: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C899563-B3B4-4F1F-AB45-F6FA0DFBD772}"/>
              </a:ext>
            </a:extLst>
          </p:cNvPr>
          <p:cNvGrpSpPr/>
          <p:nvPr/>
        </p:nvGrpSpPr>
        <p:grpSpPr>
          <a:xfrm>
            <a:off x="1439960" y="1516500"/>
            <a:ext cx="3978080" cy="3978080"/>
            <a:chOff x="4953000" y="3338990"/>
            <a:chExt cx="1551007" cy="1551007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606724B-A1E6-4D63-99E2-741296F81381}"/>
                </a:ext>
              </a:extLst>
            </p:cNvPr>
            <p:cNvGrpSpPr/>
            <p:nvPr/>
          </p:nvGrpSpPr>
          <p:grpSpPr>
            <a:xfrm>
              <a:off x="5202256" y="3546725"/>
              <a:ext cx="1055889" cy="895720"/>
              <a:chOff x="2362085" y="1019176"/>
              <a:chExt cx="5457019" cy="4629248"/>
            </a:xfrm>
          </p:grpSpPr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F2C5AC2F-2475-41AC-8061-D3ED968ADFBF}"/>
                  </a:ext>
                </a:extLst>
              </p:cNvPr>
              <p:cNvSpPr/>
              <p:nvPr/>
            </p:nvSpPr>
            <p:spPr bwMode="auto">
              <a:xfrm>
                <a:off x="3035699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21C4D797-E867-41DF-A86E-1B5B5872949D}"/>
                  </a:ext>
                </a:extLst>
              </p:cNvPr>
              <p:cNvSpPr/>
              <p:nvPr/>
            </p:nvSpPr>
            <p:spPr bwMode="auto">
              <a:xfrm>
                <a:off x="3651912" y="4738958"/>
                <a:ext cx="4167192" cy="90946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FC37E9CF-0117-405D-A94B-E3C04492797F}"/>
                  </a:ext>
                </a:extLst>
              </p:cNvPr>
              <p:cNvSpPr/>
              <p:nvPr/>
            </p:nvSpPr>
            <p:spPr bwMode="auto">
              <a:xfrm>
                <a:off x="2387858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5BF637B-F21E-4B12-B348-D830419FBF74}"/>
                  </a:ext>
                </a:extLst>
              </p:cNvPr>
              <p:cNvSpPr/>
              <p:nvPr/>
            </p:nvSpPr>
            <p:spPr bwMode="auto">
              <a:xfrm rot="16200000" flipH="1">
                <a:off x="2561345" y="819916"/>
                <a:ext cx="3465054" cy="3863573"/>
              </a:xfrm>
              <a:custGeom>
                <a:avLst/>
                <a:gdLst>
                  <a:gd name="connsiteX0" fmla="*/ 0 w 3465054"/>
                  <a:gd name="connsiteY0" fmla="*/ 3184886 h 3863573"/>
                  <a:gd name="connsiteX1" fmla="*/ 0 w 3465054"/>
                  <a:gd name="connsiteY1" fmla="*/ 3863573 h 3863573"/>
                  <a:gd name="connsiteX2" fmla="*/ 418548 w 3465054"/>
                  <a:gd name="connsiteY2" fmla="*/ 3863573 h 3863573"/>
                  <a:gd name="connsiteX3" fmla="*/ 418548 w 3465054"/>
                  <a:gd name="connsiteY3" fmla="*/ 3184885 h 3863573"/>
                  <a:gd name="connsiteX4" fmla="*/ 965021 w 3465054"/>
                  <a:gd name="connsiteY4" fmla="*/ 2634128 h 3863573"/>
                  <a:gd name="connsiteX5" fmla="*/ 1242580 w 3465054"/>
                  <a:gd name="connsiteY5" fmla="*/ 2634128 h 3863573"/>
                  <a:gd name="connsiteX6" fmla="*/ 1242580 w 3465054"/>
                  <a:gd name="connsiteY6" fmla="*/ 2633041 h 3863573"/>
                  <a:gd name="connsiteX7" fmla="*/ 1306177 w 3465054"/>
                  <a:gd name="connsiteY7" fmla="*/ 2629830 h 3863573"/>
                  <a:gd name="connsiteX8" fmla="*/ 2241353 w 3465054"/>
                  <a:gd name="connsiteY8" fmla="*/ 1593525 h 3863573"/>
                  <a:gd name="connsiteX9" fmla="*/ 2241352 w 3465054"/>
                  <a:gd name="connsiteY9" fmla="*/ 1168546 h 3863573"/>
                  <a:gd name="connsiteX10" fmla="*/ 2240995 w 3465054"/>
                  <a:gd name="connsiteY10" fmla="*/ 1168546 h 3863573"/>
                  <a:gd name="connsiteX11" fmla="*/ 2240995 w 3465054"/>
                  <a:gd name="connsiteY11" fmla="*/ 968322 h 3863573"/>
                  <a:gd name="connsiteX12" fmla="*/ 2789339 w 3465054"/>
                  <a:gd name="connsiteY12" fmla="*/ 419979 h 3863573"/>
                  <a:gd name="connsiteX13" fmla="*/ 3465054 w 3465054"/>
                  <a:gd name="connsiteY13" fmla="*/ 419979 h 3863573"/>
                  <a:gd name="connsiteX14" fmla="*/ 3465053 w 3465054"/>
                  <a:gd name="connsiteY14" fmla="*/ 0 h 3863573"/>
                  <a:gd name="connsiteX15" fmla="*/ 2789339 w 3465054"/>
                  <a:gd name="connsiteY15" fmla="*/ 0 h 3863573"/>
                  <a:gd name="connsiteX16" fmla="*/ 1821016 w 3465054"/>
                  <a:gd name="connsiteY16" fmla="*/ 968322 h 3863573"/>
                  <a:gd name="connsiteX17" fmla="*/ 1821016 w 3465054"/>
                  <a:gd name="connsiteY17" fmla="*/ 1168546 h 3863573"/>
                  <a:gd name="connsiteX18" fmla="*/ 1820540 w 3465054"/>
                  <a:gd name="connsiteY18" fmla="*/ 1168546 h 3863573"/>
                  <a:gd name="connsiteX19" fmla="*/ 1820541 w 3465054"/>
                  <a:gd name="connsiteY19" fmla="*/ 1593525 h 3863573"/>
                  <a:gd name="connsiteX20" fmla="*/ 1324798 w 3465054"/>
                  <a:gd name="connsiteY20" fmla="*/ 2201781 h 3863573"/>
                  <a:gd name="connsiteX21" fmla="*/ 1239696 w 3465054"/>
                  <a:gd name="connsiteY21" fmla="*/ 2210360 h 3863573"/>
                  <a:gd name="connsiteX22" fmla="*/ 1239696 w 3465054"/>
                  <a:gd name="connsiteY22" fmla="*/ 2212298 h 3863573"/>
                  <a:gd name="connsiteX23" fmla="*/ 965021 w 3465054"/>
                  <a:gd name="connsiteY23" fmla="*/ 2212299 h 3863573"/>
                  <a:gd name="connsiteX24" fmla="*/ 0 w 3465054"/>
                  <a:gd name="connsiteY24" fmla="*/ 3184886 h 3863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65054" h="3863573">
                    <a:moveTo>
                      <a:pt x="0" y="3184886"/>
                    </a:moveTo>
                    <a:lnTo>
                      <a:pt x="0" y="3863573"/>
                    </a:lnTo>
                    <a:lnTo>
                      <a:pt x="418548" y="3863573"/>
                    </a:lnTo>
                    <a:lnTo>
                      <a:pt x="418548" y="3184885"/>
                    </a:lnTo>
                    <a:cubicBezTo>
                      <a:pt x="418548" y="2880711"/>
                      <a:pt x="663213" y="2634128"/>
                      <a:pt x="965021" y="2634128"/>
                    </a:cubicBezTo>
                    <a:lnTo>
                      <a:pt x="1242580" y="2634128"/>
                    </a:lnTo>
                    <a:lnTo>
                      <a:pt x="1242580" y="2633041"/>
                    </a:lnTo>
                    <a:lnTo>
                      <a:pt x="1306177" y="2629830"/>
                    </a:lnTo>
                    <a:cubicBezTo>
                      <a:pt x="1831451" y="2576485"/>
                      <a:pt x="2241353" y="2132874"/>
                      <a:pt x="2241353" y="1593525"/>
                    </a:cubicBezTo>
                    <a:lnTo>
                      <a:pt x="2241352" y="1168546"/>
                    </a:lnTo>
                    <a:lnTo>
                      <a:pt x="2240995" y="1168546"/>
                    </a:lnTo>
                    <a:lnTo>
                      <a:pt x="2240995" y="968322"/>
                    </a:lnTo>
                    <a:cubicBezTo>
                      <a:pt x="2240995" y="665481"/>
                      <a:pt x="2486498" y="419979"/>
                      <a:pt x="2789339" y="419979"/>
                    </a:cubicBezTo>
                    <a:lnTo>
                      <a:pt x="3465054" y="419979"/>
                    </a:lnTo>
                    <a:lnTo>
                      <a:pt x="3465053" y="0"/>
                    </a:lnTo>
                    <a:lnTo>
                      <a:pt x="2789339" y="0"/>
                    </a:lnTo>
                    <a:cubicBezTo>
                      <a:pt x="2254550" y="0"/>
                      <a:pt x="1821016" y="433534"/>
                      <a:pt x="1821016" y="968322"/>
                    </a:cubicBezTo>
                    <a:lnTo>
                      <a:pt x="1821016" y="1168546"/>
                    </a:lnTo>
                    <a:lnTo>
                      <a:pt x="1820540" y="1168546"/>
                    </a:lnTo>
                    <a:lnTo>
                      <a:pt x="1820541" y="1593525"/>
                    </a:lnTo>
                    <a:cubicBezTo>
                      <a:pt x="1820541" y="1893560"/>
                      <a:pt x="1607718" y="2143888"/>
                      <a:pt x="1324798" y="2201781"/>
                    </a:cubicBezTo>
                    <a:lnTo>
                      <a:pt x="1239696" y="2210360"/>
                    </a:lnTo>
                    <a:lnTo>
                      <a:pt x="1239696" y="2212298"/>
                    </a:lnTo>
                    <a:lnTo>
                      <a:pt x="965021" y="2212299"/>
                    </a:lnTo>
                    <a:cubicBezTo>
                      <a:pt x="432055" y="2212299"/>
                      <a:pt x="0" y="2647741"/>
                      <a:pt x="0" y="318488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FC4ED488-0D9B-4353-B074-88E7154EFA56}"/>
                  </a:ext>
                </a:extLst>
              </p:cNvPr>
              <p:cNvSpPr/>
              <p:nvPr/>
            </p:nvSpPr>
            <p:spPr bwMode="auto">
              <a:xfrm>
                <a:off x="3044757" y="1674561"/>
                <a:ext cx="3180903" cy="2822103"/>
              </a:xfrm>
              <a:custGeom>
                <a:avLst/>
                <a:gdLst>
                  <a:gd name="connsiteX0" fmla="*/ 2871155 w 3180903"/>
                  <a:gd name="connsiteY0" fmla="*/ 0 h 2822103"/>
                  <a:gd name="connsiteX1" fmla="*/ 3180903 w 3180903"/>
                  <a:gd name="connsiteY1" fmla="*/ 0 h 2822103"/>
                  <a:gd name="connsiteX2" fmla="*/ 3180903 w 3180903"/>
                  <a:gd name="connsiteY2" fmla="*/ 402616 h 2822103"/>
                  <a:gd name="connsiteX3" fmla="*/ 2871155 w 3180903"/>
                  <a:gd name="connsiteY3" fmla="*/ 402616 h 2822103"/>
                  <a:gd name="connsiteX4" fmla="*/ 2565471 w 3180903"/>
                  <a:gd name="connsiteY4" fmla="*/ 708300 h 2822103"/>
                  <a:gd name="connsiteX5" fmla="*/ 2565472 w 3180903"/>
                  <a:gd name="connsiteY5" fmla="*/ 899697 h 2822103"/>
                  <a:gd name="connsiteX6" fmla="*/ 2566158 w 3180903"/>
                  <a:gd name="connsiteY6" fmla="*/ 899697 h 2822103"/>
                  <a:gd name="connsiteX7" fmla="*/ 1213013 w 3180903"/>
                  <a:gd name="connsiteY7" fmla="*/ 2252842 h 2822103"/>
                  <a:gd name="connsiteX8" fmla="*/ 943179 w 3180903"/>
                  <a:gd name="connsiteY8" fmla="*/ 2252842 h 2822103"/>
                  <a:gd name="connsiteX9" fmla="*/ 879543 w 3180903"/>
                  <a:gd name="connsiteY9" fmla="*/ 2252842 h 2822103"/>
                  <a:gd name="connsiteX10" fmla="*/ 879543 w 3180903"/>
                  <a:gd name="connsiteY10" fmla="*/ 2252623 h 2822103"/>
                  <a:gd name="connsiteX11" fmla="*/ 402983 w 3180903"/>
                  <a:gd name="connsiteY11" fmla="*/ 2252623 h 2822103"/>
                  <a:gd name="connsiteX12" fmla="*/ 402983 w 3180903"/>
                  <a:gd name="connsiteY12" fmla="*/ 2822103 h 2822103"/>
                  <a:gd name="connsiteX13" fmla="*/ 0 w 3180903"/>
                  <a:gd name="connsiteY13" fmla="*/ 2822103 h 2822103"/>
                  <a:gd name="connsiteX14" fmla="*/ 0 w 3180903"/>
                  <a:gd name="connsiteY14" fmla="*/ 2192627 h 2822103"/>
                  <a:gd name="connsiteX15" fmla="*/ 342987 w 3180903"/>
                  <a:gd name="connsiteY15" fmla="*/ 1849640 h 2822103"/>
                  <a:gd name="connsiteX16" fmla="*/ 879543 w 3180903"/>
                  <a:gd name="connsiteY16" fmla="*/ 1849640 h 2822103"/>
                  <a:gd name="connsiteX17" fmla="*/ 943179 w 3180903"/>
                  <a:gd name="connsiteY17" fmla="*/ 1849640 h 2822103"/>
                  <a:gd name="connsiteX18" fmla="*/ 943179 w 3180903"/>
                  <a:gd name="connsiteY18" fmla="*/ 1850222 h 2822103"/>
                  <a:gd name="connsiteX19" fmla="*/ 1213013 w 3180903"/>
                  <a:gd name="connsiteY19" fmla="*/ 1850222 h 2822103"/>
                  <a:gd name="connsiteX20" fmla="*/ 2144226 w 3180903"/>
                  <a:gd name="connsiteY20" fmla="*/ 1091261 h 2822103"/>
                  <a:gd name="connsiteX21" fmla="*/ 2162856 w 3180903"/>
                  <a:gd name="connsiteY21" fmla="*/ 906462 h 2822103"/>
                  <a:gd name="connsiteX22" fmla="*/ 2162856 w 3180903"/>
                  <a:gd name="connsiteY22" fmla="*/ 708299 h 2822103"/>
                  <a:gd name="connsiteX23" fmla="*/ 2871155 w 3180903"/>
                  <a:gd name="connsiteY23" fmla="*/ 0 h 282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180903" h="2822103">
                    <a:moveTo>
                      <a:pt x="2871155" y="0"/>
                    </a:moveTo>
                    <a:lnTo>
                      <a:pt x="3180903" y="0"/>
                    </a:lnTo>
                    <a:lnTo>
                      <a:pt x="3180903" y="402616"/>
                    </a:lnTo>
                    <a:lnTo>
                      <a:pt x="2871155" y="402616"/>
                    </a:lnTo>
                    <a:cubicBezTo>
                      <a:pt x="2702330" y="402616"/>
                      <a:pt x="2565471" y="539475"/>
                      <a:pt x="2565471" y="708300"/>
                    </a:cubicBezTo>
                    <a:lnTo>
                      <a:pt x="2565472" y="899697"/>
                    </a:lnTo>
                    <a:lnTo>
                      <a:pt x="2566158" y="899697"/>
                    </a:lnTo>
                    <a:cubicBezTo>
                      <a:pt x="2566158" y="1647018"/>
                      <a:pt x="1960334" y="2252842"/>
                      <a:pt x="1213013" y="2252842"/>
                    </a:cubicBezTo>
                    <a:lnTo>
                      <a:pt x="943179" y="2252842"/>
                    </a:lnTo>
                    <a:lnTo>
                      <a:pt x="879543" y="2252842"/>
                    </a:lnTo>
                    <a:lnTo>
                      <a:pt x="879543" y="2252623"/>
                    </a:lnTo>
                    <a:lnTo>
                      <a:pt x="402983" y="2252623"/>
                    </a:lnTo>
                    <a:lnTo>
                      <a:pt x="402983" y="2822103"/>
                    </a:lnTo>
                    <a:lnTo>
                      <a:pt x="0" y="2822103"/>
                    </a:lnTo>
                    <a:lnTo>
                      <a:pt x="0" y="2192627"/>
                    </a:lnTo>
                    <a:cubicBezTo>
                      <a:pt x="0" y="2003201"/>
                      <a:pt x="153561" y="1849640"/>
                      <a:pt x="342987" y="1849640"/>
                    </a:cubicBezTo>
                    <a:lnTo>
                      <a:pt x="879543" y="1849640"/>
                    </a:lnTo>
                    <a:lnTo>
                      <a:pt x="943179" y="1849640"/>
                    </a:lnTo>
                    <a:lnTo>
                      <a:pt x="943179" y="1850222"/>
                    </a:lnTo>
                    <a:lnTo>
                      <a:pt x="1213013" y="1850222"/>
                    </a:lnTo>
                    <a:cubicBezTo>
                      <a:pt x="1672353" y="1850222"/>
                      <a:pt x="2055593" y="1524399"/>
                      <a:pt x="2144226" y="1091261"/>
                    </a:cubicBezTo>
                    <a:lnTo>
                      <a:pt x="2162856" y="906462"/>
                    </a:lnTo>
                    <a:lnTo>
                      <a:pt x="2162856" y="708299"/>
                    </a:lnTo>
                    <a:cubicBezTo>
                      <a:pt x="2162856" y="317116"/>
                      <a:pt x="2479972" y="0"/>
                      <a:pt x="28711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禁止 77">
              <a:extLst>
                <a:ext uri="{FF2B5EF4-FFF2-40B4-BE49-F238E27FC236}">
                  <a16:creationId xmlns:a16="http://schemas.microsoft.com/office/drawing/2014/main" id="{1C2B722C-2B0E-492E-844E-886C0E6F0F21}"/>
                </a:ext>
              </a:extLst>
            </p:cNvPr>
            <p:cNvSpPr/>
            <p:nvPr/>
          </p:nvSpPr>
          <p:spPr bwMode="auto">
            <a:xfrm>
              <a:off x="4953000" y="333899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3FA2BE4-0ABE-4978-BE97-C0909BA1C0A1}"/>
              </a:ext>
            </a:extLst>
          </p:cNvPr>
          <p:cNvSpPr txBox="1"/>
          <p:nvPr/>
        </p:nvSpPr>
        <p:spPr>
          <a:xfrm>
            <a:off x="0" y="7692981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dirty="0">
                <a:latin typeface="Arial Black" panose="020B0A04020102020204" pitchFamily="34" charset="0"/>
              </a:rPr>
              <a:t>NO</a:t>
            </a:r>
            <a:r>
              <a:rPr kumimoji="1" lang="ja-JP" altLang="en-US" sz="6000" b="1" dirty="0">
                <a:latin typeface="Arial Black" panose="020B0A04020102020204" pitchFamily="34" charset="0"/>
              </a:rPr>
              <a:t> </a:t>
            </a:r>
            <a:r>
              <a:rPr kumimoji="1" lang="en-US" altLang="ja-JP" sz="6000" b="1" dirty="0">
                <a:latin typeface="Arial Black" panose="020B0A04020102020204" pitchFamily="34" charset="0"/>
              </a:rPr>
              <a:t>SMOKING</a:t>
            </a:r>
            <a:endParaRPr kumimoji="1" lang="ja-JP" altLang="en-US" sz="6000" b="1" dirty="0">
              <a:latin typeface="Arial Black" panose="020B0A040201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4C02710-9CC3-431F-BBFD-9673D818542F}"/>
              </a:ext>
            </a:extLst>
          </p:cNvPr>
          <p:cNvSpPr txBox="1"/>
          <p:nvPr/>
        </p:nvSpPr>
        <p:spPr>
          <a:xfrm>
            <a:off x="5945" y="6379543"/>
            <a:ext cx="6852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/>
              <a:t>館内禁煙</a:t>
            </a:r>
          </a:p>
        </p:txBody>
      </p: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587515"/>
            <a:ext cx="6284075" cy="9000999"/>
          </a:xfrm>
          <a:prstGeom prst="roundRect">
            <a:avLst>
              <a:gd name="adj" fmla="val 6234"/>
            </a:avLst>
          </a:prstGeom>
          <a:noFill/>
          <a:ln w="762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7A9DB4D-AFF1-4203-9AD6-61B47682D6B3}"/>
              </a:ext>
            </a:extLst>
          </p:cNvPr>
          <p:cNvSpPr txBox="1"/>
          <p:nvPr/>
        </p:nvSpPr>
        <p:spPr>
          <a:xfrm>
            <a:off x="0" y="2846058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b="1" dirty="0">
                <a:latin typeface="Arial Black" panose="020B0A04020102020204" pitchFamily="34" charset="0"/>
              </a:rPr>
              <a:t>NO</a:t>
            </a:r>
            <a:r>
              <a:rPr kumimoji="1" lang="ja-JP" altLang="en-US" sz="4800" b="1" dirty="0">
                <a:latin typeface="Arial Black" panose="020B0A04020102020204" pitchFamily="34" charset="0"/>
              </a:rPr>
              <a:t> </a:t>
            </a:r>
            <a:r>
              <a:rPr kumimoji="1" lang="en-US" altLang="ja-JP" sz="4800" b="1" dirty="0">
                <a:latin typeface="Arial Black" panose="020B0A04020102020204" pitchFamily="34" charset="0"/>
              </a:rPr>
              <a:t>SMOKING</a:t>
            </a:r>
            <a:endParaRPr kumimoji="1" lang="ja-JP" altLang="en-US" sz="4800" b="1" dirty="0">
              <a:latin typeface="Arial Black" panose="020B0A040201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4D6A586-8FB1-4AF7-B06F-14DABC9CCE6E}"/>
              </a:ext>
            </a:extLst>
          </p:cNvPr>
          <p:cNvSpPr txBox="1"/>
          <p:nvPr/>
        </p:nvSpPr>
        <p:spPr>
          <a:xfrm>
            <a:off x="5945" y="1532620"/>
            <a:ext cx="6852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/>
              <a:t>館内禁煙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06DB45E-2547-4046-B677-416621B28839}"/>
              </a:ext>
            </a:extLst>
          </p:cNvPr>
          <p:cNvSpPr txBox="1"/>
          <p:nvPr/>
        </p:nvSpPr>
        <p:spPr>
          <a:xfrm>
            <a:off x="2173985" y="233645"/>
            <a:ext cx="2526654" cy="769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皆様へ　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8BF5EDA-0DC0-4933-AA14-454E1DE49A87}"/>
              </a:ext>
            </a:extLst>
          </p:cNvPr>
          <p:cNvSpPr txBox="1"/>
          <p:nvPr/>
        </p:nvSpPr>
        <p:spPr>
          <a:xfrm>
            <a:off x="593685" y="3908961"/>
            <a:ext cx="5715635" cy="181588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誠に申し訳ございませんが</a:t>
            </a:r>
            <a:r>
              <a:rPr lang="ja-JP" altLang="en-US" sz="28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館内禁煙</a:t>
            </a:r>
            <a:r>
              <a:rPr lang="ja-JP" altLang="en-US" sz="2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となっております。皆様が快適にご利用できるようご協力お願い申し上げます。</a:t>
            </a:r>
            <a:endParaRPr lang="en-US" altLang="ja-JP" sz="2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08F02688-0654-4B48-B8D5-85620E8CD30C}"/>
              </a:ext>
            </a:extLst>
          </p:cNvPr>
          <p:cNvGrpSpPr/>
          <p:nvPr/>
        </p:nvGrpSpPr>
        <p:grpSpPr>
          <a:xfrm>
            <a:off x="4754407" y="7372956"/>
            <a:ext cx="1309512" cy="2215558"/>
            <a:chOff x="3672669" y="3084576"/>
            <a:chExt cx="2240646" cy="3790939"/>
          </a:xfrm>
        </p:grpSpPr>
        <p:sp>
          <p:nvSpPr>
            <p:cNvPr id="123" name="円/楕円 506">
              <a:extLst>
                <a:ext uri="{FF2B5EF4-FFF2-40B4-BE49-F238E27FC236}">
                  <a16:creationId xmlns:a16="http://schemas.microsoft.com/office/drawing/2014/main" id="{84AA618B-3C96-4B38-9288-6E6A8064C207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" name="フリーフォーム 507">
              <a:extLst>
                <a:ext uri="{FF2B5EF4-FFF2-40B4-BE49-F238E27FC236}">
                  <a16:creationId xmlns:a16="http://schemas.microsoft.com/office/drawing/2014/main" id="{BEBD2F05-BCE1-4BC5-9856-3E76F51634E9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 508">
              <a:extLst>
                <a:ext uri="{FF2B5EF4-FFF2-40B4-BE49-F238E27FC236}">
                  <a16:creationId xmlns:a16="http://schemas.microsoft.com/office/drawing/2014/main" id="{65D93EA6-B333-4B8F-976D-568F03FB8A0E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涙形 64">
              <a:extLst>
                <a:ext uri="{FF2B5EF4-FFF2-40B4-BE49-F238E27FC236}">
                  <a16:creationId xmlns:a16="http://schemas.microsoft.com/office/drawing/2014/main" id="{0DD327F3-1B2F-43C7-A57D-4AA6554F993D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涙形 64">
              <a:extLst>
                <a:ext uri="{FF2B5EF4-FFF2-40B4-BE49-F238E27FC236}">
                  <a16:creationId xmlns:a16="http://schemas.microsoft.com/office/drawing/2014/main" id="{48201470-BF40-4C77-8E67-2AD480EFB46D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台形 127">
              <a:extLst>
                <a:ext uri="{FF2B5EF4-FFF2-40B4-BE49-F238E27FC236}">
                  <a16:creationId xmlns:a16="http://schemas.microsoft.com/office/drawing/2014/main" id="{EF6C22F3-8046-4C5F-A6A6-1C2E16CDB9B1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片側の 2 つの角を丸めた四角形 513">
              <a:extLst>
                <a:ext uri="{FF2B5EF4-FFF2-40B4-BE49-F238E27FC236}">
                  <a16:creationId xmlns:a16="http://schemas.microsoft.com/office/drawing/2014/main" id="{76FFC56A-DD9B-4904-A676-5090AFB13C57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台形 129">
              <a:extLst>
                <a:ext uri="{FF2B5EF4-FFF2-40B4-BE49-F238E27FC236}">
                  <a16:creationId xmlns:a16="http://schemas.microsoft.com/office/drawing/2014/main" id="{4A09B37E-BBF3-4525-933A-955433411C64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" name="台形 130">
              <a:extLst>
                <a:ext uri="{FF2B5EF4-FFF2-40B4-BE49-F238E27FC236}">
                  <a16:creationId xmlns:a16="http://schemas.microsoft.com/office/drawing/2014/main" id="{D771F84C-1539-4510-B1A4-6D40AAF48871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" name="台形 131">
              <a:extLst>
                <a:ext uri="{FF2B5EF4-FFF2-40B4-BE49-F238E27FC236}">
                  <a16:creationId xmlns:a16="http://schemas.microsoft.com/office/drawing/2014/main" id="{A127EAB2-D68D-4765-9FD9-053BC89FAA08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3" name="円/楕円 517">
              <a:extLst>
                <a:ext uri="{FF2B5EF4-FFF2-40B4-BE49-F238E27FC236}">
                  <a16:creationId xmlns:a16="http://schemas.microsoft.com/office/drawing/2014/main" id="{258BFCAF-AAAE-4FAF-9E8F-BCE2AB4ECA77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518">
              <a:extLst>
                <a:ext uri="{FF2B5EF4-FFF2-40B4-BE49-F238E27FC236}">
                  <a16:creationId xmlns:a16="http://schemas.microsoft.com/office/drawing/2014/main" id="{419744B6-F25A-4867-A3C1-868DB5D57C12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月 548">
              <a:extLst>
                <a:ext uri="{FF2B5EF4-FFF2-40B4-BE49-F238E27FC236}">
                  <a16:creationId xmlns:a16="http://schemas.microsoft.com/office/drawing/2014/main" id="{2E8E28FE-5C0B-4BA4-815B-8930A6006CD3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" name="月 550">
              <a:extLst>
                <a:ext uri="{FF2B5EF4-FFF2-40B4-BE49-F238E27FC236}">
                  <a16:creationId xmlns:a16="http://schemas.microsoft.com/office/drawing/2014/main" id="{A8061034-4A5B-406D-8A8E-922FAF719A58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3AABE26F-1146-4F9C-926A-A5DA4FCC82D2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157" name="角丸四角形 559">
                <a:extLst>
                  <a:ext uri="{FF2B5EF4-FFF2-40B4-BE49-F238E27FC236}">
                    <a16:creationId xmlns:a16="http://schemas.microsoft.com/office/drawing/2014/main" id="{CFE0EFF9-64ED-4900-8C2F-FDE5A721D6A1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台形 441">
                <a:extLst>
                  <a:ext uri="{FF2B5EF4-FFF2-40B4-BE49-F238E27FC236}">
                    <a16:creationId xmlns:a16="http://schemas.microsoft.com/office/drawing/2014/main" id="{6176B902-C372-4939-BF2E-8A8643CDEB1D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台形 441">
                <a:extLst>
                  <a:ext uri="{FF2B5EF4-FFF2-40B4-BE49-F238E27FC236}">
                    <a16:creationId xmlns:a16="http://schemas.microsoft.com/office/drawing/2014/main" id="{3E0EFEFB-E9D6-4FCD-AAD8-78F68E1A02CE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F277E17D-3E07-4B68-8110-F05C91300482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154" name="角丸四角形 559">
                <a:extLst>
                  <a:ext uri="{FF2B5EF4-FFF2-40B4-BE49-F238E27FC236}">
                    <a16:creationId xmlns:a16="http://schemas.microsoft.com/office/drawing/2014/main" id="{6FB4D499-D7BC-4FE3-9673-260BF8440313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台形 441">
                <a:extLst>
                  <a:ext uri="{FF2B5EF4-FFF2-40B4-BE49-F238E27FC236}">
                    <a16:creationId xmlns:a16="http://schemas.microsoft.com/office/drawing/2014/main" id="{95659F1D-3DEB-453B-8E44-9BD481980EF5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台形 441">
                <a:extLst>
                  <a:ext uri="{FF2B5EF4-FFF2-40B4-BE49-F238E27FC236}">
                    <a16:creationId xmlns:a16="http://schemas.microsoft.com/office/drawing/2014/main" id="{2C998382-1016-44A6-90BC-52B16D3386D4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2B591502-3A8F-4CCC-87EA-27B7D111A242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152" name="円/楕円 536">
                <a:extLst>
                  <a:ext uri="{FF2B5EF4-FFF2-40B4-BE49-F238E27FC236}">
                    <a16:creationId xmlns:a16="http://schemas.microsoft.com/office/drawing/2014/main" id="{47469B38-7F98-4097-9E26-18692CA30DAA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円/楕円 537">
                <a:extLst>
                  <a:ext uri="{FF2B5EF4-FFF2-40B4-BE49-F238E27FC236}">
                    <a16:creationId xmlns:a16="http://schemas.microsoft.com/office/drawing/2014/main" id="{774917E2-252B-4529-8DF3-A7E84981E482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98AAC7F4-BC24-44BA-9CEC-9A5802D5A337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150" name="円/楕円 534">
                <a:extLst>
                  <a:ext uri="{FF2B5EF4-FFF2-40B4-BE49-F238E27FC236}">
                    <a16:creationId xmlns:a16="http://schemas.microsoft.com/office/drawing/2014/main" id="{81CB12C9-3762-4835-9781-28D0F6C6F9FC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円/楕円 535">
                <a:extLst>
                  <a:ext uri="{FF2B5EF4-FFF2-40B4-BE49-F238E27FC236}">
                    <a16:creationId xmlns:a16="http://schemas.microsoft.com/office/drawing/2014/main" id="{C6115882-F00E-4ADF-9826-4529F473C930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1" name="円/楕円 525">
              <a:extLst>
                <a:ext uri="{FF2B5EF4-FFF2-40B4-BE49-F238E27FC236}">
                  <a16:creationId xmlns:a16="http://schemas.microsoft.com/office/drawing/2014/main" id="{84DC01FD-1812-457A-87DC-F6DBB8D90E78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アーチ 141">
              <a:extLst>
                <a:ext uri="{FF2B5EF4-FFF2-40B4-BE49-F238E27FC236}">
                  <a16:creationId xmlns:a16="http://schemas.microsoft.com/office/drawing/2014/main" id="{B4BAE244-2150-4858-8133-5F1FD3D62589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アーチ 142">
              <a:extLst>
                <a:ext uri="{FF2B5EF4-FFF2-40B4-BE49-F238E27FC236}">
                  <a16:creationId xmlns:a16="http://schemas.microsoft.com/office/drawing/2014/main" id="{66B95CDA-CB1E-42F1-AFF9-56232EE41D9A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アーチ 143">
              <a:extLst>
                <a:ext uri="{FF2B5EF4-FFF2-40B4-BE49-F238E27FC236}">
                  <a16:creationId xmlns:a16="http://schemas.microsoft.com/office/drawing/2014/main" id="{5B04F152-8865-4108-8866-1B95EFE7F808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円/楕円 607">
              <a:extLst>
                <a:ext uri="{FF2B5EF4-FFF2-40B4-BE49-F238E27FC236}">
                  <a16:creationId xmlns:a16="http://schemas.microsoft.com/office/drawing/2014/main" id="{ACF306DE-EDAB-46C5-B22E-97B625AEB09C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6" name="円/楕円 609">
              <a:extLst>
                <a:ext uri="{FF2B5EF4-FFF2-40B4-BE49-F238E27FC236}">
                  <a16:creationId xmlns:a16="http://schemas.microsoft.com/office/drawing/2014/main" id="{CA8582F3-4315-4F8E-A8B3-1F8708257D35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円/楕円 609">
              <a:extLst>
                <a:ext uri="{FF2B5EF4-FFF2-40B4-BE49-F238E27FC236}">
                  <a16:creationId xmlns:a16="http://schemas.microsoft.com/office/drawing/2014/main" id="{A5CFCBC9-D21B-4066-B291-89D344FAF7A6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8" name="円/楕円 532">
              <a:extLst>
                <a:ext uri="{FF2B5EF4-FFF2-40B4-BE49-F238E27FC236}">
                  <a16:creationId xmlns:a16="http://schemas.microsoft.com/office/drawing/2014/main" id="{E588A782-6597-4FD3-9B83-E93FB0DE9D36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533">
              <a:extLst>
                <a:ext uri="{FF2B5EF4-FFF2-40B4-BE49-F238E27FC236}">
                  <a16:creationId xmlns:a16="http://schemas.microsoft.com/office/drawing/2014/main" id="{AC910CE3-4EE6-468C-B8CD-A38B4C438531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890796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Meiryo UI</vt:lpstr>
      <vt:lpstr>ＭＳ Ｐゴシック</vt:lpstr>
      <vt:lpstr>メイリオ</vt:lpstr>
      <vt:lpstr>Arial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pop879_館内禁煙</dc:title>
  <dc:subject>pop879_館内禁煙</dc:subject>
  <dc:creator>http://www.digipot.net</dc:creator>
  <cp:lastModifiedBy/>
  <cp:revision>1</cp:revision>
  <dcterms:created xsi:type="dcterms:W3CDTF">2014-07-30T05:46:22Z</dcterms:created>
  <dcterms:modified xsi:type="dcterms:W3CDTF">2017-08-17T07:54:18Z</dcterms:modified>
  <cp:version>1</cp:version>
</cp:coreProperties>
</file>