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6" r:id="rId3"/>
    <p:sldId id="277" r:id="rId4"/>
    <p:sldId id="287" r:id="rId5"/>
    <p:sldId id="273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72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3721264"/>
            <a:ext cx="9900055" cy="19082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/>
              <a:t>館内禁煙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1565DD-B8D7-4D08-804E-F2C7FAE82646}"/>
              </a:ext>
            </a:extLst>
          </p:cNvPr>
          <p:cNvSpPr txBox="1"/>
          <p:nvPr/>
        </p:nvSpPr>
        <p:spPr>
          <a:xfrm>
            <a:off x="1524000" y="5302837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B305A1-531B-4821-B988-298CA51F4219}"/>
              </a:ext>
            </a:extLst>
          </p:cNvPr>
          <p:cNvGrpSpPr/>
          <p:nvPr/>
        </p:nvGrpSpPr>
        <p:grpSpPr>
          <a:xfrm>
            <a:off x="3541059" y="607097"/>
            <a:ext cx="2823882" cy="2823882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518717B-A6B2-444A-B47E-56D46019496A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3DEE5D1C-FE6C-418A-89B9-AFCAA6D244A8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1AAAC969-0952-4AAB-AFC0-2DC2EA946BA6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A82DF67-B6C3-4313-8E95-737CAEBF69E2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622193B-105C-4CC6-8EA2-519CA9D9B80E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053BBF-B8C7-4DE8-B6C3-B75ADE8C8C31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A66DF3B3-D4C3-44AB-97D1-00AB5FE1AE0B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3721264"/>
            <a:ext cx="9900055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館内禁煙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1565DD-B8D7-4D08-804E-F2C7FAE82646}"/>
              </a:ext>
            </a:extLst>
          </p:cNvPr>
          <p:cNvSpPr txBox="1"/>
          <p:nvPr/>
        </p:nvSpPr>
        <p:spPr>
          <a:xfrm>
            <a:off x="1524000" y="5302837"/>
            <a:ext cx="6858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B305A1-531B-4821-B988-298CA51F4219}"/>
              </a:ext>
            </a:extLst>
          </p:cNvPr>
          <p:cNvGrpSpPr/>
          <p:nvPr/>
        </p:nvGrpSpPr>
        <p:grpSpPr>
          <a:xfrm>
            <a:off x="3541059" y="607097"/>
            <a:ext cx="2823882" cy="2823882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518717B-A6B2-444A-B47E-56D46019496A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3DEE5D1C-FE6C-418A-89B9-AFCAA6D244A8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1AAAC969-0952-4AAB-AFC0-2DC2EA946BA6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A82DF67-B6C3-4313-8E95-737CAEBF69E2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622193B-105C-4CC6-8EA2-519CA9D9B80E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053BBF-B8C7-4DE8-B6C3-B75ADE8C8C31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A66DF3B3-D4C3-44AB-97D1-00AB5FE1AE0B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774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56AAD1-7261-4A6E-9440-4EA220F06786}"/>
              </a:ext>
            </a:extLst>
          </p:cNvPr>
          <p:cNvSpPr txBox="1"/>
          <p:nvPr/>
        </p:nvSpPr>
        <p:spPr>
          <a:xfrm>
            <a:off x="0" y="2438890"/>
            <a:ext cx="990600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/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56AAD1-7261-4A6E-9440-4EA220F06786}"/>
              </a:ext>
            </a:extLst>
          </p:cNvPr>
          <p:cNvSpPr txBox="1"/>
          <p:nvPr/>
        </p:nvSpPr>
        <p:spPr>
          <a:xfrm>
            <a:off x="0" y="2438890"/>
            <a:ext cx="990600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館内禁煙</a:t>
            </a:r>
          </a:p>
        </p:txBody>
      </p:sp>
    </p:spTree>
    <p:extLst>
      <p:ext uri="{BB962C8B-B14F-4D97-AF65-F5344CB8AC3E}">
        <p14:creationId xmlns:p14="http://schemas.microsoft.com/office/powerpoint/2010/main" val="3565546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28F3D9D-2316-4B1D-91E7-1DE20164E3FF}"/>
              </a:ext>
            </a:extLst>
          </p:cNvPr>
          <p:cNvSpPr txBox="1"/>
          <p:nvPr/>
        </p:nvSpPr>
        <p:spPr>
          <a:xfrm>
            <a:off x="5945" y="3872652"/>
            <a:ext cx="9900055" cy="19082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/>
              <a:t>館内禁煙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67E0A1-6EA4-44CD-BAF1-624D91633751}"/>
              </a:ext>
            </a:extLst>
          </p:cNvPr>
          <p:cNvSpPr txBox="1"/>
          <p:nvPr/>
        </p:nvSpPr>
        <p:spPr>
          <a:xfrm>
            <a:off x="1524000" y="545422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4A6E605-2FD3-4C13-80FC-CA36F3CA74EE}"/>
              </a:ext>
            </a:extLst>
          </p:cNvPr>
          <p:cNvGrpSpPr/>
          <p:nvPr/>
        </p:nvGrpSpPr>
        <p:grpSpPr>
          <a:xfrm>
            <a:off x="3379694" y="597120"/>
            <a:ext cx="3146612" cy="3146612"/>
            <a:chOff x="4953000" y="3338990"/>
            <a:chExt cx="1551007" cy="155100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763F278-631C-4FF9-95DE-2932B7EB93D4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A4EEDB7-49C0-4AE7-8DBD-EAB404DF894F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B3166638-73C2-4FDF-B206-AD61055FB2DC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1D280B4F-155E-4EA1-B77C-9BE4A3CFD6C6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834E2E2-F089-4A00-9405-12554FB8A36B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6038816-3C10-4F09-9960-F823C6E084B4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禁止 77">
              <a:extLst>
                <a:ext uri="{FF2B5EF4-FFF2-40B4-BE49-F238E27FC236}">
                  <a16:creationId xmlns:a16="http://schemas.microsoft.com/office/drawing/2014/main" id="{A2D3B528-4451-4711-BD89-61484A5CA209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2B54C64-39E4-4D74-A87A-91F9BFEE3C54}"/>
              </a:ext>
            </a:extLst>
          </p:cNvPr>
          <p:cNvSpPr txBox="1"/>
          <p:nvPr/>
        </p:nvSpPr>
        <p:spPr>
          <a:xfrm>
            <a:off x="2973" y="1404648"/>
            <a:ext cx="9900055" cy="160043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/>
              <a:t>館内禁煙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0441E40-5BA2-4637-BB68-7243B0B02146}"/>
              </a:ext>
            </a:extLst>
          </p:cNvPr>
          <p:cNvSpPr txBox="1"/>
          <p:nvPr/>
        </p:nvSpPr>
        <p:spPr>
          <a:xfrm>
            <a:off x="1524000" y="2678444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54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5400" b="1" dirty="0">
                <a:latin typeface="Arial Black" panose="020B0A04020102020204" pitchFamily="34" charset="0"/>
              </a:rPr>
              <a:t>SMOKING</a:t>
            </a:r>
            <a:endParaRPr kumimoji="1" lang="ja-JP" altLang="en-US" sz="5400" b="1" dirty="0">
              <a:latin typeface="Arial Black" panose="020B0A04020102020204" pitchFamily="34" charset="0"/>
            </a:endParaRPr>
          </a:p>
        </p:txBody>
      </p:sp>
      <p:sp>
        <p:nvSpPr>
          <p:cNvPr id="16" name="角丸四角形 1">
            <a:extLst>
              <a:ext uri="{FF2B5EF4-FFF2-40B4-BE49-F238E27FC236}">
                <a16:creationId xmlns:a16="http://schemas.microsoft.com/office/drawing/2014/main" id="{F3DB4A28-C389-4735-B176-509F5074705B}"/>
              </a:ext>
            </a:extLst>
          </p:cNvPr>
          <p:cNvSpPr/>
          <p:nvPr/>
        </p:nvSpPr>
        <p:spPr>
          <a:xfrm>
            <a:off x="295275" y="593684"/>
            <a:ext cx="9315450" cy="5940465"/>
          </a:xfrm>
          <a:prstGeom prst="roundRect">
            <a:avLst>
              <a:gd name="adj" fmla="val 3725"/>
            </a:avLst>
          </a:prstGeom>
          <a:noFill/>
          <a:ln w="762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5B0D04-76CB-4EA9-B163-426B60B1F8E7}"/>
              </a:ext>
            </a:extLst>
          </p:cNvPr>
          <p:cNvSpPr txBox="1"/>
          <p:nvPr/>
        </p:nvSpPr>
        <p:spPr>
          <a:xfrm>
            <a:off x="3689674" y="233645"/>
            <a:ext cx="252665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皆様へ　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AD5B042-3AA5-4958-8323-2A1F28E41F17}"/>
              </a:ext>
            </a:extLst>
          </p:cNvPr>
          <p:cNvSpPr txBox="1"/>
          <p:nvPr/>
        </p:nvSpPr>
        <p:spPr>
          <a:xfrm>
            <a:off x="1" y="365321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誠に申し訳ございませんが</a:t>
            </a:r>
            <a:r>
              <a:rPr lang="ja-JP" altLang="en-US" sz="2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館内禁煙</a:t>
            </a:r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となっております。</a:t>
            </a:r>
            <a:endParaRPr lang="en-US" altLang="ja-JP" sz="2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皆様が快適にご利用できるようご協力お願い申し上げます。</a:t>
            </a:r>
            <a:endParaRPr lang="en-US" altLang="ja-JP" sz="2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7B31501-94C4-43B4-97E5-DA0D6582EF2B}"/>
              </a:ext>
            </a:extLst>
          </p:cNvPr>
          <p:cNvGrpSpPr/>
          <p:nvPr/>
        </p:nvGrpSpPr>
        <p:grpSpPr>
          <a:xfrm>
            <a:off x="7939679" y="4539661"/>
            <a:ext cx="1211465" cy="2049673"/>
            <a:chOff x="3672669" y="3084576"/>
            <a:chExt cx="2240646" cy="3790939"/>
          </a:xfrm>
        </p:grpSpPr>
        <p:sp>
          <p:nvSpPr>
            <p:cNvPr id="85" name="円/楕円 506">
              <a:extLst>
                <a:ext uri="{FF2B5EF4-FFF2-40B4-BE49-F238E27FC236}">
                  <a16:creationId xmlns:a16="http://schemas.microsoft.com/office/drawing/2014/main" id="{FBBF3088-AF17-470D-9C55-950C57F1A4C5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 507">
              <a:extLst>
                <a:ext uri="{FF2B5EF4-FFF2-40B4-BE49-F238E27FC236}">
                  <a16:creationId xmlns:a16="http://schemas.microsoft.com/office/drawing/2014/main" id="{8DC2B264-7728-408C-911D-97C7DA3A3012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 508">
              <a:extLst>
                <a:ext uri="{FF2B5EF4-FFF2-40B4-BE49-F238E27FC236}">
                  <a16:creationId xmlns:a16="http://schemas.microsoft.com/office/drawing/2014/main" id="{4AB0FDB7-201F-44D4-B562-7343354D57E3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涙形 64">
              <a:extLst>
                <a:ext uri="{FF2B5EF4-FFF2-40B4-BE49-F238E27FC236}">
                  <a16:creationId xmlns:a16="http://schemas.microsoft.com/office/drawing/2014/main" id="{E4521A5B-CBA3-49F6-8CD5-A0EC689C00F1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涙形 64">
              <a:extLst>
                <a:ext uri="{FF2B5EF4-FFF2-40B4-BE49-F238E27FC236}">
                  <a16:creationId xmlns:a16="http://schemas.microsoft.com/office/drawing/2014/main" id="{6687EA85-839A-45CF-93AC-6DCAB5A3E04E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F609947C-C2C1-470B-941F-1EDC4221F63E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片側の 2 つの角を丸めた四角形 513">
              <a:extLst>
                <a:ext uri="{FF2B5EF4-FFF2-40B4-BE49-F238E27FC236}">
                  <a16:creationId xmlns:a16="http://schemas.microsoft.com/office/drawing/2014/main" id="{29019B2C-F40F-484C-8B74-FD1F29A568AC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64A1D2B1-A15A-4F56-A4BA-63F31AA7612D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24712414-C71A-4A3C-A8F4-82EF41D59A3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AB641E8A-6163-4A58-A71D-FF4C72BB86C4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円/楕円 517">
              <a:extLst>
                <a:ext uri="{FF2B5EF4-FFF2-40B4-BE49-F238E27FC236}">
                  <a16:creationId xmlns:a16="http://schemas.microsoft.com/office/drawing/2014/main" id="{78A34B1C-3217-4D0D-B6E8-58C32EE06A2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518">
              <a:extLst>
                <a:ext uri="{FF2B5EF4-FFF2-40B4-BE49-F238E27FC236}">
                  <a16:creationId xmlns:a16="http://schemas.microsoft.com/office/drawing/2014/main" id="{B14C42CC-CAC3-475C-83AD-9286C27D3199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月 548">
              <a:extLst>
                <a:ext uri="{FF2B5EF4-FFF2-40B4-BE49-F238E27FC236}">
                  <a16:creationId xmlns:a16="http://schemas.microsoft.com/office/drawing/2014/main" id="{A2F9E5FB-BBBC-4434-AE65-26F8E4F7FE2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月 550">
              <a:extLst>
                <a:ext uri="{FF2B5EF4-FFF2-40B4-BE49-F238E27FC236}">
                  <a16:creationId xmlns:a16="http://schemas.microsoft.com/office/drawing/2014/main" id="{E8B629D9-ED0B-4853-B0AE-09FBED91B493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D61E7754-0BBF-40A7-9E87-3FB0AE7B20D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19" name="角丸四角形 559">
                <a:extLst>
                  <a:ext uri="{FF2B5EF4-FFF2-40B4-BE49-F238E27FC236}">
                    <a16:creationId xmlns:a16="http://schemas.microsoft.com/office/drawing/2014/main" id="{121F0EFB-AF28-4169-B0FA-6C8FF326D61A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台形 441">
                <a:extLst>
                  <a:ext uri="{FF2B5EF4-FFF2-40B4-BE49-F238E27FC236}">
                    <a16:creationId xmlns:a16="http://schemas.microsoft.com/office/drawing/2014/main" id="{7B638E34-1D7C-42F1-A28B-ADE9E9947C69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441">
                <a:extLst>
                  <a:ext uri="{FF2B5EF4-FFF2-40B4-BE49-F238E27FC236}">
                    <a16:creationId xmlns:a16="http://schemas.microsoft.com/office/drawing/2014/main" id="{820F6F9F-9784-44A0-9646-61C5421F650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23C75E17-2150-4649-AF83-E4B547E24942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16" name="角丸四角形 559">
                <a:extLst>
                  <a:ext uri="{FF2B5EF4-FFF2-40B4-BE49-F238E27FC236}">
                    <a16:creationId xmlns:a16="http://schemas.microsoft.com/office/drawing/2014/main" id="{966A6FAF-FD00-41DC-98B3-8D95DD29E5C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台形 441">
                <a:extLst>
                  <a:ext uri="{FF2B5EF4-FFF2-40B4-BE49-F238E27FC236}">
                    <a16:creationId xmlns:a16="http://schemas.microsoft.com/office/drawing/2014/main" id="{FA8D2F57-3BC4-4280-B76D-2E6DE8A9DB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441">
                <a:extLst>
                  <a:ext uri="{FF2B5EF4-FFF2-40B4-BE49-F238E27FC236}">
                    <a16:creationId xmlns:a16="http://schemas.microsoft.com/office/drawing/2014/main" id="{859DEC0D-9FEE-4B4C-A87B-660F23181964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C3A9F46-70AF-43F9-9540-A562E91C23F7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14" name="円/楕円 536">
                <a:extLst>
                  <a:ext uri="{FF2B5EF4-FFF2-40B4-BE49-F238E27FC236}">
                    <a16:creationId xmlns:a16="http://schemas.microsoft.com/office/drawing/2014/main" id="{DB09B6E2-CFE3-482C-8320-72BEB62BAFA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円/楕円 537">
                <a:extLst>
                  <a:ext uri="{FF2B5EF4-FFF2-40B4-BE49-F238E27FC236}">
                    <a16:creationId xmlns:a16="http://schemas.microsoft.com/office/drawing/2014/main" id="{4CA7588A-B55E-4EC4-9837-541A47E8E45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476D035-3429-414A-9E2C-9B031B38119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112" name="円/楕円 534">
                <a:extLst>
                  <a:ext uri="{FF2B5EF4-FFF2-40B4-BE49-F238E27FC236}">
                    <a16:creationId xmlns:a16="http://schemas.microsoft.com/office/drawing/2014/main" id="{56893469-B13A-45EF-9B58-D4CF0981A33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535">
                <a:extLst>
                  <a:ext uri="{FF2B5EF4-FFF2-40B4-BE49-F238E27FC236}">
                    <a16:creationId xmlns:a16="http://schemas.microsoft.com/office/drawing/2014/main" id="{D23D2E95-351E-4459-A081-D7D84B6A042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円/楕円 525">
              <a:extLst>
                <a:ext uri="{FF2B5EF4-FFF2-40B4-BE49-F238E27FC236}">
                  <a16:creationId xmlns:a16="http://schemas.microsoft.com/office/drawing/2014/main" id="{DF0AA598-3C15-492A-AEF2-3B76110E658A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アーチ 103">
              <a:extLst>
                <a:ext uri="{FF2B5EF4-FFF2-40B4-BE49-F238E27FC236}">
                  <a16:creationId xmlns:a16="http://schemas.microsoft.com/office/drawing/2014/main" id="{77F61275-3AC8-4E3D-ADA3-570B1EF6411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アーチ 104">
              <a:extLst>
                <a:ext uri="{FF2B5EF4-FFF2-40B4-BE49-F238E27FC236}">
                  <a16:creationId xmlns:a16="http://schemas.microsoft.com/office/drawing/2014/main" id="{4A64DEB7-386C-4AAD-8376-C83239F8BFA9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アーチ 105">
              <a:extLst>
                <a:ext uri="{FF2B5EF4-FFF2-40B4-BE49-F238E27FC236}">
                  <a16:creationId xmlns:a16="http://schemas.microsoft.com/office/drawing/2014/main" id="{ED15B2F9-7AF0-4637-9BEE-F0B67B122323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607">
              <a:extLst>
                <a:ext uri="{FF2B5EF4-FFF2-40B4-BE49-F238E27FC236}">
                  <a16:creationId xmlns:a16="http://schemas.microsoft.com/office/drawing/2014/main" id="{21C692D2-B541-4929-A2AB-82536FE0449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円/楕円 609">
              <a:extLst>
                <a:ext uri="{FF2B5EF4-FFF2-40B4-BE49-F238E27FC236}">
                  <a16:creationId xmlns:a16="http://schemas.microsoft.com/office/drawing/2014/main" id="{7768F483-3F5E-408E-AA30-2296C67E8506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円/楕円 609">
              <a:extLst>
                <a:ext uri="{FF2B5EF4-FFF2-40B4-BE49-F238E27FC236}">
                  <a16:creationId xmlns:a16="http://schemas.microsoft.com/office/drawing/2014/main" id="{72214492-8EDF-4842-9CF1-467DB870B68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円/楕円 532">
              <a:extLst>
                <a:ext uri="{FF2B5EF4-FFF2-40B4-BE49-F238E27FC236}">
                  <a16:creationId xmlns:a16="http://schemas.microsoft.com/office/drawing/2014/main" id="{0636DB0B-E78B-4619-B4BB-8E9A98EBCF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533">
              <a:extLst>
                <a:ext uri="{FF2B5EF4-FFF2-40B4-BE49-F238E27FC236}">
                  <a16:creationId xmlns:a16="http://schemas.microsoft.com/office/drawing/2014/main" id="{148ABA9C-341F-47E2-9A02-C3E015A1846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72306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pop879_館内禁煙</dc:title>
  <dc:subject>pop879_館内禁煙</dc:subject>
  <dc:creator>http://www.digipot.net</dc:creator>
  <cp:lastModifiedBy/>
  <cp:revision>1</cp:revision>
  <dcterms:created xsi:type="dcterms:W3CDTF">2014-07-30T05:46:34Z</dcterms:created>
  <dcterms:modified xsi:type="dcterms:W3CDTF">2017-08-17T07:54:19Z</dcterms:modified>
  <cp:version>1</cp:version>
</cp:coreProperties>
</file>