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1" r:id="rId3"/>
    <p:sldId id="273" r:id="rId4"/>
    <p:sldId id="278" r:id="rId5"/>
    <p:sldId id="267" r:id="rId6"/>
    <p:sldId id="282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3" d="100"/>
          <a:sy n="63" d="100"/>
        </p:scale>
        <p:origin x="1062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63815" y="2450"/>
            <a:ext cx="313932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solidFill>
                  <a:srgbClr val="FFFF00"/>
                </a:solidFill>
              </a:rPr>
              <a:t>使用後は電源を</a:t>
            </a:r>
            <a:endParaRPr lang="en-US" altLang="ja-JP" sz="9600" dirty="0">
              <a:solidFill>
                <a:srgbClr val="FFFF00"/>
              </a:solidFill>
            </a:endParaRPr>
          </a:p>
          <a:p>
            <a:r>
              <a:rPr lang="ja-JP" altLang="en-US" sz="9600" dirty="0"/>
              <a:t>抜いて下さい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63815" y="0"/>
            <a:ext cx="3139321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/>
              <a:t>使用後は電源を</a:t>
            </a:r>
            <a:endParaRPr lang="en-US" altLang="ja-JP" sz="9600" dirty="0"/>
          </a:p>
          <a:p>
            <a:r>
              <a:rPr lang="ja-JP" altLang="en-US" sz="9600" dirty="0"/>
              <a:t>抜いて下さい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3900538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444233C-2E63-4FAC-82C2-AE78BE3366DE}"/>
              </a:ext>
            </a:extLst>
          </p:cNvPr>
          <p:cNvGrpSpPr/>
          <p:nvPr/>
        </p:nvGrpSpPr>
        <p:grpSpPr>
          <a:xfrm>
            <a:off x="1403775" y="2927775"/>
            <a:ext cx="4185824" cy="4104552"/>
            <a:chOff x="6043278" y="2779167"/>
            <a:chExt cx="1610381" cy="1579114"/>
          </a:xfrm>
        </p:grpSpPr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273B6E87-53F0-47CF-869D-4998BC8773E2}"/>
                </a:ext>
              </a:extLst>
            </p:cNvPr>
            <p:cNvSpPr/>
            <p:nvPr/>
          </p:nvSpPr>
          <p:spPr bwMode="auto">
            <a:xfrm>
              <a:off x="604327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0303A45-9874-4F04-86EE-013DCEA3463C}"/>
                </a:ext>
              </a:extLst>
            </p:cNvPr>
            <p:cNvGrpSpPr/>
            <p:nvPr/>
          </p:nvGrpSpPr>
          <p:grpSpPr>
            <a:xfrm>
              <a:off x="6090121" y="2933198"/>
              <a:ext cx="1563538" cy="1292080"/>
              <a:chOff x="6022181" y="4895850"/>
              <a:chExt cx="1563538" cy="1292080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DD29DBE-1AA5-45ED-BE76-846D72508063}"/>
                  </a:ext>
                </a:extLst>
              </p:cNvPr>
              <p:cNvSpPr/>
              <p:nvPr/>
            </p:nvSpPr>
            <p:spPr bwMode="auto">
              <a:xfrm rot="16200000">
                <a:off x="6783334" y="5232319"/>
                <a:ext cx="798446" cy="806324"/>
              </a:xfrm>
              <a:custGeom>
                <a:avLst/>
                <a:gdLst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96956 h 806324"/>
                  <a:gd name="connsiteX6" fmla="*/ 353490 w 798446"/>
                  <a:gd name="connsiteY6" fmla="*/ 412227 h 806324"/>
                  <a:gd name="connsiteX7" fmla="*/ 353490 w 798446"/>
                  <a:gd name="connsiteY7" fmla="*/ 221458 h 806324"/>
                  <a:gd name="connsiteX8" fmla="*/ 221458 w 798446"/>
                  <a:gd name="connsiteY8" fmla="*/ 89426 h 806324"/>
                  <a:gd name="connsiteX9" fmla="*/ 89426 w 798446"/>
                  <a:gd name="connsiteY9" fmla="*/ 221458 h 806324"/>
                  <a:gd name="connsiteX10" fmla="*/ 89426 w 798446"/>
                  <a:gd name="connsiteY10" fmla="*/ 662608 h 806324"/>
                  <a:gd name="connsiteX11" fmla="*/ 0 w 798446"/>
                  <a:gd name="connsiteY11" fmla="*/ 662608 h 806324"/>
                  <a:gd name="connsiteX12" fmla="*/ 0 w 798446"/>
                  <a:gd name="connsiteY12" fmla="*/ 221458 h 806324"/>
                  <a:gd name="connsiteX13" fmla="*/ 221458 w 798446"/>
                  <a:gd name="connsiteY13" fmla="*/ 0 h 806324"/>
                  <a:gd name="connsiteX14" fmla="*/ 442916 w 798446"/>
                  <a:gd name="connsiteY14" fmla="*/ 221458 h 806324"/>
                  <a:gd name="connsiteX15" fmla="*/ 442916 w 798446"/>
                  <a:gd name="connsiteY15" fmla="*/ 412227 h 806324"/>
                  <a:gd name="connsiteX16" fmla="*/ 443127 w 798446"/>
                  <a:gd name="connsiteY16" fmla="*/ 412227 h 806324"/>
                  <a:gd name="connsiteX17" fmla="*/ 443127 w 798446"/>
                  <a:gd name="connsiteY17" fmla="*/ 496956 h 806324"/>
                  <a:gd name="connsiteX18" fmla="*/ 443127 w 798446"/>
                  <a:gd name="connsiteY18" fmla="*/ 584412 h 806324"/>
                  <a:gd name="connsiteX19" fmla="*/ 524606 w 798446"/>
                  <a:gd name="connsiteY19" fmla="*/ 707336 h 806324"/>
                  <a:gd name="connsiteX20" fmla="*/ 576534 w 798446"/>
                  <a:gd name="connsiteY20" fmla="*/ 717820 h 806324"/>
                  <a:gd name="connsiteX21" fmla="*/ 576534 w 798446"/>
                  <a:gd name="connsiteY21" fmla="*/ 717820 h 806324"/>
                  <a:gd name="connsiteX22" fmla="*/ 576535 w 798446"/>
                  <a:gd name="connsiteY22" fmla="*/ 717820 h 806324"/>
                  <a:gd name="connsiteX23" fmla="*/ 576534 w 798446"/>
                  <a:gd name="connsiteY23" fmla="*/ 717820 h 806324"/>
                  <a:gd name="connsiteX24" fmla="*/ 628462 w 798446"/>
                  <a:gd name="connsiteY24" fmla="*/ 707336 h 806324"/>
                  <a:gd name="connsiteX25" fmla="*/ 709942 w 798446"/>
                  <a:gd name="connsiteY25" fmla="*/ 584412 h 806324"/>
                  <a:gd name="connsiteX26" fmla="*/ 709942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12227 h 806324"/>
                  <a:gd name="connsiteX16" fmla="*/ 443127 w 798446"/>
                  <a:gd name="connsiteY16" fmla="*/ 496956 h 806324"/>
                  <a:gd name="connsiteX17" fmla="*/ 443127 w 798446"/>
                  <a:gd name="connsiteY17" fmla="*/ 584412 h 806324"/>
                  <a:gd name="connsiteX18" fmla="*/ 524606 w 798446"/>
                  <a:gd name="connsiteY18" fmla="*/ 707336 h 806324"/>
                  <a:gd name="connsiteX19" fmla="*/ 576534 w 798446"/>
                  <a:gd name="connsiteY19" fmla="*/ 717820 h 806324"/>
                  <a:gd name="connsiteX20" fmla="*/ 576534 w 798446"/>
                  <a:gd name="connsiteY20" fmla="*/ 717820 h 806324"/>
                  <a:gd name="connsiteX21" fmla="*/ 576535 w 798446"/>
                  <a:gd name="connsiteY21" fmla="*/ 717820 h 806324"/>
                  <a:gd name="connsiteX22" fmla="*/ 576534 w 798446"/>
                  <a:gd name="connsiteY22" fmla="*/ 717820 h 806324"/>
                  <a:gd name="connsiteX23" fmla="*/ 628462 w 798446"/>
                  <a:gd name="connsiteY23" fmla="*/ 707336 h 806324"/>
                  <a:gd name="connsiteX24" fmla="*/ 709942 w 798446"/>
                  <a:gd name="connsiteY24" fmla="*/ 584412 h 806324"/>
                  <a:gd name="connsiteX25" fmla="*/ 709942 w 798446"/>
                  <a:gd name="connsiteY25" fmla="*/ 280861 h 806324"/>
                  <a:gd name="connsiteX26" fmla="*/ 798446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96956 h 806324"/>
                  <a:gd name="connsiteX16" fmla="*/ 443127 w 798446"/>
                  <a:gd name="connsiteY16" fmla="*/ 584412 h 806324"/>
                  <a:gd name="connsiteX17" fmla="*/ 524606 w 798446"/>
                  <a:gd name="connsiteY17" fmla="*/ 707336 h 806324"/>
                  <a:gd name="connsiteX18" fmla="*/ 576534 w 798446"/>
                  <a:gd name="connsiteY18" fmla="*/ 717820 h 806324"/>
                  <a:gd name="connsiteX19" fmla="*/ 576534 w 798446"/>
                  <a:gd name="connsiteY19" fmla="*/ 717820 h 806324"/>
                  <a:gd name="connsiteX20" fmla="*/ 576535 w 798446"/>
                  <a:gd name="connsiteY20" fmla="*/ 717820 h 806324"/>
                  <a:gd name="connsiteX21" fmla="*/ 576534 w 798446"/>
                  <a:gd name="connsiteY21" fmla="*/ 717820 h 806324"/>
                  <a:gd name="connsiteX22" fmla="*/ 628462 w 798446"/>
                  <a:gd name="connsiteY22" fmla="*/ 707336 h 806324"/>
                  <a:gd name="connsiteX23" fmla="*/ 709942 w 798446"/>
                  <a:gd name="connsiteY23" fmla="*/ 584412 h 806324"/>
                  <a:gd name="connsiteX24" fmla="*/ 709942 w 798446"/>
                  <a:gd name="connsiteY24" fmla="*/ 280861 h 806324"/>
                  <a:gd name="connsiteX25" fmla="*/ 798446 w 798446"/>
                  <a:gd name="connsiteY25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3127 w 798446"/>
                  <a:gd name="connsiteY14" fmla="*/ 584412 h 806324"/>
                  <a:gd name="connsiteX15" fmla="*/ 524606 w 798446"/>
                  <a:gd name="connsiteY15" fmla="*/ 707336 h 806324"/>
                  <a:gd name="connsiteX16" fmla="*/ 576534 w 798446"/>
                  <a:gd name="connsiteY16" fmla="*/ 717820 h 806324"/>
                  <a:gd name="connsiteX17" fmla="*/ 576534 w 798446"/>
                  <a:gd name="connsiteY17" fmla="*/ 717820 h 806324"/>
                  <a:gd name="connsiteX18" fmla="*/ 576535 w 798446"/>
                  <a:gd name="connsiteY18" fmla="*/ 717820 h 806324"/>
                  <a:gd name="connsiteX19" fmla="*/ 576534 w 798446"/>
                  <a:gd name="connsiteY19" fmla="*/ 717820 h 806324"/>
                  <a:gd name="connsiteX20" fmla="*/ 628462 w 798446"/>
                  <a:gd name="connsiteY20" fmla="*/ 707336 h 806324"/>
                  <a:gd name="connsiteX21" fmla="*/ 709942 w 798446"/>
                  <a:gd name="connsiteY21" fmla="*/ 584412 h 806324"/>
                  <a:gd name="connsiteX22" fmla="*/ 709942 w 798446"/>
                  <a:gd name="connsiteY22" fmla="*/ 280861 h 806324"/>
                  <a:gd name="connsiteX23" fmla="*/ 798446 w 798446"/>
                  <a:gd name="connsiteY23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8446" h="806324">
                    <a:moveTo>
                      <a:pt x="798446" y="280861"/>
                    </a:moveTo>
                    <a:lnTo>
                      <a:pt x="798446" y="584412"/>
                    </a:lnTo>
                    <a:cubicBezTo>
                      <a:pt x="798446" y="706971"/>
                      <a:pt x="699093" y="806324"/>
                      <a:pt x="576534" y="806324"/>
                    </a:cubicBezTo>
                    <a:cubicBezTo>
                      <a:pt x="453975" y="806324"/>
                      <a:pt x="354622" y="706971"/>
                      <a:pt x="354622" y="584412"/>
                    </a:cubicBezTo>
                    <a:cubicBezTo>
                      <a:pt x="354245" y="527017"/>
                      <a:pt x="353867" y="469622"/>
                      <a:pt x="353490" y="412227"/>
                    </a:cubicBezTo>
                    <a:lnTo>
                      <a:pt x="353490" y="221458"/>
                    </a:lnTo>
                    <a:cubicBezTo>
                      <a:pt x="353490" y="148539"/>
                      <a:pt x="294377" y="89426"/>
                      <a:pt x="221458" y="89426"/>
                    </a:cubicBezTo>
                    <a:cubicBezTo>
                      <a:pt x="148539" y="89426"/>
                      <a:pt x="89426" y="148539"/>
                      <a:pt x="89426" y="221458"/>
                    </a:cubicBezTo>
                    <a:lnTo>
                      <a:pt x="89426" y="662608"/>
                    </a:lnTo>
                    <a:lnTo>
                      <a:pt x="0" y="662608"/>
                    </a:lnTo>
                    <a:lnTo>
                      <a:pt x="0" y="221458"/>
                    </a:lnTo>
                    <a:cubicBezTo>
                      <a:pt x="0" y="99150"/>
                      <a:pt x="99150" y="0"/>
                      <a:pt x="221458" y="0"/>
                    </a:cubicBezTo>
                    <a:cubicBezTo>
                      <a:pt x="343766" y="0"/>
                      <a:pt x="442916" y="99150"/>
                      <a:pt x="442916" y="221458"/>
                    </a:cubicBezTo>
                    <a:cubicBezTo>
                      <a:pt x="442986" y="342443"/>
                      <a:pt x="443057" y="463427"/>
                      <a:pt x="443127" y="584412"/>
                    </a:cubicBezTo>
                    <a:cubicBezTo>
                      <a:pt x="443127" y="639671"/>
                      <a:pt x="476724" y="687083"/>
                      <a:pt x="524606" y="707336"/>
                    </a:cubicBezTo>
                    <a:lnTo>
                      <a:pt x="576534" y="717820"/>
                    </a:lnTo>
                    <a:lnTo>
                      <a:pt x="576534" y="717820"/>
                    </a:lnTo>
                    <a:lnTo>
                      <a:pt x="576535" y="717820"/>
                    </a:lnTo>
                    <a:lnTo>
                      <a:pt x="576534" y="717820"/>
                    </a:lnTo>
                    <a:lnTo>
                      <a:pt x="628462" y="707336"/>
                    </a:lnTo>
                    <a:cubicBezTo>
                      <a:pt x="676344" y="687083"/>
                      <a:pt x="709942" y="639671"/>
                      <a:pt x="709942" y="584412"/>
                    </a:cubicBezTo>
                    <a:lnTo>
                      <a:pt x="709942" y="280861"/>
                    </a:lnTo>
                    <a:lnTo>
                      <a:pt x="798446" y="28086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0898D9CA-035B-4234-92FF-CE67F5839F5E}"/>
                  </a:ext>
                </a:extLst>
              </p:cNvPr>
              <p:cNvGrpSpPr/>
              <p:nvPr/>
            </p:nvGrpSpPr>
            <p:grpSpPr>
              <a:xfrm>
                <a:off x="6022181" y="4895850"/>
                <a:ext cx="661545" cy="1292080"/>
                <a:chOff x="6022181" y="4895850"/>
                <a:chExt cx="776747" cy="1292080"/>
              </a:xfrm>
            </p:grpSpPr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21D878C7-C971-417A-BA15-902BE2D2E412}"/>
                    </a:ext>
                  </a:extLst>
                </p:cNvPr>
                <p:cNvSpPr/>
                <p:nvPr/>
              </p:nvSpPr>
              <p:spPr bwMode="auto">
                <a:xfrm>
                  <a:off x="6022181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9ED07756-EFD9-436B-99C2-3F40B7FCD057}"/>
                    </a:ext>
                  </a:extLst>
                </p:cNvPr>
                <p:cNvSpPr/>
                <p:nvPr/>
              </p:nvSpPr>
              <p:spPr bwMode="auto">
                <a:xfrm>
                  <a:off x="6075745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EA3860D0-6847-4521-9F1D-52C549D6B100}"/>
                    </a:ext>
                  </a:extLst>
                </p:cNvPr>
                <p:cNvSpPr/>
                <p:nvPr/>
              </p:nvSpPr>
              <p:spPr bwMode="auto">
                <a:xfrm>
                  <a:off x="6142059" y="4962525"/>
                  <a:ext cx="612412" cy="1158730"/>
                </a:xfrm>
                <a:prstGeom prst="roundRect">
                  <a:avLst>
                    <a:gd name="adj" fmla="val 4056"/>
                  </a:avLst>
                </a:prstGeom>
                <a:solidFill>
                  <a:srgbClr val="CC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BCD55905-2B2F-422D-AA8B-130860D46124}"/>
                    </a:ext>
                  </a:extLst>
                </p:cNvPr>
                <p:cNvGrpSpPr/>
                <p:nvPr/>
              </p:nvGrpSpPr>
              <p:grpSpPr>
                <a:xfrm>
                  <a:off x="6237309" y="51201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DD86FCD9-CEA9-4426-804A-210CA04B05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1AEC929F-6C03-4AF8-BD84-E69404B54E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四角形: 角を丸くする 40">
                    <a:extLst>
                      <a:ext uri="{FF2B5EF4-FFF2-40B4-BE49-F238E27FC236}">
                        <a16:creationId xmlns:a16="http://schemas.microsoft.com/office/drawing/2014/main" id="{33B7C451-08A3-4549-A86B-7A9595DF13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5B9DA17A-96E0-4241-BE61-F41F682E5BB7}"/>
                    </a:ext>
                  </a:extLst>
                </p:cNvPr>
                <p:cNvGrpSpPr/>
                <p:nvPr/>
              </p:nvGrpSpPr>
              <p:grpSpPr>
                <a:xfrm>
                  <a:off x="6237309" y="57170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B65CEC98-1804-45FE-B443-35ADC9ADCF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817F8BE7-C5C9-44FC-95E7-45C9918BD8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BE403D68-D71B-43AB-AB29-2D417CDD17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D0C2E4AA-F67D-47AC-A69C-3180378B440C}"/>
                  </a:ext>
                </a:extLst>
              </p:cNvPr>
              <p:cNvGrpSpPr/>
              <p:nvPr/>
            </p:nvGrpSpPr>
            <p:grpSpPr>
              <a:xfrm>
                <a:off x="6576460" y="5117309"/>
                <a:ext cx="576617" cy="312216"/>
                <a:chOff x="6719230" y="5048747"/>
                <a:chExt cx="683875" cy="370292"/>
              </a:xfrm>
            </p:grpSpPr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11BB8A9F-3D04-471A-9F76-5A429E69590C}"/>
                    </a:ext>
                  </a:extLst>
                </p:cNvPr>
                <p:cNvSpPr/>
                <p:nvPr/>
              </p:nvSpPr>
              <p:spPr bwMode="auto">
                <a:xfrm>
                  <a:off x="6766466" y="5122300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06EFA79A-70DC-4974-86A7-8FA67AB04073}"/>
                    </a:ext>
                  </a:extLst>
                </p:cNvPr>
                <p:cNvSpPr/>
                <p:nvPr/>
              </p:nvSpPr>
              <p:spPr bwMode="auto">
                <a:xfrm>
                  <a:off x="6719230" y="5222081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上の 2 つの角を切り取る 19">
                  <a:extLst>
                    <a:ext uri="{FF2B5EF4-FFF2-40B4-BE49-F238E27FC236}">
                      <a16:creationId xmlns:a16="http://schemas.microsoft.com/office/drawing/2014/main" id="{C05A0FF7-4730-4C95-8841-24E975CF6880}"/>
                    </a:ext>
                  </a:extLst>
                </p:cNvPr>
                <p:cNvSpPr/>
                <p:nvPr/>
              </p:nvSpPr>
              <p:spPr bwMode="auto">
                <a:xfrm rot="5400000">
                  <a:off x="7003695" y="5019629"/>
                  <a:ext cx="370292" cy="428528"/>
                </a:xfrm>
                <a:prstGeom prst="snip2SameRect">
                  <a:avLst>
                    <a:gd name="adj1" fmla="val 28044"/>
                    <a:gd name="adj2" fmla="val 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6433422"/>
            <a:ext cx="6858000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/>
              <a:t>使用後は電源を</a:t>
            </a:r>
            <a:endParaRPr lang="en-US" altLang="ja-JP" sz="7200" dirty="0"/>
          </a:p>
          <a:p>
            <a:r>
              <a:rPr lang="ja-JP" altLang="en-US" sz="7200" dirty="0">
                <a:solidFill>
                  <a:srgbClr val="FF0000"/>
                </a:solidFill>
              </a:rPr>
              <a:t>抜いて下さい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CFCD368-4086-454D-B28E-48980F684C1F}"/>
              </a:ext>
            </a:extLst>
          </p:cNvPr>
          <p:cNvGrpSpPr/>
          <p:nvPr/>
        </p:nvGrpSpPr>
        <p:grpSpPr>
          <a:xfrm>
            <a:off x="1403775" y="1982670"/>
            <a:ext cx="4185824" cy="4104552"/>
            <a:chOff x="6043278" y="2779167"/>
            <a:chExt cx="1610381" cy="1579114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B9690320-7732-436F-AC0F-71062334B96F}"/>
                </a:ext>
              </a:extLst>
            </p:cNvPr>
            <p:cNvSpPr/>
            <p:nvPr/>
          </p:nvSpPr>
          <p:spPr bwMode="auto">
            <a:xfrm>
              <a:off x="604327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6E5B563-F9A5-454E-8A7D-1D4EB159DE91}"/>
                </a:ext>
              </a:extLst>
            </p:cNvPr>
            <p:cNvGrpSpPr/>
            <p:nvPr/>
          </p:nvGrpSpPr>
          <p:grpSpPr>
            <a:xfrm>
              <a:off x="6090121" y="2933198"/>
              <a:ext cx="1563538" cy="1292080"/>
              <a:chOff x="6022181" y="4895850"/>
              <a:chExt cx="1563538" cy="1292080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6EAE5CC-9D11-408C-97AC-F3B32BD61302}"/>
                  </a:ext>
                </a:extLst>
              </p:cNvPr>
              <p:cNvSpPr/>
              <p:nvPr/>
            </p:nvSpPr>
            <p:spPr bwMode="auto">
              <a:xfrm rot="16200000">
                <a:off x="6783334" y="5232319"/>
                <a:ext cx="798446" cy="806324"/>
              </a:xfrm>
              <a:custGeom>
                <a:avLst/>
                <a:gdLst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96956 h 806324"/>
                  <a:gd name="connsiteX6" fmla="*/ 353490 w 798446"/>
                  <a:gd name="connsiteY6" fmla="*/ 412227 h 806324"/>
                  <a:gd name="connsiteX7" fmla="*/ 353490 w 798446"/>
                  <a:gd name="connsiteY7" fmla="*/ 221458 h 806324"/>
                  <a:gd name="connsiteX8" fmla="*/ 221458 w 798446"/>
                  <a:gd name="connsiteY8" fmla="*/ 89426 h 806324"/>
                  <a:gd name="connsiteX9" fmla="*/ 89426 w 798446"/>
                  <a:gd name="connsiteY9" fmla="*/ 221458 h 806324"/>
                  <a:gd name="connsiteX10" fmla="*/ 89426 w 798446"/>
                  <a:gd name="connsiteY10" fmla="*/ 662608 h 806324"/>
                  <a:gd name="connsiteX11" fmla="*/ 0 w 798446"/>
                  <a:gd name="connsiteY11" fmla="*/ 662608 h 806324"/>
                  <a:gd name="connsiteX12" fmla="*/ 0 w 798446"/>
                  <a:gd name="connsiteY12" fmla="*/ 221458 h 806324"/>
                  <a:gd name="connsiteX13" fmla="*/ 221458 w 798446"/>
                  <a:gd name="connsiteY13" fmla="*/ 0 h 806324"/>
                  <a:gd name="connsiteX14" fmla="*/ 442916 w 798446"/>
                  <a:gd name="connsiteY14" fmla="*/ 221458 h 806324"/>
                  <a:gd name="connsiteX15" fmla="*/ 442916 w 798446"/>
                  <a:gd name="connsiteY15" fmla="*/ 412227 h 806324"/>
                  <a:gd name="connsiteX16" fmla="*/ 443127 w 798446"/>
                  <a:gd name="connsiteY16" fmla="*/ 412227 h 806324"/>
                  <a:gd name="connsiteX17" fmla="*/ 443127 w 798446"/>
                  <a:gd name="connsiteY17" fmla="*/ 496956 h 806324"/>
                  <a:gd name="connsiteX18" fmla="*/ 443127 w 798446"/>
                  <a:gd name="connsiteY18" fmla="*/ 584412 h 806324"/>
                  <a:gd name="connsiteX19" fmla="*/ 524606 w 798446"/>
                  <a:gd name="connsiteY19" fmla="*/ 707336 h 806324"/>
                  <a:gd name="connsiteX20" fmla="*/ 576534 w 798446"/>
                  <a:gd name="connsiteY20" fmla="*/ 717820 h 806324"/>
                  <a:gd name="connsiteX21" fmla="*/ 576534 w 798446"/>
                  <a:gd name="connsiteY21" fmla="*/ 717820 h 806324"/>
                  <a:gd name="connsiteX22" fmla="*/ 576535 w 798446"/>
                  <a:gd name="connsiteY22" fmla="*/ 717820 h 806324"/>
                  <a:gd name="connsiteX23" fmla="*/ 576534 w 798446"/>
                  <a:gd name="connsiteY23" fmla="*/ 717820 h 806324"/>
                  <a:gd name="connsiteX24" fmla="*/ 628462 w 798446"/>
                  <a:gd name="connsiteY24" fmla="*/ 707336 h 806324"/>
                  <a:gd name="connsiteX25" fmla="*/ 709942 w 798446"/>
                  <a:gd name="connsiteY25" fmla="*/ 584412 h 806324"/>
                  <a:gd name="connsiteX26" fmla="*/ 709942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12227 h 806324"/>
                  <a:gd name="connsiteX16" fmla="*/ 443127 w 798446"/>
                  <a:gd name="connsiteY16" fmla="*/ 496956 h 806324"/>
                  <a:gd name="connsiteX17" fmla="*/ 443127 w 798446"/>
                  <a:gd name="connsiteY17" fmla="*/ 584412 h 806324"/>
                  <a:gd name="connsiteX18" fmla="*/ 524606 w 798446"/>
                  <a:gd name="connsiteY18" fmla="*/ 707336 h 806324"/>
                  <a:gd name="connsiteX19" fmla="*/ 576534 w 798446"/>
                  <a:gd name="connsiteY19" fmla="*/ 717820 h 806324"/>
                  <a:gd name="connsiteX20" fmla="*/ 576534 w 798446"/>
                  <a:gd name="connsiteY20" fmla="*/ 717820 h 806324"/>
                  <a:gd name="connsiteX21" fmla="*/ 576535 w 798446"/>
                  <a:gd name="connsiteY21" fmla="*/ 717820 h 806324"/>
                  <a:gd name="connsiteX22" fmla="*/ 576534 w 798446"/>
                  <a:gd name="connsiteY22" fmla="*/ 717820 h 806324"/>
                  <a:gd name="connsiteX23" fmla="*/ 628462 w 798446"/>
                  <a:gd name="connsiteY23" fmla="*/ 707336 h 806324"/>
                  <a:gd name="connsiteX24" fmla="*/ 709942 w 798446"/>
                  <a:gd name="connsiteY24" fmla="*/ 584412 h 806324"/>
                  <a:gd name="connsiteX25" fmla="*/ 709942 w 798446"/>
                  <a:gd name="connsiteY25" fmla="*/ 280861 h 806324"/>
                  <a:gd name="connsiteX26" fmla="*/ 798446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96956 h 806324"/>
                  <a:gd name="connsiteX16" fmla="*/ 443127 w 798446"/>
                  <a:gd name="connsiteY16" fmla="*/ 584412 h 806324"/>
                  <a:gd name="connsiteX17" fmla="*/ 524606 w 798446"/>
                  <a:gd name="connsiteY17" fmla="*/ 707336 h 806324"/>
                  <a:gd name="connsiteX18" fmla="*/ 576534 w 798446"/>
                  <a:gd name="connsiteY18" fmla="*/ 717820 h 806324"/>
                  <a:gd name="connsiteX19" fmla="*/ 576534 w 798446"/>
                  <a:gd name="connsiteY19" fmla="*/ 717820 h 806324"/>
                  <a:gd name="connsiteX20" fmla="*/ 576535 w 798446"/>
                  <a:gd name="connsiteY20" fmla="*/ 717820 h 806324"/>
                  <a:gd name="connsiteX21" fmla="*/ 576534 w 798446"/>
                  <a:gd name="connsiteY21" fmla="*/ 717820 h 806324"/>
                  <a:gd name="connsiteX22" fmla="*/ 628462 w 798446"/>
                  <a:gd name="connsiteY22" fmla="*/ 707336 h 806324"/>
                  <a:gd name="connsiteX23" fmla="*/ 709942 w 798446"/>
                  <a:gd name="connsiteY23" fmla="*/ 584412 h 806324"/>
                  <a:gd name="connsiteX24" fmla="*/ 709942 w 798446"/>
                  <a:gd name="connsiteY24" fmla="*/ 280861 h 806324"/>
                  <a:gd name="connsiteX25" fmla="*/ 798446 w 798446"/>
                  <a:gd name="connsiteY25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3127 w 798446"/>
                  <a:gd name="connsiteY14" fmla="*/ 584412 h 806324"/>
                  <a:gd name="connsiteX15" fmla="*/ 524606 w 798446"/>
                  <a:gd name="connsiteY15" fmla="*/ 707336 h 806324"/>
                  <a:gd name="connsiteX16" fmla="*/ 576534 w 798446"/>
                  <a:gd name="connsiteY16" fmla="*/ 717820 h 806324"/>
                  <a:gd name="connsiteX17" fmla="*/ 576534 w 798446"/>
                  <a:gd name="connsiteY17" fmla="*/ 717820 h 806324"/>
                  <a:gd name="connsiteX18" fmla="*/ 576535 w 798446"/>
                  <a:gd name="connsiteY18" fmla="*/ 717820 h 806324"/>
                  <a:gd name="connsiteX19" fmla="*/ 576534 w 798446"/>
                  <a:gd name="connsiteY19" fmla="*/ 717820 h 806324"/>
                  <a:gd name="connsiteX20" fmla="*/ 628462 w 798446"/>
                  <a:gd name="connsiteY20" fmla="*/ 707336 h 806324"/>
                  <a:gd name="connsiteX21" fmla="*/ 709942 w 798446"/>
                  <a:gd name="connsiteY21" fmla="*/ 584412 h 806324"/>
                  <a:gd name="connsiteX22" fmla="*/ 709942 w 798446"/>
                  <a:gd name="connsiteY22" fmla="*/ 280861 h 806324"/>
                  <a:gd name="connsiteX23" fmla="*/ 798446 w 798446"/>
                  <a:gd name="connsiteY23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8446" h="806324">
                    <a:moveTo>
                      <a:pt x="798446" y="280861"/>
                    </a:moveTo>
                    <a:lnTo>
                      <a:pt x="798446" y="584412"/>
                    </a:lnTo>
                    <a:cubicBezTo>
                      <a:pt x="798446" y="706971"/>
                      <a:pt x="699093" y="806324"/>
                      <a:pt x="576534" y="806324"/>
                    </a:cubicBezTo>
                    <a:cubicBezTo>
                      <a:pt x="453975" y="806324"/>
                      <a:pt x="354622" y="706971"/>
                      <a:pt x="354622" y="584412"/>
                    </a:cubicBezTo>
                    <a:cubicBezTo>
                      <a:pt x="354245" y="527017"/>
                      <a:pt x="353867" y="469622"/>
                      <a:pt x="353490" y="412227"/>
                    </a:cubicBezTo>
                    <a:lnTo>
                      <a:pt x="353490" y="221458"/>
                    </a:lnTo>
                    <a:cubicBezTo>
                      <a:pt x="353490" y="148539"/>
                      <a:pt x="294377" y="89426"/>
                      <a:pt x="221458" y="89426"/>
                    </a:cubicBezTo>
                    <a:cubicBezTo>
                      <a:pt x="148539" y="89426"/>
                      <a:pt x="89426" y="148539"/>
                      <a:pt x="89426" y="221458"/>
                    </a:cubicBezTo>
                    <a:lnTo>
                      <a:pt x="89426" y="662608"/>
                    </a:lnTo>
                    <a:lnTo>
                      <a:pt x="0" y="662608"/>
                    </a:lnTo>
                    <a:lnTo>
                      <a:pt x="0" y="221458"/>
                    </a:lnTo>
                    <a:cubicBezTo>
                      <a:pt x="0" y="99150"/>
                      <a:pt x="99150" y="0"/>
                      <a:pt x="221458" y="0"/>
                    </a:cubicBezTo>
                    <a:cubicBezTo>
                      <a:pt x="343766" y="0"/>
                      <a:pt x="442916" y="99150"/>
                      <a:pt x="442916" y="221458"/>
                    </a:cubicBezTo>
                    <a:cubicBezTo>
                      <a:pt x="442986" y="342443"/>
                      <a:pt x="443057" y="463427"/>
                      <a:pt x="443127" y="584412"/>
                    </a:cubicBezTo>
                    <a:cubicBezTo>
                      <a:pt x="443127" y="639671"/>
                      <a:pt x="476724" y="687083"/>
                      <a:pt x="524606" y="707336"/>
                    </a:cubicBezTo>
                    <a:lnTo>
                      <a:pt x="576534" y="717820"/>
                    </a:lnTo>
                    <a:lnTo>
                      <a:pt x="576534" y="717820"/>
                    </a:lnTo>
                    <a:lnTo>
                      <a:pt x="576535" y="717820"/>
                    </a:lnTo>
                    <a:lnTo>
                      <a:pt x="576534" y="717820"/>
                    </a:lnTo>
                    <a:lnTo>
                      <a:pt x="628462" y="707336"/>
                    </a:lnTo>
                    <a:cubicBezTo>
                      <a:pt x="676344" y="687083"/>
                      <a:pt x="709942" y="639671"/>
                      <a:pt x="709942" y="584412"/>
                    </a:cubicBezTo>
                    <a:lnTo>
                      <a:pt x="709942" y="280861"/>
                    </a:lnTo>
                    <a:lnTo>
                      <a:pt x="798446" y="28086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EC709031-B720-4BCA-B0CA-2461F11D5ADC}"/>
                  </a:ext>
                </a:extLst>
              </p:cNvPr>
              <p:cNvGrpSpPr/>
              <p:nvPr/>
            </p:nvGrpSpPr>
            <p:grpSpPr>
              <a:xfrm>
                <a:off x="6022181" y="4895850"/>
                <a:ext cx="661545" cy="1292080"/>
                <a:chOff x="6022181" y="4895850"/>
                <a:chExt cx="776747" cy="1292080"/>
              </a:xfrm>
            </p:grpSpPr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BC5FF1A9-7850-4D64-A950-7FD31D301B63}"/>
                    </a:ext>
                  </a:extLst>
                </p:cNvPr>
                <p:cNvSpPr/>
                <p:nvPr/>
              </p:nvSpPr>
              <p:spPr bwMode="auto">
                <a:xfrm>
                  <a:off x="6022181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1A605553-5DF6-4C26-8B68-421ECC345BC2}"/>
                    </a:ext>
                  </a:extLst>
                </p:cNvPr>
                <p:cNvSpPr/>
                <p:nvPr/>
              </p:nvSpPr>
              <p:spPr bwMode="auto">
                <a:xfrm>
                  <a:off x="6075745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6EA96452-A745-42D8-82A3-F444DCC10EB8}"/>
                    </a:ext>
                  </a:extLst>
                </p:cNvPr>
                <p:cNvSpPr/>
                <p:nvPr/>
              </p:nvSpPr>
              <p:spPr bwMode="auto">
                <a:xfrm>
                  <a:off x="6142059" y="4962525"/>
                  <a:ext cx="612412" cy="1158730"/>
                </a:xfrm>
                <a:prstGeom prst="roundRect">
                  <a:avLst>
                    <a:gd name="adj" fmla="val 4056"/>
                  </a:avLst>
                </a:prstGeom>
                <a:solidFill>
                  <a:srgbClr val="CC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6E4A6B89-81FF-4D88-A71B-711CA79D19F1}"/>
                    </a:ext>
                  </a:extLst>
                </p:cNvPr>
                <p:cNvGrpSpPr/>
                <p:nvPr/>
              </p:nvGrpSpPr>
              <p:grpSpPr>
                <a:xfrm>
                  <a:off x="6237309" y="51201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DAFED5DD-A840-4DF2-B87C-EF53ADD7D3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11109AF4-78F6-419F-B468-26B03820AC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四角形: 角を丸くする 40">
                    <a:extLst>
                      <a:ext uri="{FF2B5EF4-FFF2-40B4-BE49-F238E27FC236}">
                        <a16:creationId xmlns:a16="http://schemas.microsoft.com/office/drawing/2014/main" id="{00954F41-359F-4A90-8F7C-9ECB6526E7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2AAC4CBC-2D33-4413-B532-EF540FF9D71D}"/>
                    </a:ext>
                  </a:extLst>
                </p:cNvPr>
                <p:cNvGrpSpPr/>
                <p:nvPr/>
              </p:nvGrpSpPr>
              <p:grpSpPr>
                <a:xfrm>
                  <a:off x="6237309" y="57170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A882D50C-B076-46A1-BFF0-E41B78BB73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E40EAB9A-9CED-4EB3-BBBC-33A29A6084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F04261B9-166E-4393-ABB6-A0B9EE36FC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EAFB2E14-B9F0-476A-8E91-FAB456626730}"/>
                  </a:ext>
                </a:extLst>
              </p:cNvPr>
              <p:cNvGrpSpPr/>
              <p:nvPr/>
            </p:nvGrpSpPr>
            <p:grpSpPr>
              <a:xfrm>
                <a:off x="6576460" y="5117309"/>
                <a:ext cx="576617" cy="312216"/>
                <a:chOff x="6719230" y="5048747"/>
                <a:chExt cx="683875" cy="370292"/>
              </a:xfrm>
            </p:grpSpPr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164D4680-09EC-4426-A6C5-856150F8557D}"/>
                    </a:ext>
                  </a:extLst>
                </p:cNvPr>
                <p:cNvSpPr/>
                <p:nvPr/>
              </p:nvSpPr>
              <p:spPr bwMode="auto">
                <a:xfrm>
                  <a:off x="6766466" y="5122300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D4E0F74D-9EE8-4B8E-AF31-AEECAFED2D95}"/>
                    </a:ext>
                  </a:extLst>
                </p:cNvPr>
                <p:cNvSpPr/>
                <p:nvPr/>
              </p:nvSpPr>
              <p:spPr bwMode="auto">
                <a:xfrm>
                  <a:off x="6719230" y="5222081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上の 2 つの角を切り取る 29">
                  <a:extLst>
                    <a:ext uri="{FF2B5EF4-FFF2-40B4-BE49-F238E27FC236}">
                      <a16:creationId xmlns:a16="http://schemas.microsoft.com/office/drawing/2014/main" id="{CE0C52F1-FAB6-401E-AAE5-EED7FB3D5EF4}"/>
                    </a:ext>
                  </a:extLst>
                </p:cNvPr>
                <p:cNvSpPr/>
                <p:nvPr/>
              </p:nvSpPr>
              <p:spPr bwMode="auto">
                <a:xfrm rot="5400000">
                  <a:off x="7003695" y="5019629"/>
                  <a:ext cx="370292" cy="428528"/>
                </a:xfrm>
                <a:prstGeom prst="snip2SameRect">
                  <a:avLst>
                    <a:gd name="adj1" fmla="val 28044"/>
                    <a:gd name="adj2" fmla="val 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テキスト ボックス 42"/>
          <p:cNvSpPr txBox="1"/>
          <p:nvPr/>
        </p:nvSpPr>
        <p:spPr>
          <a:xfrm>
            <a:off x="0" y="59010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ご利用の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6945638"/>
            <a:ext cx="6858000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/>
              <a:t>使用後は電源を</a:t>
            </a:r>
            <a:endParaRPr lang="en-US" altLang="ja-JP" sz="7200" dirty="0"/>
          </a:p>
          <a:p>
            <a:r>
              <a:rPr lang="ja-JP" altLang="en-US" sz="7200" dirty="0">
                <a:solidFill>
                  <a:srgbClr val="FF0000"/>
                </a:solidFill>
              </a:rPr>
              <a:t>抜いて下さい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C0F6D3-9188-4A72-B53C-848725654BB3}"/>
              </a:ext>
            </a:extLst>
          </p:cNvPr>
          <p:cNvGrpSpPr/>
          <p:nvPr/>
        </p:nvGrpSpPr>
        <p:grpSpPr>
          <a:xfrm>
            <a:off x="1500247" y="2702750"/>
            <a:ext cx="3857506" cy="3782608"/>
            <a:chOff x="6043278" y="2779167"/>
            <a:chExt cx="1610381" cy="1579114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24A8C7DA-FFB2-48DE-B72A-A118BC6730FE}"/>
                </a:ext>
              </a:extLst>
            </p:cNvPr>
            <p:cNvSpPr/>
            <p:nvPr/>
          </p:nvSpPr>
          <p:spPr bwMode="auto">
            <a:xfrm>
              <a:off x="604327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42A39935-E81A-45A7-9067-1690C1301832}"/>
                </a:ext>
              </a:extLst>
            </p:cNvPr>
            <p:cNvGrpSpPr/>
            <p:nvPr/>
          </p:nvGrpSpPr>
          <p:grpSpPr>
            <a:xfrm>
              <a:off x="6090121" y="2933198"/>
              <a:ext cx="1563538" cy="1292080"/>
              <a:chOff x="6022181" y="4895850"/>
              <a:chExt cx="1563538" cy="1292080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C14AEC7F-3973-4EE9-9A51-253FBDC20686}"/>
                  </a:ext>
                </a:extLst>
              </p:cNvPr>
              <p:cNvSpPr/>
              <p:nvPr/>
            </p:nvSpPr>
            <p:spPr bwMode="auto">
              <a:xfrm rot="16200000">
                <a:off x="6783334" y="5232319"/>
                <a:ext cx="798446" cy="806324"/>
              </a:xfrm>
              <a:custGeom>
                <a:avLst/>
                <a:gdLst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96956 h 806324"/>
                  <a:gd name="connsiteX6" fmla="*/ 353490 w 798446"/>
                  <a:gd name="connsiteY6" fmla="*/ 412227 h 806324"/>
                  <a:gd name="connsiteX7" fmla="*/ 353490 w 798446"/>
                  <a:gd name="connsiteY7" fmla="*/ 221458 h 806324"/>
                  <a:gd name="connsiteX8" fmla="*/ 221458 w 798446"/>
                  <a:gd name="connsiteY8" fmla="*/ 89426 h 806324"/>
                  <a:gd name="connsiteX9" fmla="*/ 89426 w 798446"/>
                  <a:gd name="connsiteY9" fmla="*/ 221458 h 806324"/>
                  <a:gd name="connsiteX10" fmla="*/ 89426 w 798446"/>
                  <a:gd name="connsiteY10" fmla="*/ 662608 h 806324"/>
                  <a:gd name="connsiteX11" fmla="*/ 0 w 798446"/>
                  <a:gd name="connsiteY11" fmla="*/ 662608 h 806324"/>
                  <a:gd name="connsiteX12" fmla="*/ 0 w 798446"/>
                  <a:gd name="connsiteY12" fmla="*/ 221458 h 806324"/>
                  <a:gd name="connsiteX13" fmla="*/ 221458 w 798446"/>
                  <a:gd name="connsiteY13" fmla="*/ 0 h 806324"/>
                  <a:gd name="connsiteX14" fmla="*/ 442916 w 798446"/>
                  <a:gd name="connsiteY14" fmla="*/ 221458 h 806324"/>
                  <a:gd name="connsiteX15" fmla="*/ 442916 w 798446"/>
                  <a:gd name="connsiteY15" fmla="*/ 412227 h 806324"/>
                  <a:gd name="connsiteX16" fmla="*/ 443127 w 798446"/>
                  <a:gd name="connsiteY16" fmla="*/ 412227 h 806324"/>
                  <a:gd name="connsiteX17" fmla="*/ 443127 w 798446"/>
                  <a:gd name="connsiteY17" fmla="*/ 496956 h 806324"/>
                  <a:gd name="connsiteX18" fmla="*/ 443127 w 798446"/>
                  <a:gd name="connsiteY18" fmla="*/ 584412 h 806324"/>
                  <a:gd name="connsiteX19" fmla="*/ 524606 w 798446"/>
                  <a:gd name="connsiteY19" fmla="*/ 707336 h 806324"/>
                  <a:gd name="connsiteX20" fmla="*/ 576534 w 798446"/>
                  <a:gd name="connsiteY20" fmla="*/ 717820 h 806324"/>
                  <a:gd name="connsiteX21" fmla="*/ 576534 w 798446"/>
                  <a:gd name="connsiteY21" fmla="*/ 717820 h 806324"/>
                  <a:gd name="connsiteX22" fmla="*/ 576535 w 798446"/>
                  <a:gd name="connsiteY22" fmla="*/ 717820 h 806324"/>
                  <a:gd name="connsiteX23" fmla="*/ 576534 w 798446"/>
                  <a:gd name="connsiteY23" fmla="*/ 717820 h 806324"/>
                  <a:gd name="connsiteX24" fmla="*/ 628462 w 798446"/>
                  <a:gd name="connsiteY24" fmla="*/ 707336 h 806324"/>
                  <a:gd name="connsiteX25" fmla="*/ 709942 w 798446"/>
                  <a:gd name="connsiteY25" fmla="*/ 584412 h 806324"/>
                  <a:gd name="connsiteX26" fmla="*/ 709942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12227 h 806324"/>
                  <a:gd name="connsiteX16" fmla="*/ 443127 w 798446"/>
                  <a:gd name="connsiteY16" fmla="*/ 496956 h 806324"/>
                  <a:gd name="connsiteX17" fmla="*/ 443127 w 798446"/>
                  <a:gd name="connsiteY17" fmla="*/ 584412 h 806324"/>
                  <a:gd name="connsiteX18" fmla="*/ 524606 w 798446"/>
                  <a:gd name="connsiteY18" fmla="*/ 707336 h 806324"/>
                  <a:gd name="connsiteX19" fmla="*/ 576534 w 798446"/>
                  <a:gd name="connsiteY19" fmla="*/ 717820 h 806324"/>
                  <a:gd name="connsiteX20" fmla="*/ 576534 w 798446"/>
                  <a:gd name="connsiteY20" fmla="*/ 717820 h 806324"/>
                  <a:gd name="connsiteX21" fmla="*/ 576535 w 798446"/>
                  <a:gd name="connsiteY21" fmla="*/ 717820 h 806324"/>
                  <a:gd name="connsiteX22" fmla="*/ 576534 w 798446"/>
                  <a:gd name="connsiteY22" fmla="*/ 717820 h 806324"/>
                  <a:gd name="connsiteX23" fmla="*/ 628462 w 798446"/>
                  <a:gd name="connsiteY23" fmla="*/ 707336 h 806324"/>
                  <a:gd name="connsiteX24" fmla="*/ 709942 w 798446"/>
                  <a:gd name="connsiteY24" fmla="*/ 584412 h 806324"/>
                  <a:gd name="connsiteX25" fmla="*/ 709942 w 798446"/>
                  <a:gd name="connsiteY25" fmla="*/ 280861 h 806324"/>
                  <a:gd name="connsiteX26" fmla="*/ 798446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96956 h 806324"/>
                  <a:gd name="connsiteX16" fmla="*/ 443127 w 798446"/>
                  <a:gd name="connsiteY16" fmla="*/ 584412 h 806324"/>
                  <a:gd name="connsiteX17" fmla="*/ 524606 w 798446"/>
                  <a:gd name="connsiteY17" fmla="*/ 707336 h 806324"/>
                  <a:gd name="connsiteX18" fmla="*/ 576534 w 798446"/>
                  <a:gd name="connsiteY18" fmla="*/ 717820 h 806324"/>
                  <a:gd name="connsiteX19" fmla="*/ 576534 w 798446"/>
                  <a:gd name="connsiteY19" fmla="*/ 717820 h 806324"/>
                  <a:gd name="connsiteX20" fmla="*/ 576535 w 798446"/>
                  <a:gd name="connsiteY20" fmla="*/ 717820 h 806324"/>
                  <a:gd name="connsiteX21" fmla="*/ 576534 w 798446"/>
                  <a:gd name="connsiteY21" fmla="*/ 717820 h 806324"/>
                  <a:gd name="connsiteX22" fmla="*/ 628462 w 798446"/>
                  <a:gd name="connsiteY22" fmla="*/ 707336 h 806324"/>
                  <a:gd name="connsiteX23" fmla="*/ 709942 w 798446"/>
                  <a:gd name="connsiteY23" fmla="*/ 584412 h 806324"/>
                  <a:gd name="connsiteX24" fmla="*/ 709942 w 798446"/>
                  <a:gd name="connsiteY24" fmla="*/ 280861 h 806324"/>
                  <a:gd name="connsiteX25" fmla="*/ 798446 w 798446"/>
                  <a:gd name="connsiteY25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3127 w 798446"/>
                  <a:gd name="connsiteY14" fmla="*/ 584412 h 806324"/>
                  <a:gd name="connsiteX15" fmla="*/ 524606 w 798446"/>
                  <a:gd name="connsiteY15" fmla="*/ 707336 h 806324"/>
                  <a:gd name="connsiteX16" fmla="*/ 576534 w 798446"/>
                  <a:gd name="connsiteY16" fmla="*/ 717820 h 806324"/>
                  <a:gd name="connsiteX17" fmla="*/ 576534 w 798446"/>
                  <a:gd name="connsiteY17" fmla="*/ 717820 h 806324"/>
                  <a:gd name="connsiteX18" fmla="*/ 576535 w 798446"/>
                  <a:gd name="connsiteY18" fmla="*/ 717820 h 806324"/>
                  <a:gd name="connsiteX19" fmla="*/ 576534 w 798446"/>
                  <a:gd name="connsiteY19" fmla="*/ 717820 h 806324"/>
                  <a:gd name="connsiteX20" fmla="*/ 628462 w 798446"/>
                  <a:gd name="connsiteY20" fmla="*/ 707336 h 806324"/>
                  <a:gd name="connsiteX21" fmla="*/ 709942 w 798446"/>
                  <a:gd name="connsiteY21" fmla="*/ 584412 h 806324"/>
                  <a:gd name="connsiteX22" fmla="*/ 709942 w 798446"/>
                  <a:gd name="connsiteY22" fmla="*/ 280861 h 806324"/>
                  <a:gd name="connsiteX23" fmla="*/ 798446 w 798446"/>
                  <a:gd name="connsiteY23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8446" h="806324">
                    <a:moveTo>
                      <a:pt x="798446" y="280861"/>
                    </a:moveTo>
                    <a:lnTo>
                      <a:pt x="798446" y="584412"/>
                    </a:lnTo>
                    <a:cubicBezTo>
                      <a:pt x="798446" y="706971"/>
                      <a:pt x="699093" y="806324"/>
                      <a:pt x="576534" y="806324"/>
                    </a:cubicBezTo>
                    <a:cubicBezTo>
                      <a:pt x="453975" y="806324"/>
                      <a:pt x="354622" y="706971"/>
                      <a:pt x="354622" y="584412"/>
                    </a:cubicBezTo>
                    <a:cubicBezTo>
                      <a:pt x="354245" y="527017"/>
                      <a:pt x="353867" y="469622"/>
                      <a:pt x="353490" y="412227"/>
                    </a:cubicBezTo>
                    <a:lnTo>
                      <a:pt x="353490" y="221458"/>
                    </a:lnTo>
                    <a:cubicBezTo>
                      <a:pt x="353490" y="148539"/>
                      <a:pt x="294377" y="89426"/>
                      <a:pt x="221458" y="89426"/>
                    </a:cubicBezTo>
                    <a:cubicBezTo>
                      <a:pt x="148539" y="89426"/>
                      <a:pt x="89426" y="148539"/>
                      <a:pt x="89426" y="221458"/>
                    </a:cubicBezTo>
                    <a:lnTo>
                      <a:pt x="89426" y="662608"/>
                    </a:lnTo>
                    <a:lnTo>
                      <a:pt x="0" y="662608"/>
                    </a:lnTo>
                    <a:lnTo>
                      <a:pt x="0" y="221458"/>
                    </a:lnTo>
                    <a:cubicBezTo>
                      <a:pt x="0" y="99150"/>
                      <a:pt x="99150" y="0"/>
                      <a:pt x="221458" y="0"/>
                    </a:cubicBezTo>
                    <a:cubicBezTo>
                      <a:pt x="343766" y="0"/>
                      <a:pt x="442916" y="99150"/>
                      <a:pt x="442916" y="221458"/>
                    </a:cubicBezTo>
                    <a:cubicBezTo>
                      <a:pt x="442986" y="342443"/>
                      <a:pt x="443057" y="463427"/>
                      <a:pt x="443127" y="584412"/>
                    </a:cubicBezTo>
                    <a:cubicBezTo>
                      <a:pt x="443127" y="639671"/>
                      <a:pt x="476724" y="687083"/>
                      <a:pt x="524606" y="707336"/>
                    </a:cubicBezTo>
                    <a:lnTo>
                      <a:pt x="576534" y="717820"/>
                    </a:lnTo>
                    <a:lnTo>
                      <a:pt x="576534" y="717820"/>
                    </a:lnTo>
                    <a:lnTo>
                      <a:pt x="576535" y="717820"/>
                    </a:lnTo>
                    <a:lnTo>
                      <a:pt x="576534" y="717820"/>
                    </a:lnTo>
                    <a:lnTo>
                      <a:pt x="628462" y="707336"/>
                    </a:lnTo>
                    <a:cubicBezTo>
                      <a:pt x="676344" y="687083"/>
                      <a:pt x="709942" y="639671"/>
                      <a:pt x="709942" y="584412"/>
                    </a:cubicBezTo>
                    <a:lnTo>
                      <a:pt x="709942" y="280861"/>
                    </a:lnTo>
                    <a:lnTo>
                      <a:pt x="798446" y="28086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ADEA1CA-F148-449B-A359-B7B4AF7648DA}"/>
                  </a:ext>
                </a:extLst>
              </p:cNvPr>
              <p:cNvGrpSpPr/>
              <p:nvPr/>
            </p:nvGrpSpPr>
            <p:grpSpPr>
              <a:xfrm>
                <a:off x="6022181" y="4895850"/>
                <a:ext cx="661545" cy="1292080"/>
                <a:chOff x="6022181" y="4895850"/>
                <a:chExt cx="776747" cy="1292080"/>
              </a:xfrm>
            </p:grpSpPr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C54F73E3-7B9E-48FD-AF8F-2CEAF4C09D60}"/>
                    </a:ext>
                  </a:extLst>
                </p:cNvPr>
                <p:cNvSpPr/>
                <p:nvPr/>
              </p:nvSpPr>
              <p:spPr bwMode="auto">
                <a:xfrm>
                  <a:off x="6022181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B64DE2F3-C7C2-485D-A565-FA13798F391A}"/>
                    </a:ext>
                  </a:extLst>
                </p:cNvPr>
                <p:cNvSpPr/>
                <p:nvPr/>
              </p:nvSpPr>
              <p:spPr bwMode="auto">
                <a:xfrm>
                  <a:off x="6075745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573294E9-ED84-494A-9AC3-323B29C1B825}"/>
                    </a:ext>
                  </a:extLst>
                </p:cNvPr>
                <p:cNvSpPr/>
                <p:nvPr/>
              </p:nvSpPr>
              <p:spPr bwMode="auto">
                <a:xfrm>
                  <a:off x="6142059" y="4962525"/>
                  <a:ext cx="612412" cy="1158730"/>
                </a:xfrm>
                <a:prstGeom prst="roundRect">
                  <a:avLst>
                    <a:gd name="adj" fmla="val 4056"/>
                  </a:avLst>
                </a:prstGeom>
                <a:solidFill>
                  <a:srgbClr val="CC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E5584984-F97E-42C2-9C7B-83DCC925C30A}"/>
                    </a:ext>
                  </a:extLst>
                </p:cNvPr>
                <p:cNvGrpSpPr/>
                <p:nvPr/>
              </p:nvGrpSpPr>
              <p:grpSpPr>
                <a:xfrm>
                  <a:off x="6237309" y="51201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D9C7E5C7-3495-422F-9B7A-47FA27C205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四角形: 角を丸くする 40">
                    <a:extLst>
                      <a:ext uri="{FF2B5EF4-FFF2-40B4-BE49-F238E27FC236}">
                        <a16:creationId xmlns:a16="http://schemas.microsoft.com/office/drawing/2014/main" id="{4D315552-A8A7-488E-B29F-61E8E569CC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四角形: 角を丸くする 41">
                    <a:extLst>
                      <a:ext uri="{FF2B5EF4-FFF2-40B4-BE49-F238E27FC236}">
                        <a16:creationId xmlns:a16="http://schemas.microsoft.com/office/drawing/2014/main" id="{9D394E71-69B7-4B34-BBC1-2C2F655F64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B59A96AA-9ACD-4EAD-8CCF-04D52B52388B}"/>
                    </a:ext>
                  </a:extLst>
                </p:cNvPr>
                <p:cNvGrpSpPr/>
                <p:nvPr/>
              </p:nvGrpSpPr>
              <p:grpSpPr>
                <a:xfrm>
                  <a:off x="6237309" y="57170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BBB929D1-DBD2-4760-BCFF-813CBCD1EF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FBDD57CE-EA22-4B98-A548-802865A4F9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5FE70D9A-7666-4C30-A1DF-2170E771C5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7696C66B-0610-47A9-A9DB-7373CE65D8AA}"/>
                  </a:ext>
                </a:extLst>
              </p:cNvPr>
              <p:cNvGrpSpPr/>
              <p:nvPr/>
            </p:nvGrpSpPr>
            <p:grpSpPr>
              <a:xfrm>
                <a:off x="6576460" y="5117309"/>
                <a:ext cx="576617" cy="312216"/>
                <a:chOff x="6719230" y="5048747"/>
                <a:chExt cx="683875" cy="370292"/>
              </a:xfrm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DB9AC4D6-488D-4ED3-B835-525C0A1927B7}"/>
                    </a:ext>
                  </a:extLst>
                </p:cNvPr>
                <p:cNvSpPr/>
                <p:nvPr/>
              </p:nvSpPr>
              <p:spPr bwMode="auto">
                <a:xfrm>
                  <a:off x="6766466" y="5122300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978ECBDF-98DE-466D-870E-9CFA2DEE7EDA}"/>
                    </a:ext>
                  </a:extLst>
                </p:cNvPr>
                <p:cNvSpPr/>
                <p:nvPr/>
              </p:nvSpPr>
              <p:spPr bwMode="auto">
                <a:xfrm>
                  <a:off x="6719230" y="5222081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切り取る 30">
                  <a:extLst>
                    <a:ext uri="{FF2B5EF4-FFF2-40B4-BE49-F238E27FC236}">
                      <a16:creationId xmlns:a16="http://schemas.microsoft.com/office/drawing/2014/main" id="{D1DF1DAE-5B6E-40B4-9D2A-3EE1A2ED9D88}"/>
                    </a:ext>
                  </a:extLst>
                </p:cNvPr>
                <p:cNvSpPr/>
                <p:nvPr/>
              </p:nvSpPr>
              <p:spPr bwMode="auto">
                <a:xfrm rot="5400000">
                  <a:off x="7003695" y="5019629"/>
                  <a:ext cx="370292" cy="428528"/>
                </a:xfrm>
                <a:prstGeom prst="snip2SameRect">
                  <a:avLst>
                    <a:gd name="adj1" fmla="val 28044"/>
                    <a:gd name="adj2" fmla="val 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0" y="6945638"/>
            <a:ext cx="6858000" cy="230832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/>
              <a:t>使用後は電源を</a:t>
            </a:r>
            <a:endParaRPr lang="en-US" altLang="ja-JP" sz="7200" dirty="0"/>
          </a:p>
          <a:p>
            <a:r>
              <a:rPr lang="ja-JP" altLang="en-US" sz="7200" dirty="0">
                <a:solidFill>
                  <a:srgbClr val="FF0000"/>
                </a:solidFill>
              </a:rPr>
              <a:t>抜いて下さい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0" y="59010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E278C06-8EB1-4E9B-BB77-6F498F1C97E9}"/>
              </a:ext>
            </a:extLst>
          </p:cNvPr>
          <p:cNvGrpSpPr/>
          <p:nvPr/>
        </p:nvGrpSpPr>
        <p:grpSpPr>
          <a:xfrm>
            <a:off x="1500247" y="2702750"/>
            <a:ext cx="3857506" cy="3782608"/>
            <a:chOff x="6043278" y="2779167"/>
            <a:chExt cx="1610381" cy="1579114"/>
          </a:xfrm>
        </p:grpSpPr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B9F78380-EBFE-4310-ABC6-934D1D2DA3A8}"/>
                </a:ext>
              </a:extLst>
            </p:cNvPr>
            <p:cNvSpPr/>
            <p:nvPr/>
          </p:nvSpPr>
          <p:spPr bwMode="auto">
            <a:xfrm>
              <a:off x="604327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92A2139D-9FBA-41FB-A6BB-1F70F5FFA4F7}"/>
                </a:ext>
              </a:extLst>
            </p:cNvPr>
            <p:cNvGrpSpPr/>
            <p:nvPr/>
          </p:nvGrpSpPr>
          <p:grpSpPr>
            <a:xfrm>
              <a:off x="6090121" y="2933198"/>
              <a:ext cx="1563538" cy="1292080"/>
              <a:chOff x="6022181" y="4895850"/>
              <a:chExt cx="1563538" cy="1292080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B04EC82-D123-4EBE-B4DF-5E0AE054609B}"/>
                  </a:ext>
                </a:extLst>
              </p:cNvPr>
              <p:cNvSpPr/>
              <p:nvPr/>
            </p:nvSpPr>
            <p:spPr bwMode="auto">
              <a:xfrm rot="16200000">
                <a:off x="6783334" y="5232319"/>
                <a:ext cx="798446" cy="806324"/>
              </a:xfrm>
              <a:custGeom>
                <a:avLst/>
                <a:gdLst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96956 h 806324"/>
                  <a:gd name="connsiteX6" fmla="*/ 353490 w 798446"/>
                  <a:gd name="connsiteY6" fmla="*/ 412227 h 806324"/>
                  <a:gd name="connsiteX7" fmla="*/ 353490 w 798446"/>
                  <a:gd name="connsiteY7" fmla="*/ 221458 h 806324"/>
                  <a:gd name="connsiteX8" fmla="*/ 221458 w 798446"/>
                  <a:gd name="connsiteY8" fmla="*/ 89426 h 806324"/>
                  <a:gd name="connsiteX9" fmla="*/ 89426 w 798446"/>
                  <a:gd name="connsiteY9" fmla="*/ 221458 h 806324"/>
                  <a:gd name="connsiteX10" fmla="*/ 89426 w 798446"/>
                  <a:gd name="connsiteY10" fmla="*/ 662608 h 806324"/>
                  <a:gd name="connsiteX11" fmla="*/ 0 w 798446"/>
                  <a:gd name="connsiteY11" fmla="*/ 662608 h 806324"/>
                  <a:gd name="connsiteX12" fmla="*/ 0 w 798446"/>
                  <a:gd name="connsiteY12" fmla="*/ 221458 h 806324"/>
                  <a:gd name="connsiteX13" fmla="*/ 221458 w 798446"/>
                  <a:gd name="connsiteY13" fmla="*/ 0 h 806324"/>
                  <a:gd name="connsiteX14" fmla="*/ 442916 w 798446"/>
                  <a:gd name="connsiteY14" fmla="*/ 221458 h 806324"/>
                  <a:gd name="connsiteX15" fmla="*/ 442916 w 798446"/>
                  <a:gd name="connsiteY15" fmla="*/ 412227 h 806324"/>
                  <a:gd name="connsiteX16" fmla="*/ 443127 w 798446"/>
                  <a:gd name="connsiteY16" fmla="*/ 412227 h 806324"/>
                  <a:gd name="connsiteX17" fmla="*/ 443127 w 798446"/>
                  <a:gd name="connsiteY17" fmla="*/ 496956 h 806324"/>
                  <a:gd name="connsiteX18" fmla="*/ 443127 w 798446"/>
                  <a:gd name="connsiteY18" fmla="*/ 584412 h 806324"/>
                  <a:gd name="connsiteX19" fmla="*/ 524606 w 798446"/>
                  <a:gd name="connsiteY19" fmla="*/ 707336 h 806324"/>
                  <a:gd name="connsiteX20" fmla="*/ 576534 w 798446"/>
                  <a:gd name="connsiteY20" fmla="*/ 717820 h 806324"/>
                  <a:gd name="connsiteX21" fmla="*/ 576534 w 798446"/>
                  <a:gd name="connsiteY21" fmla="*/ 717820 h 806324"/>
                  <a:gd name="connsiteX22" fmla="*/ 576535 w 798446"/>
                  <a:gd name="connsiteY22" fmla="*/ 717820 h 806324"/>
                  <a:gd name="connsiteX23" fmla="*/ 576534 w 798446"/>
                  <a:gd name="connsiteY23" fmla="*/ 717820 h 806324"/>
                  <a:gd name="connsiteX24" fmla="*/ 628462 w 798446"/>
                  <a:gd name="connsiteY24" fmla="*/ 707336 h 806324"/>
                  <a:gd name="connsiteX25" fmla="*/ 709942 w 798446"/>
                  <a:gd name="connsiteY25" fmla="*/ 584412 h 806324"/>
                  <a:gd name="connsiteX26" fmla="*/ 709942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12227 h 806324"/>
                  <a:gd name="connsiteX16" fmla="*/ 443127 w 798446"/>
                  <a:gd name="connsiteY16" fmla="*/ 496956 h 806324"/>
                  <a:gd name="connsiteX17" fmla="*/ 443127 w 798446"/>
                  <a:gd name="connsiteY17" fmla="*/ 584412 h 806324"/>
                  <a:gd name="connsiteX18" fmla="*/ 524606 w 798446"/>
                  <a:gd name="connsiteY18" fmla="*/ 707336 h 806324"/>
                  <a:gd name="connsiteX19" fmla="*/ 576534 w 798446"/>
                  <a:gd name="connsiteY19" fmla="*/ 717820 h 806324"/>
                  <a:gd name="connsiteX20" fmla="*/ 576534 w 798446"/>
                  <a:gd name="connsiteY20" fmla="*/ 717820 h 806324"/>
                  <a:gd name="connsiteX21" fmla="*/ 576535 w 798446"/>
                  <a:gd name="connsiteY21" fmla="*/ 717820 h 806324"/>
                  <a:gd name="connsiteX22" fmla="*/ 576534 w 798446"/>
                  <a:gd name="connsiteY22" fmla="*/ 717820 h 806324"/>
                  <a:gd name="connsiteX23" fmla="*/ 628462 w 798446"/>
                  <a:gd name="connsiteY23" fmla="*/ 707336 h 806324"/>
                  <a:gd name="connsiteX24" fmla="*/ 709942 w 798446"/>
                  <a:gd name="connsiteY24" fmla="*/ 584412 h 806324"/>
                  <a:gd name="connsiteX25" fmla="*/ 709942 w 798446"/>
                  <a:gd name="connsiteY25" fmla="*/ 280861 h 806324"/>
                  <a:gd name="connsiteX26" fmla="*/ 798446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96956 h 806324"/>
                  <a:gd name="connsiteX16" fmla="*/ 443127 w 798446"/>
                  <a:gd name="connsiteY16" fmla="*/ 584412 h 806324"/>
                  <a:gd name="connsiteX17" fmla="*/ 524606 w 798446"/>
                  <a:gd name="connsiteY17" fmla="*/ 707336 h 806324"/>
                  <a:gd name="connsiteX18" fmla="*/ 576534 w 798446"/>
                  <a:gd name="connsiteY18" fmla="*/ 717820 h 806324"/>
                  <a:gd name="connsiteX19" fmla="*/ 576534 w 798446"/>
                  <a:gd name="connsiteY19" fmla="*/ 717820 h 806324"/>
                  <a:gd name="connsiteX20" fmla="*/ 576535 w 798446"/>
                  <a:gd name="connsiteY20" fmla="*/ 717820 h 806324"/>
                  <a:gd name="connsiteX21" fmla="*/ 576534 w 798446"/>
                  <a:gd name="connsiteY21" fmla="*/ 717820 h 806324"/>
                  <a:gd name="connsiteX22" fmla="*/ 628462 w 798446"/>
                  <a:gd name="connsiteY22" fmla="*/ 707336 h 806324"/>
                  <a:gd name="connsiteX23" fmla="*/ 709942 w 798446"/>
                  <a:gd name="connsiteY23" fmla="*/ 584412 h 806324"/>
                  <a:gd name="connsiteX24" fmla="*/ 709942 w 798446"/>
                  <a:gd name="connsiteY24" fmla="*/ 280861 h 806324"/>
                  <a:gd name="connsiteX25" fmla="*/ 798446 w 798446"/>
                  <a:gd name="connsiteY25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3127 w 798446"/>
                  <a:gd name="connsiteY14" fmla="*/ 584412 h 806324"/>
                  <a:gd name="connsiteX15" fmla="*/ 524606 w 798446"/>
                  <a:gd name="connsiteY15" fmla="*/ 707336 h 806324"/>
                  <a:gd name="connsiteX16" fmla="*/ 576534 w 798446"/>
                  <a:gd name="connsiteY16" fmla="*/ 717820 h 806324"/>
                  <a:gd name="connsiteX17" fmla="*/ 576534 w 798446"/>
                  <a:gd name="connsiteY17" fmla="*/ 717820 h 806324"/>
                  <a:gd name="connsiteX18" fmla="*/ 576535 w 798446"/>
                  <a:gd name="connsiteY18" fmla="*/ 717820 h 806324"/>
                  <a:gd name="connsiteX19" fmla="*/ 576534 w 798446"/>
                  <a:gd name="connsiteY19" fmla="*/ 717820 h 806324"/>
                  <a:gd name="connsiteX20" fmla="*/ 628462 w 798446"/>
                  <a:gd name="connsiteY20" fmla="*/ 707336 h 806324"/>
                  <a:gd name="connsiteX21" fmla="*/ 709942 w 798446"/>
                  <a:gd name="connsiteY21" fmla="*/ 584412 h 806324"/>
                  <a:gd name="connsiteX22" fmla="*/ 709942 w 798446"/>
                  <a:gd name="connsiteY22" fmla="*/ 280861 h 806324"/>
                  <a:gd name="connsiteX23" fmla="*/ 798446 w 798446"/>
                  <a:gd name="connsiteY23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8446" h="806324">
                    <a:moveTo>
                      <a:pt x="798446" y="280861"/>
                    </a:moveTo>
                    <a:lnTo>
                      <a:pt x="798446" y="584412"/>
                    </a:lnTo>
                    <a:cubicBezTo>
                      <a:pt x="798446" y="706971"/>
                      <a:pt x="699093" y="806324"/>
                      <a:pt x="576534" y="806324"/>
                    </a:cubicBezTo>
                    <a:cubicBezTo>
                      <a:pt x="453975" y="806324"/>
                      <a:pt x="354622" y="706971"/>
                      <a:pt x="354622" y="584412"/>
                    </a:cubicBezTo>
                    <a:cubicBezTo>
                      <a:pt x="354245" y="527017"/>
                      <a:pt x="353867" y="469622"/>
                      <a:pt x="353490" y="412227"/>
                    </a:cubicBezTo>
                    <a:lnTo>
                      <a:pt x="353490" y="221458"/>
                    </a:lnTo>
                    <a:cubicBezTo>
                      <a:pt x="353490" y="148539"/>
                      <a:pt x="294377" y="89426"/>
                      <a:pt x="221458" y="89426"/>
                    </a:cubicBezTo>
                    <a:cubicBezTo>
                      <a:pt x="148539" y="89426"/>
                      <a:pt x="89426" y="148539"/>
                      <a:pt x="89426" y="221458"/>
                    </a:cubicBezTo>
                    <a:lnTo>
                      <a:pt x="89426" y="662608"/>
                    </a:lnTo>
                    <a:lnTo>
                      <a:pt x="0" y="662608"/>
                    </a:lnTo>
                    <a:lnTo>
                      <a:pt x="0" y="221458"/>
                    </a:lnTo>
                    <a:cubicBezTo>
                      <a:pt x="0" y="99150"/>
                      <a:pt x="99150" y="0"/>
                      <a:pt x="221458" y="0"/>
                    </a:cubicBezTo>
                    <a:cubicBezTo>
                      <a:pt x="343766" y="0"/>
                      <a:pt x="442916" y="99150"/>
                      <a:pt x="442916" y="221458"/>
                    </a:cubicBezTo>
                    <a:cubicBezTo>
                      <a:pt x="442986" y="342443"/>
                      <a:pt x="443057" y="463427"/>
                      <a:pt x="443127" y="584412"/>
                    </a:cubicBezTo>
                    <a:cubicBezTo>
                      <a:pt x="443127" y="639671"/>
                      <a:pt x="476724" y="687083"/>
                      <a:pt x="524606" y="707336"/>
                    </a:cubicBezTo>
                    <a:lnTo>
                      <a:pt x="576534" y="717820"/>
                    </a:lnTo>
                    <a:lnTo>
                      <a:pt x="576534" y="717820"/>
                    </a:lnTo>
                    <a:lnTo>
                      <a:pt x="576535" y="717820"/>
                    </a:lnTo>
                    <a:lnTo>
                      <a:pt x="576534" y="717820"/>
                    </a:lnTo>
                    <a:lnTo>
                      <a:pt x="628462" y="707336"/>
                    </a:lnTo>
                    <a:cubicBezTo>
                      <a:pt x="676344" y="687083"/>
                      <a:pt x="709942" y="639671"/>
                      <a:pt x="709942" y="584412"/>
                    </a:cubicBezTo>
                    <a:lnTo>
                      <a:pt x="709942" y="280861"/>
                    </a:lnTo>
                    <a:lnTo>
                      <a:pt x="798446" y="28086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FF91C63C-A2E8-4E05-B2A3-9BF50525A6F3}"/>
                  </a:ext>
                </a:extLst>
              </p:cNvPr>
              <p:cNvGrpSpPr/>
              <p:nvPr/>
            </p:nvGrpSpPr>
            <p:grpSpPr>
              <a:xfrm>
                <a:off x="6022181" y="4895850"/>
                <a:ext cx="661545" cy="1292080"/>
                <a:chOff x="6022181" y="4895850"/>
                <a:chExt cx="776747" cy="1292080"/>
              </a:xfrm>
            </p:grpSpPr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38BD76C8-6826-42AA-8526-50C9701DE6A6}"/>
                    </a:ext>
                  </a:extLst>
                </p:cNvPr>
                <p:cNvSpPr/>
                <p:nvPr/>
              </p:nvSpPr>
              <p:spPr bwMode="auto">
                <a:xfrm>
                  <a:off x="6022181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366FF50F-B73B-4115-B329-0E3FCDB5331E}"/>
                    </a:ext>
                  </a:extLst>
                </p:cNvPr>
                <p:cNvSpPr/>
                <p:nvPr/>
              </p:nvSpPr>
              <p:spPr bwMode="auto">
                <a:xfrm>
                  <a:off x="6075745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E7C23168-2DA9-4573-97CE-624E7280E547}"/>
                    </a:ext>
                  </a:extLst>
                </p:cNvPr>
                <p:cNvSpPr/>
                <p:nvPr/>
              </p:nvSpPr>
              <p:spPr bwMode="auto">
                <a:xfrm>
                  <a:off x="6142059" y="4962525"/>
                  <a:ext cx="612412" cy="1158730"/>
                </a:xfrm>
                <a:prstGeom prst="roundRect">
                  <a:avLst>
                    <a:gd name="adj" fmla="val 4056"/>
                  </a:avLst>
                </a:prstGeom>
                <a:solidFill>
                  <a:srgbClr val="CC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D5C5A52B-0736-4EA2-8C99-F3A20F885F89}"/>
                    </a:ext>
                  </a:extLst>
                </p:cNvPr>
                <p:cNvGrpSpPr/>
                <p:nvPr/>
              </p:nvGrpSpPr>
              <p:grpSpPr>
                <a:xfrm>
                  <a:off x="6237309" y="51201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41" name="四角形: 角を丸くする 40">
                    <a:extLst>
                      <a:ext uri="{FF2B5EF4-FFF2-40B4-BE49-F238E27FC236}">
                        <a16:creationId xmlns:a16="http://schemas.microsoft.com/office/drawing/2014/main" id="{904565D2-DB9C-426E-B910-776FA2A596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四角形: 角を丸くする 41">
                    <a:extLst>
                      <a:ext uri="{FF2B5EF4-FFF2-40B4-BE49-F238E27FC236}">
                        <a16:creationId xmlns:a16="http://schemas.microsoft.com/office/drawing/2014/main" id="{54A1E2E5-7BC5-421C-AAE3-BDDC86AD3C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四角形: 角を丸くする 42">
                    <a:extLst>
                      <a:ext uri="{FF2B5EF4-FFF2-40B4-BE49-F238E27FC236}">
                        <a16:creationId xmlns:a16="http://schemas.microsoft.com/office/drawing/2014/main" id="{42BFBA58-571F-4C00-93B9-51585A3D75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CBA2ADFF-2913-4EDC-9926-A172FA43313F}"/>
                    </a:ext>
                  </a:extLst>
                </p:cNvPr>
                <p:cNvGrpSpPr/>
                <p:nvPr/>
              </p:nvGrpSpPr>
              <p:grpSpPr>
                <a:xfrm>
                  <a:off x="6237309" y="57170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36E97A07-C67D-4EA7-B9A2-662335FA4C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04121A34-3703-4DB4-B812-8D6345DCA0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C9C565A8-59F5-495E-8E98-DAF3BCA1F4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589EC549-FDE6-4353-8F8E-6A2CAD61C978}"/>
                  </a:ext>
                </a:extLst>
              </p:cNvPr>
              <p:cNvGrpSpPr/>
              <p:nvPr/>
            </p:nvGrpSpPr>
            <p:grpSpPr>
              <a:xfrm>
                <a:off x="6576460" y="5117309"/>
                <a:ext cx="576617" cy="312216"/>
                <a:chOff x="6719230" y="5048747"/>
                <a:chExt cx="683875" cy="370292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16D0D665-1030-485D-9A12-9A675DFA1133}"/>
                    </a:ext>
                  </a:extLst>
                </p:cNvPr>
                <p:cNvSpPr/>
                <p:nvPr/>
              </p:nvSpPr>
              <p:spPr bwMode="auto">
                <a:xfrm>
                  <a:off x="6766466" y="5122300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6BD29881-8E1E-4504-9E68-20E4BC449C5E}"/>
                    </a:ext>
                  </a:extLst>
                </p:cNvPr>
                <p:cNvSpPr/>
                <p:nvPr/>
              </p:nvSpPr>
              <p:spPr bwMode="auto">
                <a:xfrm>
                  <a:off x="6719230" y="5222081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上の 2 つの角を切り取る 31">
                  <a:extLst>
                    <a:ext uri="{FF2B5EF4-FFF2-40B4-BE49-F238E27FC236}">
                      <a16:creationId xmlns:a16="http://schemas.microsoft.com/office/drawing/2014/main" id="{C658EDD8-3D26-404F-A263-0F1291E849A8}"/>
                    </a:ext>
                  </a:extLst>
                </p:cNvPr>
                <p:cNvSpPr/>
                <p:nvPr/>
              </p:nvSpPr>
              <p:spPr bwMode="auto">
                <a:xfrm rot="5400000">
                  <a:off x="7003695" y="5019629"/>
                  <a:ext cx="370292" cy="428528"/>
                </a:xfrm>
                <a:prstGeom prst="snip2SameRect">
                  <a:avLst>
                    <a:gd name="adj1" fmla="val 28044"/>
                    <a:gd name="adj2" fmla="val 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3481205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pop869_使用後は電源を抜いて下さい</dc:title>
  <dc:subject>pop869_使用後は電源を抜いて下さい</dc:subject>
  <dc:creator>http://www.digipot.net</dc:creator>
  <cp:lastModifiedBy/>
  <cp:revision>1</cp:revision>
  <dcterms:created xsi:type="dcterms:W3CDTF">2014-12-04T06:28:15Z</dcterms:created>
  <dcterms:modified xsi:type="dcterms:W3CDTF">2017-07-30T05:35:42Z</dcterms:modified>
  <cp:version>1</cp:version>
</cp:coreProperties>
</file>