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8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5" d="100"/>
          <a:sy n="75" d="100"/>
        </p:scale>
        <p:origin x="60" y="4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2069269"/>
            <a:ext cx="9906000" cy="304698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solidFill>
                  <a:srgbClr val="FFFF00"/>
                </a:solidFill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使用後は電源を</a:t>
            </a:r>
            <a:endParaRPr lang="en-US" altLang="ja-JP" sz="9600" dirty="0">
              <a:solidFill>
                <a:srgbClr val="FFFF00"/>
              </a:solidFill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  <a:p>
            <a:r>
              <a:rPr lang="ja-JP" altLang="en-US" sz="9600" dirty="0">
                <a:effectLst>
                  <a:outerShdw blurRad="12700" dist="63500" dir="1800000" algn="tl" rotWithShape="0">
                    <a:prstClr val="black"/>
                  </a:outerShdw>
                </a:effectLst>
              </a:rPr>
              <a:t>抜いて下さい</a:t>
            </a:r>
            <a:endParaRPr lang="en-US" altLang="ja-JP" sz="9600" dirty="0">
              <a:effectLst>
                <a:outerShdw blurRad="12700" dist="63500" dir="18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1898830"/>
            <a:ext cx="9906000" cy="304698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04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/>
              <a:t>使用後は電源を</a:t>
            </a:r>
            <a:endParaRPr lang="en-US" altLang="ja-JP" sz="9600" dirty="0"/>
          </a:p>
          <a:p>
            <a:r>
              <a:rPr lang="ja-JP" altLang="en-US" sz="9600" dirty="0"/>
              <a:t>抜いて下さい</a:t>
            </a:r>
            <a:endParaRPr lang="en-US" altLang="ja-JP" sz="9600" dirty="0"/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9CF8068-AF98-4F8A-86F0-4E4129948342}"/>
              </a:ext>
            </a:extLst>
          </p:cNvPr>
          <p:cNvGrpSpPr/>
          <p:nvPr/>
        </p:nvGrpSpPr>
        <p:grpSpPr>
          <a:xfrm>
            <a:off x="2972780" y="1268760"/>
            <a:ext cx="4185824" cy="4104552"/>
            <a:chOff x="6043278" y="2779167"/>
            <a:chExt cx="1610381" cy="1579114"/>
          </a:xfrm>
        </p:grpSpPr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F9F75F46-6FC6-4C7C-BDF1-7EFE3A9BFB59}"/>
                </a:ext>
              </a:extLst>
            </p:cNvPr>
            <p:cNvSpPr/>
            <p:nvPr/>
          </p:nvSpPr>
          <p:spPr bwMode="auto">
            <a:xfrm>
              <a:off x="6043278" y="2779167"/>
              <a:ext cx="1579114" cy="157911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227A7C48-6338-4DD0-8B51-57C2697DBFC9}"/>
                </a:ext>
              </a:extLst>
            </p:cNvPr>
            <p:cNvGrpSpPr/>
            <p:nvPr/>
          </p:nvGrpSpPr>
          <p:grpSpPr>
            <a:xfrm>
              <a:off x="6090121" y="2933198"/>
              <a:ext cx="1563538" cy="1292080"/>
              <a:chOff x="6022181" y="4895850"/>
              <a:chExt cx="1563538" cy="1292080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C9883CD4-D94A-458F-88F3-787F31059069}"/>
                  </a:ext>
                </a:extLst>
              </p:cNvPr>
              <p:cNvSpPr/>
              <p:nvPr/>
            </p:nvSpPr>
            <p:spPr bwMode="auto">
              <a:xfrm rot="16200000">
                <a:off x="6783334" y="5232319"/>
                <a:ext cx="798446" cy="806324"/>
              </a:xfrm>
              <a:custGeom>
                <a:avLst/>
                <a:gdLst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96956 h 806324"/>
                  <a:gd name="connsiteX6" fmla="*/ 353490 w 798446"/>
                  <a:gd name="connsiteY6" fmla="*/ 412227 h 806324"/>
                  <a:gd name="connsiteX7" fmla="*/ 353490 w 798446"/>
                  <a:gd name="connsiteY7" fmla="*/ 221458 h 806324"/>
                  <a:gd name="connsiteX8" fmla="*/ 221458 w 798446"/>
                  <a:gd name="connsiteY8" fmla="*/ 89426 h 806324"/>
                  <a:gd name="connsiteX9" fmla="*/ 89426 w 798446"/>
                  <a:gd name="connsiteY9" fmla="*/ 221458 h 806324"/>
                  <a:gd name="connsiteX10" fmla="*/ 89426 w 798446"/>
                  <a:gd name="connsiteY10" fmla="*/ 662608 h 806324"/>
                  <a:gd name="connsiteX11" fmla="*/ 0 w 798446"/>
                  <a:gd name="connsiteY11" fmla="*/ 662608 h 806324"/>
                  <a:gd name="connsiteX12" fmla="*/ 0 w 798446"/>
                  <a:gd name="connsiteY12" fmla="*/ 221458 h 806324"/>
                  <a:gd name="connsiteX13" fmla="*/ 221458 w 798446"/>
                  <a:gd name="connsiteY13" fmla="*/ 0 h 806324"/>
                  <a:gd name="connsiteX14" fmla="*/ 442916 w 798446"/>
                  <a:gd name="connsiteY14" fmla="*/ 221458 h 806324"/>
                  <a:gd name="connsiteX15" fmla="*/ 442916 w 798446"/>
                  <a:gd name="connsiteY15" fmla="*/ 412227 h 806324"/>
                  <a:gd name="connsiteX16" fmla="*/ 443127 w 798446"/>
                  <a:gd name="connsiteY16" fmla="*/ 412227 h 806324"/>
                  <a:gd name="connsiteX17" fmla="*/ 443127 w 798446"/>
                  <a:gd name="connsiteY17" fmla="*/ 496956 h 806324"/>
                  <a:gd name="connsiteX18" fmla="*/ 443127 w 798446"/>
                  <a:gd name="connsiteY18" fmla="*/ 584412 h 806324"/>
                  <a:gd name="connsiteX19" fmla="*/ 524606 w 798446"/>
                  <a:gd name="connsiteY19" fmla="*/ 707336 h 806324"/>
                  <a:gd name="connsiteX20" fmla="*/ 576534 w 798446"/>
                  <a:gd name="connsiteY20" fmla="*/ 717820 h 806324"/>
                  <a:gd name="connsiteX21" fmla="*/ 576534 w 798446"/>
                  <a:gd name="connsiteY21" fmla="*/ 717820 h 806324"/>
                  <a:gd name="connsiteX22" fmla="*/ 576535 w 798446"/>
                  <a:gd name="connsiteY22" fmla="*/ 717820 h 806324"/>
                  <a:gd name="connsiteX23" fmla="*/ 576534 w 798446"/>
                  <a:gd name="connsiteY23" fmla="*/ 717820 h 806324"/>
                  <a:gd name="connsiteX24" fmla="*/ 628462 w 798446"/>
                  <a:gd name="connsiteY24" fmla="*/ 707336 h 806324"/>
                  <a:gd name="connsiteX25" fmla="*/ 709942 w 798446"/>
                  <a:gd name="connsiteY25" fmla="*/ 584412 h 806324"/>
                  <a:gd name="connsiteX26" fmla="*/ 709942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12227 h 806324"/>
                  <a:gd name="connsiteX16" fmla="*/ 443127 w 798446"/>
                  <a:gd name="connsiteY16" fmla="*/ 496956 h 806324"/>
                  <a:gd name="connsiteX17" fmla="*/ 443127 w 798446"/>
                  <a:gd name="connsiteY17" fmla="*/ 584412 h 806324"/>
                  <a:gd name="connsiteX18" fmla="*/ 524606 w 798446"/>
                  <a:gd name="connsiteY18" fmla="*/ 707336 h 806324"/>
                  <a:gd name="connsiteX19" fmla="*/ 576534 w 798446"/>
                  <a:gd name="connsiteY19" fmla="*/ 717820 h 806324"/>
                  <a:gd name="connsiteX20" fmla="*/ 576534 w 798446"/>
                  <a:gd name="connsiteY20" fmla="*/ 717820 h 806324"/>
                  <a:gd name="connsiteX21" fmla="*/ 576535 w 798446"/>
                  <a:gd name="connsiteY21" fmla="*/ 717820 h 806324"/>
                  <a:gd name="connsiteX22" fmla="*/ 576534 w 798446"/>
                  <a:gd name="connsiteY22" fmla="*/ 717820 h 806324"/>
                  <a:gd name="connsiteX23" fmla="*/ 628462 w 798446"/>
                  <a:gd name="connsiteY23" fmla="*/ 707336 h 806324"/>
                  <a:gd name="connsiteX24" fmla="*/ 709942 w 798446"/>
                  <a:gd name="connsiteY24" fmla="*/ 584412 h 806324"/>
                  <a:gd name="connsiteX25" fmla="*/ 709942 w 798446"/>
                  <a:gd name="connsiteY25" fmla="*/ 280861 h 806324"/>
                  <a:gd name="connsiteX26" fmla="*/ 798446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96956 h 806324"/>
                  <a:gd name="connsiteX16" fmla="*/ 443127 w 798446"/>
                  <a:gd name="connsiteY16" fmla="*/ 584412 h 806324"/>
                  <a:gd name="connsiteX17" fmla="*/ 524606 w 798446"/>
                  <a:gd name="connsiteY17" fmla="*/ 707336 h 806324"/>
                  <a:gd name="connsiteX18" fmla="*/ 576534 w 798446"/>
                  <a:gd name="connsiteY18" fmla="*/ 717820 h 806324"/>
                  <a:gd name="connsiteX19" fmla="*/ 576534 w 798446"/>
                  <a:gd name="connsiteY19" fmla="*/ 717820 h 806324"/>
                  <a:gd name="connsiteX20" fmla="*/ 576535 w 798446"/>
                  <a:gd name="connsiteY20" fmla="*/ 717820 h 806324"/>
                  <a:gd name="connsiteX21" fmla="*/ 576534 w 798446"/>
                  <a:gd name="connsiteY21" fmla="*/ 717820 h 806324"/>
                  <a:gd name="connsiteX22" fmla="*/ 628462 w 798446"/>
                  <a:gd name="connsiteY22" fmla="*/ 707336 h 806324"/>
                  <a:gd name="connsiteX23" fmla="*/ 709942 w 798446"/>
                  <a:gd name="connsiteY23" fmla="*/ 584412 h 806324"/>
                  <a:gd name="connsiteX24" fmla="*/ 709942 w 798446"/>
                  <a:gd name="connsiteY24" fmla="*/ 280861 h 806324"/>
                  <a:gd name="connsiteX25" fmla="*/ 798446 w 798446"/>
                  <a:gd name="connsiteY25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3127 w 798446"/>
                  <a:gd name="connsiteY14" fmla="*/ 584412 h 806324"/>
                  <a:gd name="connsiteX15" fmla="*/ 524606 w 798446"/>
                  <a:gd name="connsiteY15" fmla="*/ 707336 h 806324"/>
                  <a:gd name="connsiteX16" fmla="*/ 576534 w 798446"/>
                  <a:gd name="connsiteY16" fmla="*/ 717820 h 806324"/>
                  <a:gd name="connsiteX17" fmla="*/ 576534 w 798446"/>
                  <a:gd name="connsiteY17" fmla="*/ 717820 h 806324"/>
                  <a:gd name="connsiteX18" fmla="*/ 576535 w 798446"/>
                  <a:gd name="connsiteY18" fmla="*/ 717820 h 806324"/>
                  <a:gd name="connsiteX19" fmla="*/ 576534 w 798446"/>
                  <a:gd name="connsiteY19" fmla="*/ 717820 h 806324"/>
                  <a:gd name="connsiteX20" fmla="*/ 628462 w 798446"/>
                  <a:gd name="connsiteY20" fmla="*/ 707336 h 806324"/>
                  <a:gd name="connsiteX21" fmla="*/ 709942 w 798446"/>
                  <a:gd name="connsiteY21" fmla="*/ 584412 h 806324"/>
                  <a:gd name="connsiteX22" fmla="*/ 709942 w 798446"/>
                  <a:gd name="connsiteY22" fmla="*/ 280861 h 806324"/>
                  <a:gd name="connsiteX23" fmla="*/ 798446 w 798446"/>
                  <a:gd name="connsiteY23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8446" h="806324">
                    <a:moveTo>
                      <a:pt x="798446" y="280861"/>
                    </a:moveTo>
                    <a:lnTo>
                      <a:pt x="798446" y="584412"/>
                    </a:lnTo>
                    <a:cubicBezTo>
                      <a:pt x="798446" y="706971"/>
                      <a:pt x="699093" y="806324"/>
                      <a:pt x="576534" y="806324"/>
                    </a:cubicBezTo>
                    <a:cubicBezTo>
                      <a:pt x="453975" y="806324"/>
                      <a:pt x="354622" y="706971"/>
                      <a:pt x="354622" y="584412"/>
                    </a:cubicBezTo>
                    <a:cubicBezTo>
                      <a:pt x="354245" y="527017"/>
                      <a:pt x="353867" y="469622"/>
                      <a:pt x="353490" y="412227"/>
                    </a:cubicBezTo>
                    <a:lnTo>
                      <a:pt x="353490" y="221458"/>
                    </a:lnTo>
                    <a:cubicBezTo>
                      <a:pt x="353490" y="148539"/>
                      <a:pt x="294377" y="89426"/>
                      <a:pt x="221458" y="89426"/>
                    </a:cubicBezTo>
                    <a:cubicBezTo>
                      <a:pt x="148539" y="89426"/>
                      <a:pt x="89426" y="148539"/>
                      <a:pt x="89426" y="221458"/>
                    </a:cubicBezTo>
                    <a:lnTo>
                      <a:pt x="89426" y="662608"/>
                    </a:lnTo>
                    <a:lnTo>
                      <a:pt x="0" y="662608"/>
                    </a:lnTo>
                    <a:lnTo>
                      <a:pt x="0" y="221458"/>
                    </a:lnTo>
                    <a:cubicBezTo>
                      <a:pt x="0" y="99150"/>
                      <a:pt x="99150" y="0"/>
                      <a:pt x="221458" y="0"/>
                    </a:cubicBezTo>
                    <a:cubicBezTo>
                      <a:pt x="343766" y="0"/>
                      <a:pt x="442916" y="99150"/>
                      <a:pt x="442916" y="221458"/>
                    </a:cubicBezTo>
                    <a:cubicBezTo>
                      <a:pt x="442986" y="342443"/>
                      <a:pt x="443057" y="463427"/>
                      <a:pt x="443127" y="584412"/>
                    </a:cubicBezTo>
                    <a:cubicBezTo>
                      <a:pt x="443127" y="639671"/>
                      <a:pt x="476724" y="687083"/>
                      <a:pt x="524606" y="707336"/>
                    </a:cubicBezTo>
                    <a:lnTo>
                      <a:pt x="576534" y="717820"/>
                    </a:lnTo>
                    <a:lnTo>
                      <a:pt x="576534" y="717820"/>
                    </a:lnTo>
                    <a:lnTo>
                      <a:pt x="576535" y="717820"/>
                    </a:lnTo>
                    <a:lnTo>
                      <a:pt x="576534" y="717820"/>
                    </a:lnTo>
                    <a:lnTo>
                      <a:pt x="628462" y="707336"/>
                    </a:lnTo>
                    <a:cubicBezTo>
                      <a:pt x="676344" y="687083"/>
                      <a:pt x="709942" y="639671"/>
                      <a:pt x="709942" y="584412"/>
                    </a:cubicBezTo>
                    <a:lnTo>
                      <a:pt x="709942" y="280861"/>
                    </a:lnTo>
                    <a:lnTo>
                      <a:pt x="798446" y="28086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86DEA5EC-C5FC-42B3-B89E-D374354F5B9E}"/>
                  </a:ext>
                </a:extLst>
              </p:cNvPr>
              <p:cNvGrpSpPr/>
              <p:nvPr/>
            </p:nvGrpSpPr>
            <p:grpSpPr>
              <a:xfrm>
                <a:off x="6022181" y="4895850"/>
                <a:ext cx="661545" cy="1292080"/>
                <a:chOff x="6022181" y="4895850"/>
                <a:chExt cx="776747" cy="1292080"/>
              </a:xfrm>
            </p:grpSpPr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16DD0777-2B5A-44F2-906A-2F5107AC8EA1}"/>
                    </a:ext>
                  </a:extLst>
                </p:cNvPr>
                <p:cNvSpPr/>
                <p:nvPr/>
              </p:nvSpPr>
              <p:spPr bwMode="auto">
                <a:xfrm>
                  <a:off x="6022181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369EDADE-71C8-4FD1-95BB-945A8E609FCA}"/>
                    </a:ext>
                  </a:extLst>
                </p:cNvPr>
                <p:cNvSpPr/>
                <p:nvPr/>
              </p:nvSpPr>
              <p:spPr bwMode="auto">
                <a:xfrm>
                  <a:off x="6075745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7189840D-D6E9-4B7E-B39D-A7DF8CE29542}"/>
                    </a:ext>
                  </a:extLst>
                </p:cNvPr>
                <p:cNvSpPr/>
                <p:nvPr/>
              </p:nvSpPr>
              <p:spPr bwMode="auto">
                <a:xfrm>
                  <a:off x="6142059" y="4962525"/>
                  <a:ext cx="612412" cy="1158730"/>
                </a:xfrm>
                <a:prstGeom prst="roundRect">
                  <a:avLst>
                    <a:gd name="adj" fmla="val 4056"/>
                  </a:avLst>
                </a:prstGeom>
                <a:solidFill>
                  <a:srgbClr val="CC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62D8CE35-F929-4C23-8937-797004856DB2}"/>
                    </a:ext>
                  </a:extLst>
                </p:cNvPr>
                <p:cNvGrpSpPr/>
                <p:nvPr/>
              </p:nvGrpSpPr>
              <p:grpSpPr>
                <a:xfrm>
                  <a:off x="6237309" y="51201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C329D2AC-00A2-4D6D-8899-9BCAB64669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AF4A1EA1-EB05-4A1B-AACE-B509F11455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四角形: 角を丸くする 40">
                    <a:extLst>
                      <a:ext uri="{FF2B5EF4-FFF2-40B4-BE49-F238E27FC236}">
                        <a16:creationId xmlns:a16="http://schemas.microsoft.com/office/drawing/2014/main" id="{F9714BD5-DEEC-4110-A7AE-648AD07155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DDA9B57A-4189-4257-802A-A897C7EB7293}"/>
                    </a:ext>
                  </a:extLst>
                </p:cNvPr>
                <p:cNvGrpSpPr/>
                <p:nvPr/>
              </p:nvGrpSpPr>
              <p:grpSpPr>
                <a:xfrm>
                  <a:off x="6237309" y="57170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0E02C0B5-2E0B-40C7-B6D0-3938A63212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8774DEA4-1BF4-4DD5-A96A-4AB28566C2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四角形: 角を丸くする 37">
                    <a:extLst>
                      <a:ext uri="{FF2B5EF4-FFF2-40B4-BE49-F238E27FC236}">
                        <a16:creationId xmlns:a16="http://schemas.microsoft.com/office/drawing/2014/main" id="{C9A32C83-2884-491E-923E-979E506F59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8D9CF977-E108-4205-9F5D-FADB0FCBD6D0}"/>
                  </a:ext>
                </a:extLst>
              </p:cNvPr>
              <p:cNvGrpSpPr/>
              <p:nvPr/>
            </p:nvGrpSpPr>
            <p:grpSpPr>
              <a:xfrm>
                <a:off x="6576460" y="5117309"/>
                <a:ext cx="576617" cy="312216"/>
                <a:chOff x="6719230" y="5048747"/>
                <a:chExt cx="683875" cy="370292"/>
              </a:xfrm>
            </p:grpSpPr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3A5BC4D6-3510-40D3-BF1A-1D5A1C6A8877}"/>
                    </a:ext>
                  </a:extLst>
                </p:cNvPr>
                <p:cNvSpPr/>
                <p:nvPr/>
              </p:nvSpPr>
              <p:spPr bwMode="auto">
                <a:xfrm>
                  <a:off x="6766466" y="5122300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6BEDD471-3D81-457D-AFC5-66328C23BDE2}"/>
                    </a:ext>
                  </a:extLst>
                </p:cNvPr>
                <p:cNvSpPr/>
                <p:nvPr/>
              </p:nvSpPr>
              <p:spPr bwMode="auto">
                <a:xfrm>
                  <a:off x="6719230" y="5222081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四角形: 上の 2 つの角を切り取る 19">
                  <a:extLst>
                    <a:ext uri="{FF2B5EF4-FFF2-40B4-BE49-F238E27FC236}">
                      <a16:creationId xmlns:a16="http://schemas.microsoft.com/office/drawing/2014/main" id="{113D90A0-E06B-4A57-B1FA-AFD1BB4818CB}"/>
                    </a:ext>
                  </a:extLst>
                </p:cNvPr>
                <p:cNvSpPr/>
                <p:nvPr/>
              </p:nvSpPr>
              <p:spPr bwMode="auto">
                <a:xfrm rot="5400000">
                  <a:off x="7003695" y="5019629"/>
                  <a:ext cx="370292" cy="428528"/>
                </a:xfrm>
                <a:prstGeom prst="snip2SameRect">
                  <a:avLst>
                    <a:gd name="adj1" fmla="val 28044"/>
                    <a:gd name="adj2" fmla="val 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149080"/>
            <a:ext cx="9905999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solidFill>
                  <a:srgbClr val="FFFF00"/>
                </a:solidFill>
              </a:rPr>
              <a:t>使用後は電源を</a:t>
            </a:r>
            <a:endParaRPr lang="en-US" altLang="ja-JP" sz="8000" dirty="0">
              <a:solidFill>
                <a:srgbClr val="FFFF00"/>
              </a:solidFill>
            </a:endParaRPr>
          </a:p>
          <a:p>
            <a:r>
              <a:rPr lang="ja-JP" altLang="en-US" sz="8000" dirty="0"/>
              <a:t>抜いて下さい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66ADA79-A50D-45BD-ADB7-46635AE96BAE}"/>
              </a:ext>
            </a:extLst>
          </p:cNvPr>
          <p:cNvGrpSpPr/>
          <p:nvPr/>
        </p:nvGrpSpPr>
        <p:grpSpPr>
          <a:xfrm>
            <a:off x="3314698" y="638690"/>
            <a:ext cx="3276602" cy="3212984"/>
            <a:chOff x="6043278" y="2779167"/>
            <a:chExt cx="1610381" cy="1579114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841FB321-3B93-44E5-AE56-9ED73D414B24}"/>
                </a:ext>
              </a:extLst>
            </p:cNvPr>
            <p:cNvSpPr/>
            <p:nvPr/>
          </p:nvSpPr>
          <p:spPr bwMode="auto">
            <a:xfrm>
              <a:off x="6043278" y="2779167"/>
              <a:ext cx="1579114" cy="157911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DA64D358-076F-4FDC-ADE0-79420502DF9D}"/>
                </a:ext>
              </a:extLst>
            </p:cNvPr>
            <p:cNvGrpSpPr/>
            <p:nvPr/>
          </p:nvGrpSpPr>
          <p:grpSpPr>
            <a:xfrm>
              <a:off x="6090121" y="2933198"/>
              <a:ext cx="1563538" cy="1292080"/>
              <a:chOff x="6022181" y="4895850"/>
              <a:chExt cx="1563538" cy="1292080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1C7C0FB-CC69-455C-AE5E-3BC9677C3FAF}"/>
                  </a:ext>
                </a:extLst>
              </p:cNvPr>
              <p:cNvSpPr/>
              <p:nvPr/>
            </p:nvSpPr>
            <p:spPr bwMode="auto">
              <a:xfrm rot="16200000">
                <a:off x="6783334" y="5232319"/>
                <a:ext cx="798446" cy="806324"/>
              </a:xfrm>
              <a:custGeom>
                <a:avLst/>
                <a:gdLst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96956 h 806324"/>
                  <a:gd name="connsiteX6" fmla="*/ 353490 w 798446"/>
                  <a:gd name="connsiteY6" fmla="*/ 412227 h 806324"/>
                  <a:gd name="connsiteX7" fmla="*/ 353490 w 798446"/>
                  <a:gd name="connsiteY7" fmla="*/ 221458 h 806324"/>
                  <a:gd name="connsiteX8" fmla="*/ 221458 w 798446"/>
                  <a:gd name="connsiteY8" fmla="*/ 89426 h 806324"/>
                  <a:gd name="connsiteX9" fmla="*/ 89426 w 798446"/>
                  <a:gd name="connsiteY9" fmla="*/ 221458 h 806324"/>
                  <a:gd name="connsiteX10" fmla="*/ 89426 w 798446"/>
                  <a:gd name="connsiteY10" fmla="*/ 662608 h 806324"/>
                  <a:gd name="connsiteX11" fmla="*/ 0 w 798446"/>
                  <a:gd name="connsiteY11" fmla="*/ 662608 h 806324"/>
                  <a:gd name="connsiteX12" fmla="*/ 0 w 798446"/>
                  <a:gd name="connsiteY12" fmla="*/ 221458 h 806324"/>
                  <a:gd name="connsiteX13" fmla="*/ 221458 w 798446"/>
                  <a:gd name="connsiteY13" fmla="*/ 0 h 806324"/>
                  <a:gd name="connsiteX14" fmla="*/ 442916 w 798446"/>
                  <a:gd name="connsiteY14" fmla="*/ 221458 h 806324"/>
                  <a:gd name="connsiteX15" fmla="*/ 442916 w 798446"/>
                  <a:gd name="connsiteY15" fmla="*/ 412227 h 806324"/>
                  <a:gd name="connsiteX16" fmla="*/ 443127 w 798446"/>
                  <a:gd name="connsiteY16" fmla="*/ 412227 h 806324"/>
                  <a:gd name="connsiteX17" fmla="*/ 443127 w 798446"/>
                  <a:gd name="connsiteY17" fmla="*/ 496956 h 806324"/>
                  <a:gd name="connsiteX18" fmla="*/ 443127 w 798446"/>
                  <a:gd name="connsiteY18" fmla="*/ 584412 h 806324"/>
                  <a:gd name="connsiteX19" fmla="*/ 524606 w 798446"/>
                  <a:gd name="connsiteY19" fmla="*/ 707336 h 806324"/>
                  <a:gd name="connsiteX20" fmla="*/ 576534 w 798446"/>
                  <a:gd name="connsiteY20" fmla="*/ 717820 h 806324"/>
                  <a:gd name="connsiteX21" fmla="*/ 576534 w 798446"/>
                  <a:gd name="connsiteY21" fmla="*/ 717820 h 806324"/>
                  <a:gd name="connsiteX22" fmla="*/ 576535 w 798446"/>
                  <a:gd name="connsiteY22" fmla="*/ 717820 h 806324"/>
                  <a:gd name="connsiteX23" fmla="*/ 576534 w 798446"/>
                  <a:gd name="connsiteY23" fmla="*/ 717820 h 806324"/>
                  <a:gd name="connsiteX24" fmla="*/ 628462 w 798446"/>
                  <a:gd name="connsiteY24" fmla="*/ 707336 h 806324"/>
                  <a:gd name="connsiteX25" fmla="*/ 709942 w 798446"/>
                  <a:gd name="connsiteY25" fmla="*/ 584412 h 806324"/>
                  <a:gd name="connsiteX26" fmla="*/ 709942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12227 h 806324"/>
                  <a:gd name="connsiteX16" fmla="*/ 443127 w 798446"/>
                  <a:gd name="connsiteY16" fmla="*/ 496956 h 806324"/>
                  <a:gd name="connsiteX17" fmla="*/ 443127 w 798446"/>
                  <a:gd name="connsiteY17" fmla="*/ 584412 h 806324"/>
                  <a:gd name="connsiteX18" fmla="*/ 524606 w 798446"/>
                  <a:gd name="connsiteY18" fmla="*/ 707336 h 806324"/>
                  <a:gd name="connsiteX19" fmla="*/ 576534 w 798446"/>
                  <a:gd name="connsiteY19" fmla="*/ 717820 h 806324"/>
                  <a:gd name="connsiteX20" fmla="*/ 576534 w 798446"/>
                  <a:gd name="connsiteY20" fmla="*/ 717820 h 806324"/>
                  <a:gd name="connsiteX21" fmla="*/ 576535 w 798446"/>
                  <a:gd name="connsiteY21" fmla="*/ 717820 h 806324"/>
                  <a:gd name="connsiteX22" fmla="*/ 576534 w 798446"/>
                  <a:gd name="connsiteY22" fmla="*/ 717820 h 806324"/>
                  <a:gd name="connsiteX23" fmla="*/ 628462 w 798446"/>
                  <a:gd name="connsiteY23" fmla="*/ 707336 h 806324"/>
                  <a:gd name="connsiteX24" fmla="*/ 709942 w 798446"/>
                  <a:gd name="connsiteY24" fmla="*/ 584412 h 806324"/>
                  <a:gd name="connsiteX25" fmla="*/ 709942 w 798446"/>
                  <a:gd name="connsiteY25" fmla="*/ 280861 h 806324"/>
                  <a:gd name="connsiteX26" fmla="*/ 798446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96956 h 806324"/>
                  <a:gd name="connsiteX16" fmla="*/ 443127 w 798446"/>
                  <a:gd name="connsiteY16" fmla="*/ 584412 h 806324"/>
                  <a:gd name="connsiteX17" fmla="*/ 524606 w 798446"/>
                  <a:gd name="connsiteY17" fmla="*/ 707336 h 806324"/>
                  <a:gd name="connsiteX18" fmla="*/ 576534 w 798446"/>
                  <a:gd name="connsiteY18" fmla="*/ 717820 h 806324"/>
                  <a:gd name="connsiteX19" fmla="*/ 576534 w 798446"/>
                  <a:gd name="connsiteY19" fmla="*/ 717820 h 806324"/>
                  <a:gd name="connsiteX20" fmla="*/ 576535 w 798446"/>
                  <a:gd name="connsiteY20" fmla="*/ 717820 h 806324"/>
                  <a:gd name="connsiteX21" fmla="*/ 576534 w 798446"/>
                  <a:gd name="connsiteY21" fmla="*/ 717820 h 806324"/>
                  <a:gd name="connsiteX22" fmla="*/ 628462 w 798446"/>
                  <a:gd name="connsiteY22" fmla="*/ 707336 h 806324"/>
                  <a:gd name="connsiteX23" fmla="*/ 709942 w 798446"/>
                  <a:gd name="connsiteY23" fmla="*/ 584412 h 806324"/>
                  <a:gd name="connsiteX24" fmla="*/ 709942 w 798446"/>
                  <a:gd name="connsiteY24" fmla="*/ 280861 h 806324"/>
                  <a:gd name="connsiteX25" fmla="*/ 798446 w 798446"/>
                  <a:gd name="connsiteY25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3127 w 798446"/>
                  <a:gd name="connsiteY14" fmla="*/ 584412 h 806324"/>
                  <a:gd name="connsiteX15" fmla="*/ 524606 w 798446"/>
                  <a:gd name="connsiteY15" fmla="*/ 707336 h 806324"/>
                  <a:gd name="connsiteX16" fmla="*/ 576534 w 798446"/>
                  <a:gd name="connsiteY16" fmla="*/ 717820 h 806324"/>
                  <a:gd name="connsiteX17" fmla="*/ 576534 w 798446"/>
                  <a:gd name="connsiteY17" fmla="*/ 717820 h 806324"/>
                  <a:gd name="connsiteX18" fmla="*/ 576535 w 798446"/>
                  <a:gd name="connsiteY18" fmla="*/ 717820 h 806324"/>
                  <a:gd name="connsiteX19" fmla="*/ 576534 w 798446"/>
                  <a:gd name="connsiteY19" fmla="*/ 717820 h 806324"/>
                  <a:gd name="connsiteX20" fmla="*/ 628462 w 798446"/>
                  <a:gd name="connsiteY20" fmla="*/ 707336 h 806324"/>
                  <a:gd name="connsiteX21" fmla="*/ 709942 w 798446"/>
                  <a:gd name="connsiteY21" fmla="*/ 584412 h 806324"/>
                  <a:gd name="connsiteX22" fmla="*/ 709942 w 798446"/>
                  <a:gd name="connsiteY22" fmla="*/ 280861 h 806324"/>
                  <a:gd name="connsiteX23" fmla="*/ 798446 w 798446"/>
                  <a:gd name="connsiteY23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8446" h="806324">
                    <a:moveTo>
                      <a:pt x="798446" y="280861"/>
                    </a:moveTo>
                    <a:lnTo>
                      <a:pt x="798446" y="584412"/>
                    </a:lnTo>
                    <a:cubicBezTo>
                      <a:pt x="798446" y="706971"/>
                      <a:pt x="699093" y="806324"/>
                      <a:pt x="576534" y="806324"/>
                    </a:cubicBezTo>
                    <a:cubicBezTo>
                      <a:pt x="453975" y="806324"/>
                      <a:pt x="354622" y="706971"/>
                      <a:pt x="354622" y="584412"/>
                    </a:cubicBezTo>
                    <a:cubicBezTo>
                      <a:pt x="354245" y="527017"/>
                      <a:pt x="353867" y="469622"/>
                      <a:pt x="353490" y="412227"/>
                    </a:cubicBezTo>
                    <a:lnTo>
                      <a:pt x="353490" y="221458"/>
                    </a:lnTo>
                    <a:cubicBezTo>
                      <a:pt x="353490" y="148539"/>
                      <a:pt x="294377" y="89426"/>
                      <a:pt x="221458" y="89426"/>
                    </a:cubicBezTo>
                    <a:cubicBezTo>
                      <a:pt x="148539" y="89426"/>
                      <a:pt x="89426" y="148539"/>
                      <a:pt x="89426" y="221458"/>
                    </a:cubicBezTo>
                    <a:lnTo>
                      <a:pt x="89426" y="662608"/>
                    </a:lnTo>
                    <a:lnTo>
                      <a:pt x="0" y="662608"/>
                    </a:lnTo>
                    <a:lnTo>
                      <a:pt x="0" y="221458"/>
                    </a:lnTo>
                    <a:cubicBezTo>
                      <a:pt x="0" y="99150"/>
                      <a:pt x="99150" y="0"/>
                      <a:pt x="221458" y="0"/>
                    </a:cubicBezTo>
                    <a:cubicBezTo>
                      <a:pt x="343766" y="0"/>
                      <a:pt x="442916" y="99150"/>
                      <a:pt x="442916" y="221458"/>
                    </a:cubicBezTo>
                    <a:cubicBezTo>
                      <a:pt x="442986" y="342443"/>
                      <a:pt x="443057" y="463427"/>
                      <a:pt x="443127" y="584412"/>
                    </a:cubicBezTo>
                    <a:cubicBezTo>
                      <a:pt x="443127" y="639671"/>
                      <a:pt x="476724" y="687083"/>
                      <a:pt x="524606" y="707336"/>
                    </a:cubicBezTo>
                    <a:lnTo>
                      <a:pt x="576534" y="717820"/>
                    </a:lnTo>
                    <a:lnTo>
                      <a:pt x="576534" y="717820"/>
                    </a:lnTo>
                    <a:lnTo>
                      <a:pt x="576535" y="717820"/>
                    </a:lnTo>
                    <a:lnTo>
                      <a:pt x="576534" y="717820"/>
                    </a:lnTo>
                    <a:lnTo>
                      <a:pt x="628462" y="707336"/>
                    </a:lnTo>
                    <a:cubicBezTo>
                      <a:pt x="676344" y="687083"/>
                      <a:pt x="709942" y="639671"/>
                      <a:pt x="709942" y="584412"/>
                    </a:cubicBezTo>
                    <a:lnTo>
                      <a:pt x="709942" y="280861"/>
                    </a:lnTo>
                    <a:lnTo>
                      <a:pt x="798446" y="28086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AE0CEB78-F7A6-4799-ACE0-C6248943D283}"/>
                  </a:ext>
                </a:extLst>
              </p:cNvPr>
              <p:cNvGrpSpPr/>
              <p:nvPr/>
            </p:nvGrpSpPr>
            <p:grpSpPr>
              <a:xfrm>
                <a:off x="6022181" y="4895850"/>
                <a:ext cx="661545" cy="1292080"/>
                <a:chOff x="6022181" y="4895850"/>
                <a:chExt cx="776747" cy="1292080"/>
              </a:xfrm>
            </p:grpSpPr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13FA5E5A-40FA-40E5-8C6E-8711FFD3709D}"/>
                    </a:ext>
                  </a:extLst>
                </p:cNvPr>
                <p:cNvSpPr/>
                <p:nvPr/>
              </p:nvSpPr>
              <p:spPr bwMode="auto">
                <a:xfrm>
                  <a:off x="6022181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4E6F3203-1261-4F89-AE24-38A65D8B0C8C}"/>
                    </a:ext>
                  </a:extLst>
                </p:cNvPr>
                <p:cNvSpPr/>
                <p:nvPr/>
              </p:nvSpPr>
              <p:spPr bwMode="auto">
                <a:xfrm>
                  <a:off x="6075745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F28E4AA9-BED5-4996-89DB-2B8A4166A5B2}"/>
                    </a:ext>
                  </a:extLst>
                </p:cNvPr>
                <p:cNvSpPr/>
                <p:nvPr/>
              </p:nvSpPr>
              <p:spPr bwMode="auto">
                <a:xfrm>
                  <a:off x="6142059" y="4962525"/>
                  <a:ext cx="612412" cy="1158730"/>
                </a:xfrm>
                <a:prstGeom prst="roundRect">
                  <a:avLst>
                    <a:gd name="adj" fmla="val 4056"/>
                  </a:avLst>
                </a:prstGeom>
                <a:solidFill>
                  <a:srgbClr val="CC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7D9F38B8-2E90-47A7-A1BF-864BB69A6CE4}"/>
                    </a:ext>
                  </a:extLst>
                </p:cNvPr>
                <p:cNvGrpSpPr/>
                <p:nvPr/>
              </p:nvGrpSpPr>
              <p:grpSpPr>
                <a:xfrm>
                  <a:off x="6237309" y="51201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0451908B-CD95-49DD-BA2A-81700901A5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28ADB674-D0E5-4D54-A05C-D6E9106E25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四角形: 角を丸くする 40">
                    <a:extLst>
                      <a:ext uri="{FF2B5EF4-FFF2-40B4-BE49-F238E27FC236}">
                        <a16:creationId xmlns:a16="http://schemas.microsoft.com/office/drawing/2014/main" id="{3C8CB90D-5142-471F-9077-428B8803EB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68E17E12-B363-4409-A729-A63E093D89B1}"/>
                    </a:ext>
                  </a:extLst>
                </p:cNvPr>
                <p:cNvGrpSpPr/>
                <p:nvPr/>
              </p:nvGrpSpPr>
              <p:grpSpPr>
                <a:xfrm>
                  <a:off x="6237309" y="57170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734A4916-D3C1-4308-84F6-9E2E190EF1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293880CA-9B4E-49ED-82C5-067FD7BF13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四角形: 角を丸くする 37">
                    <a:extLst>
                      <a:ext uri="{FF2B5EF4-FFF2-40B4-BE49-F238E27FC236}">
                        <a16:creationId xmlns:a16="http://schemas.microsoft.com/office/drawing/2014/main" id="{5D8C4463-3DB6-4204-B6DE-48A3074E77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0EEF1439-EA80-44B7-932D-CF967130E0FE}"/>
                  </a:ext>
                </a:extLst>
              </p:cNvPr>
              <p:cNvGrpSpPr/>
              <p:nvPr/>
            </p:nvGrpSpPr>
            <p:grpSpPr>
              <a:xfrm>
                <a:off x="6576460" y="5117309"/>
                <a:ext cx="576617" cy="312216"/>
                <a:chOff x="6719230" y="5048747"/>
                <a:chExt cx="683875" cy="370292"/>
              </a:xfrm>
            </p:grpSpPr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6CBF3DD2-C0D5-4DDB-90B4-4B319A4589CC}"/>
                    </a:ext>
                  </a:extLst>
                </p:cNvPr>
                <p:cNvSpPr/>
                <p:nvPr/>
              </p:nvSpPr>
              <p:spPr bwMode="auto">
                <a:xfrm>
                  <a:off x="6766466" y="5122300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69A35204-F930-4729-8E66-9A7543B10594}"/>
                    </a:ext>
                  </a:extLst>
                </p:cNvPr>
                <p:cNvSpPr/>
                <p:nvPr/>
              </p:nvSpPr>
              <p:spPr bwMode="auto">
                <a:xfrm>
                  <a:off x="6719230" y="5222081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四角形: 上の 2 つの角を切り取る 29">
                  <a:extLst>
                    <a:ext uri="{FF2B5EF4-FFF2-40B4-BE49-F238E27FC236}">
                      <a16:creationId xmlns:a16="http://schemas.microsoft.com/office/drawing/2014/main" id="{2E2490C4-F90E-4D3F-811D-E87EE6A01725}"/>
                    </a:ext>
                  </a:extLst>
                </p:cNvPr>
                <p:cNvSpPr/>
                <p:nvPr/>
              </p:nvSpPr>
              <p:spPr bwMode="auto">
                <a:xfrm rot="5400000">
                  <a:off x="7003695" y="5019629"/>
                  <a:ext cx="370292" cy="428528"/>
                </a:xfrm>
                <a:prstGeom prst="snip2SameRect">
                  <a:avLst>
                    <a:gd name="adj1" fmla="val 28044"/>
                    <a:gd name="adj2" fmla="val 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1" y="458670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ご利用のお客様へ</a:t>
            </a:r>
            <a:endParaRPr kumimoji="1" lang="en-US" altLang="ja-JP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0" y="4190051"/>
            <a:ext cx="9905999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solidFill>
                  <a:srgbClr val="FFFF00"/>
                </a:solidFill>
              </a:rPr>
              <a:t>使用後は電源を</a:t>
            </a:r>
            <a:br>
              <a:rPr lang="en-US" altLang="ja-JP" sz="8000" dirty="0">
                <a:solidFill>
                  <a:srgbClr val="FFFF00"/>
                </a:solidFill>
              </a:rPr>
            </a:br>
            <a:r>
              <a:rPr lang="ja-JP" altLang="en-US" sz="8000" dirty="0"/>
              <a:t>抜いて下さい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02B5B95E-94E8-4B32-9702-C6FD020C919F}"/>
              </a:ext>
            </a:extLst>
          </p:cNvPr>
          <p:cNvGrpSpPr/>
          <p:nvPr/>
        </p:nvGrpSpPr>
        <p:grpSpPr>
          <a:xfrm>
            <a:off x="3563733" y="1358900"/>
            <a:ext cx="2778530" cy="2724582"/>
            <a:chOff x="6043278" y="2779167"/>
            <a:chExt cx="1610381" cy="1579114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73EEB888-3168-4472-B784-DFC7C574CCE9}"/>
                </a:ext>
              </a:extLst>
            </p:cNvPr>
            <p:cNvSpPr/>
            <p:nvPr/>
          </p:nvSpPr>
          <p:spPr bwMode="auto">
            <a:xfrm>
              <a:off x="6043278" y="2779167"/>
              <a:ext cx="1579114" cy="157911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A750F3DD-502C-42BD-85F4-7685CF9AABA5}"/>
                </a:ext>
              </a:extLst>
            </p:cNvPr>
            <p:cNvGrpSpPr/>
            <p:nvPr/>
          </p:nvGrpSpPr>
          <p:grpSpPr>
            <a:xfrm>
              <a:off x="6090121" y="2933198"/>
              <a:ext cx="1563538" cy="1292080"/>
              <a:chOff x="6022181" y="4895850"/>
              <a:chExt cx="1563538" cy="1292080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AA8EB402-2407-4B76-B921-9E067F430819}"/>
                  </a:ext>
                </a:extLst>
              </p:cNvPr>
              <p:cNvSpPr/>
              <p:nvPr/>
            </p:nvSpPr>
            <p:spPr bwMode="auto">
              <a:xfrm rot="16200000">
                <a:off x="6783334" y="5232319"/>
                <a:ext cx="798446" cy="806324"/>
              </a:xfrm>
              <a:custGeom>
                <a:avLst/>
                <a:gdLst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96956 h 806324"/>
                  <a:gd name="connsiteX6" fmla="*/ 353490 w 798446"/>
                  <a:gd name="connsiteY6" fmla="*/ 412227 h 806324"/>
                  <a:gd name="connsiteX7" fmla="*/ 353490 w 798446"/>
                  <a:gd name="connsiteY7" fmla="*/ 221458 h 806324"/>
                  <a:gd name="connsiteX8" fmla="*/ 221458 w 798446"/>
                  <a:gd name="connsiteY8" fmla="*/ 89426 h 806324"/>
                  <a:gd name="connsiteX9" fmla="*/ 89426 w 798446"/>
                  <a:gd name="connsiteY9" fmla="*/ 221458 h 806324"/>
                  <a:gd name="connsiteX10" fmla="*/ 89426 w 798446"/>
                  <a:gd name="connsiteY10" fmla="*/ 662608 h 806324"/>
                  <a:gd name="connsiteX11" fmla="*/ 0 w 798446"/>
                  <a:gd name="connsiteY11" fmla="*/ 662608 h 806324"/>
                  <a:gd name="connsiteX12" fmla="*/ 0 w 798446"/>
                  <a:gd name="connsiteY12" fmla="*/ 221458 h 806324"/>
                  <a:gd name="connsiteX13" fmla="*/ 221458 w 798446"/>
                  <a:gd name="connsiteY13" fmla="*/ 0 h 806324"/>
                  <a:gd name="connsiteX14" fmla="*/ 442916 w 798446"/>
                  <a:gd name="connsiteY14" fmla="*/ 221458 h 806324"/>
                  <a:gd name="connsiteX15" fmla="*/ 442916 w 798446"/>
                  <a:gd name="connsiteY15" fmla="*/ 412227 h 806324"/>
                  <a:gd name="connsiteX16" fmla="*/ 443127 w 798446"/>
                  <a:gd name="connsiteY16" fmla="*/ 412227 h 806324"/>
                  <a:gd name="connsiteX17" fmla="*/ 443127 w 798446"/>
                  <a:gd name="connsiteY17" fmla="*/ 496956 h 806324"/>
                  <a:gd name="connsiteX18" fmla="*/ 443127 w 798446"/>
                  <a:gd name="connsiteY18" fmla="*/ 584412 h 806324"/>
                  <a:gd name="connsiteX19" fmla="*/ 524606 w 798446"/>
                  <a:gd name="connsiteY19" fmla="*/ 707336 h 806324"/>
                  <a:gd name="connsiteX20" fmla="*/ 576534 w 798446"/>
                  <a:gd name="connsiteY20" fmla="*/ 717820 h 806324"/>
                  <a:gd name="connsiteX21" fmla="*/ 576534 w 798446"/>
                  <a:gd name="connsiteY21" fmla="*/ 717820 h 806324"/>
                  <a:gd name="connsiteX22" fmla="*/ 576535 w 798446"/>
                  <a:gd name="connsiteY22" fmla="*/ 717820 h 806324"/>
                  <a:gd name="connsiteX23" fmla="*/ 576534 w 798446"/>
                  <a:gd name="connsiteY23" fmla="*/ 717820 h 806324"/>
                  <a:gd name="connsiteX24" fmla="*/ 628462 w 798446"/>
                  <a:gd name="connsiteY24" fmla="*/ 707336 h 806324"/>
                  <a:gd name="connsiteX25" fmla="*/ 709942 w 798446"/>
                  <a:gd name="connsiteY25" fmla="*/ 584412 h 806324"/>
                  <a:gd name="connsiteX26" fmla="*/ 709942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12227 h 806324"/>
                  <a:gd name="connsiteX16" fmla="*/ 443127 w 798446"/>
                  <a:gd name="connsiteY16" fmla="*/ 496956 h 806324"/>
                  <a:gd name="connsiteX17" fmla="*/ 443127 w 798446"/>
                  <a:gd name="connsiteY17" fmla="*/ 584412 h 806324"/>
                  <a:gd name="connsiteX18" fmla="*/ 524606 w 798446"/>
                  <a:gd name="connsiteY18" fmla="*/ 707336 h 806324"/>
                  <a:gd name="connsiteX19" fmla="*/ 576534 w 798446"/>
                  <a:gd name="connsiteY19" fmla="*/ 717820 h 806324"/>
                  <a:gd name="connsiteX20" fmla="*/ 576534 w 798446"/>
                  <a:gd name="connsiteY20" fmla="*/ 717820 h 806324"/>
                  <a:gd name="connsiteX21" fmla="*/ 576535 w 798446"/>
                  <a:gd name="connsiteY21" fmla="*/ 717820 h 806324"/>
                  <a:gd name="connsiteX22" fmla="*/ 576534 w 798446"/>
                  <a:gd name="connsiteY22" fmla="*/ 717820 h 806324"/>
                  <a:gd name="connsiteX23" fmla="*/ 628462 w 798446"/>
                  <a:gd name="connsiteY23" fmla="*/ 707336 h 806324"/>
                  <a:gd name="connsiteX24" fmla="*/ 709942 w 798446"/>
                  <a:gd name="connsiteY24" fmla="*/ 584412 h 806324"/>
                  <a:gd name="connsiteX25" fmla="*/ 709942 w 798446"/>
                  <a:gd name="connsiteY25" fmla="*/ 280861 h 806324"/>
                  <a:gd name="connsiteX26" fmla="*/ 798446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96956 h 806324"/>
                  <a:gd name="connsiteX16" fmla="*/ 443127 w 798446"/>
                  <a:gd name="connsiteY16" fmla="*/ 584412 h 806324"/>
                  <a:gd name="connsiteX17" fmla="*/ 524606 w 798446"/>
                  <a:gd name="connsiteY17" fmla="*/ 707336 h 806324"/>
                  <a:gd name="connsiteX18" fmla="*/ 576534 w 798446"/>
                  <a:gd name="connsiteY18" fmla="*/ 717820 h 806324"/>
                  <a:gd name="connsiteX19" fmla="*/ 576534 w 798446"/>
                  <a:gd name="connsiteY19" fmla="*/ 717820 h 806324"/>
                  <a:gd name="connsiteX20" fmla="*/ 576535 w 798446"/>
                  <a:gd name="connsiteY20" fmla="*/ 717820 h 806324"/>
                  <a:gd name="connsiteX21" fmla="*/ 576534 w 798446"/>
                  <a:gd name="connsiteY21" fmla="*/ 717820 h 806324"/>
                  <a:gd name="connsiteX22" fmla="*/ 628462 w 798446"/>
                  <a:gd name="connsiteY22" fmla="*/ 707336 h 806324"/>
                  <a:gd name="connsiteX23" fmla="*/ 709942 w 798446"/>
                  <a:gd name="connsiteY23" fmla="*/ 584412 h 806324"/>
                  <a:gd name="connsiteX24" fmla="*/ 709942 w 798446"/>
                  <a:gd name="connsiteY24" fmla="*/ 280861 h 806324"/>
                  <a:gd name="connsiteX25" fmla="*/ 798446 w 798446"/>
                  <a:gd name="connsiteY25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3127 w 798446"/>
                  <a:gd name="connsiteY14" fmla="*/ 584412 h 806324"/>
                  <a:gd name="connsiteX15" fmla="*/ 524606 w 798446"/>
                  <a:gd name="connsiteY15" fmla="*/ 707336 h 806324"/>
                  <a:gd name="connsiteX16" fmla="*/ 576534 w 798446"/>
                  <a:gd name="connsiteY16" fmla="*/ 717820 h 806324"/>
                  <a:gd name="connsiteX17" fmla="*/ 576534 w 798446"/>
                  <a:gd name="connsiteY17" fmla="*/ 717820 h 806324"/>
                  <a:gd name="connsiteX18" fmla="*/ 576535 w 798446"/>
                  <a:gd name="connsiteY18" fmla="*/ 717820 h 806324"/>
                  <a:gd name="connsiteX19" fmla="*/ 576534 w 798446"/>
                  <a:gd name="connsiteY19" fmla="*/ 717820 h 806324"/>
                  <a:gd name="connsiteX20" fmla="*/ 628462 w 798446"/>
                  <a:gd name="connsiteY20" fmla="*/ 707336 h 806324"/>
                  <a:gd name="connsiteX21" fmla="*/ 709942 w 798446"/>
                  <a:gd name="connsiteY21" fmla="*/ 584412 h 806324"/>
                  <a:gd name="connsiteX22" fmla="*/ 709942 w 798446"/>
                  <a:gd name="connsiteY22" fmla="*/ 280861 h 806324"/>
                  <a:gd name="connsiteX23" fmla="*/ 798446 w 798446"/>
                  <a:gd name="connsiteY23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8446" h="806324">
                    <a:moveTo>
                      <a:pt x="798446" y="280861"/>
                    </a:moveTo>
                    <a:lnTo>
                      <a:pt x="798446" y="584412"/>
                    </a:lnTo>
                    <a:cubicBezTo>
                      <a:pt x="798446" y="706971"/>
                      <a:pt x="699093" y="806324"/>
                      <a:pt x="576534" y="806324"/>
                    </a:cubicBezTo>
                    <a:cubicBezTo>
                      <a:pt x="453975" y="806324"/>
                      <a:pt x="354622" y="706971"/>
                      <a:pt x="354622" y="584412"/>
                    </a:cubicBezTo>
                    <a:cubicBezTo>
                      <a:pt x="354245" y="527017"/>
                      <a:pt x="353867" y="469622"/>
                      <a:pt x="353490" y="412227"/>
                    </a:cubicBezTo>
                    <a:lnTo>
                      <a:pt x="353490" y="221458"/>
                    </a:lnTo>
                    <a:cubicBezTo>
                      <a:pt x="353490" y="148539"/>
                      <a:pt x="294377" y="89426"/>
                      <a:pt x="221458" y="89426"/>
                    </a:cubicBezTo>
                    <a:cubicBezTo>
                      <a:pt x="148539" y="89426"/>
                      <a:pt x="89426" y="148539"/>
                      <a:pt x="89426" y="221458"/>
                    </a:cubicBezTo>
                    <a:lnTo>
                      <a:pt x="89426" y="662608"/>
                    </a:lnTo>
                    <a:lnTo>
                      <a:pt x="0" y="662608"/>
                    </a:lnTo>
                    <a:lnTo>
                      <a:pt x="0" y="221458"/>
                    </a:lnTo>
                    <a:cubicBezTo>
                      <a:pt x="0" y="99150"/>
                      <a:pt x="99150" y="0"/>
                      <a:pt x="221458" y="0"/>
                    </a:cubicBezTo>
                    <a:cubicBezTo>
                      <a:pt x="343766" y="0"/>
                      <a:pt x="442916" y="99150"/>
                      <a:pt x="442916" y="221458"/>
                    </a:cubicBezTo>
                    <a:cubicBezTo>
                      <a:pt x="442986" y="342443"/>
                      <a:pt x="443057" y="463427"/>
                      <a:pt x="443127" y="584412"/>
                    </a:cubicBezTo>
                    <a:cubicBezTo>
                      <a:pt x="443127" y="639671"/>
                      <a:pt x="476724" y="687083"/>
                      <a:pt x="524606" y="707336"/>
                    </a:cubicBezTo>
                    <a:lnTo>
                      <a:pt x="576534" y="717820"/>
                    </a:lnTo>
                    <a:lnTo>
                      <a:pt x="576534" y="717820"/>
                    </a:lnTo>
                    <a:lnTo>
                      <a:pt x="576535" y="717820"/>
                    </a:lnTo>
                    <a:lnTo>
                      <a:pt x="576534" y="717820"/>
                    </a:lnTo>
                    <a:lnTo>
                      <a:pt x="628462" y="707336"/>
                    </a:lnTo>
                    <a:cubicBezTo>
                      <a:pt x="676344" y="687083"/>
                      <a:pt x="709942" y="639671"/>
                      <a:pt x="709942" y="584412"/>
                    </a:cubicBezTo>
                    <a:lnTo>
                      <a:pt x="709942" y="280861"/>
                    </a:lnTo>
                    <a:lnTo>
                      <a:pt x="798446" y="28086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FD045F08-B86A-47A8-90D5-3671BE7DE0BF}"/>
                  </a:ext>
                </a:extLst>
              </p:cNvPr>
              <p:cNvGrpSpPr/>
              <p:nvPr/>
            </p:nvGrpSpPr>
            <p:grpSpPr>
              <a:xfrm>
                <a:off x="6022181" y="4895850"/>
                <a:ext cx="661545" cy="1292080"/>
                <a:chOff x="6022181" y="4895850"/>
                <a:chExt cx="776747" cy="1292080"/>
              </a:xfrm>
            </p:grpSpPr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C68F21E7-9A91-4275-AD07-8AD6F724D469}"/>
                    </a:ext>
                  </a:extLst>
                </p:cNvPr>
                <p:cNvSpPr/>
                <p:nvPr/>
              </p:nvSpPr>
              <p:spPr bwMode="auto">
                <a:xfrm>
                  <a:off x="6022181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304D0D38-8C82-481C-A93E-4D86C15ED142}"/>
                    </a:ext>
                  </a:extLst>
                </p:cNvPr>
                <p:cNvSpPr/>
                <p:nvPr/>
              </p:nvSpPr>
              <p:spPr bwMode="auto">
                <a:xfrm>
                  <a:off x="6075745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A226F92E-5451-46F0-B84A-1AADA9A58728}"/>
                    </a:ext>
                  </a:extLst>
                </p:cNvPr>
                <p:cNvSpPr/>
                <p:nvPr/>
              </p:nvSpPr>
              <p:spPr bwMode="auto">
                <a:xfrm>
                  <a:off x="6142059" y="4962525"/>
                  <a:ext cx="612412" cy="1158730"/>
                </a:xfrm>
                <a:prstGeom prst="roundRect">
                  <a:avLst>
                    <a:gd name="adj" fmla="val 4056"/>
                  </a:avLst>
                </a:prstGeom>
                <a:solidFill>
                  <a:srgbClr val="CC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AB071BB3-D877-4438-816A-69D4D09C4810}"/>
                    </a:ext>
                  </a:extLst>
                </p:cNvPr>
                <p:cNvGrpSpPr/>
                <p:nvPr/>
              </p:nvGrpSpPr>
              <p:grpSpPr>
                <a:xfrm>
                  <a:off x="6237309" y="51201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41" name="四角形: 角を丸くする 40">
                    <a:extLst>
                      <a:ext uri="{FF2B5EF4-FFF2-40B4-BE49-F238E27FC236}">
                        <a16:creationId xmlns:a16="http://schemas.microsoft.com/office/drawing/2014/main" id="{315336BD-4F39-4E7E-A3FE-68CA8F934F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四角形: 角を丸くする 41">
                    <a:extLst>
                      <a:ext uri="{FF2B5EF4-FFF2-40B4-BE49-F238E27FC236}">
                        <a16:creationId xmlns:a16="http://schemas.microsoft.com/office/drawing/2014/main" id="{7FCF9314-A2EE-4254-8427-86058568E5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四角形: 角を丸くする 42">
                    <a:extLst>
                      <a:ext uri="{FF2B5EF4-FFF2-40B4-BE49-F238E27FC236}">
                        <a16:creationId xmlns:a16="http://schemas.microsoft.com/office/drawing/2014/main" id="{FE8F08EC-4366-4540-8BAC-2078556B24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91B72BDF-C0B8-4BAB-8054-63E1DBD2F2FE}"/>
                    </a:ext>
                  </a:extLst>
                </p:cNvPr>
                <p:cNvGrpSpPr/>
                <p:nvPr/>
              </p:nvGrpSpPr>
              <p:grpSpPr>
                <a:xfrm>
                  <a:off x="6237309" y="57170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38" name="四角形: 角を丸くする 37">
                    <a:extLst>
                      <a:ext uri="{FF2B5EF4-FFF2-40B4-BE49-F238E27FC236}">
                        <a16:creationId xmlns:a16="http://schemas.microsoft.com/office/drawing/2014/main" id="{75BB6485-CC3E-4E1A-9453-B8399B0AFE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8DC39146-C8A2-44A6-9A5E-AF02B6E052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E9DA7125-6FF9-4801-9105-B7B0F3C2B8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62AD127D-C8F3-47EF-AEF5-BDD34F99F774}"/>
                  </a:ext>
                </a:extLst>
              </p:cNvPr>
              <p:cNvGrpSpPr/>
              <p:nvPr/>
            </p:nvGrpSpPr>
            <p:grpSpPr>
              <a:xfrm>
                <a:off x="6576460" y="5117309"/>
                <a:ext cx="576617" cy="312216"/>
                <a:chOff x="6719230" y="5048747"/>
                <a:chExt cx="683875" cy="370292"/>
              </a:xfrm>
            </p:grpSpPr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12AB3A2E-086D-4F26-8BD4-8EFF2B58D94B}"/>
                    </a:ext>
                  </a:extLst>
                </p:cNvPr>
                <p:cNvSpPr/>
                <p:nvPr/>
              </p:nvSpPr>
              <p:spPr bwMode="auto">
                <a:xfrm>
                  <a:off x="6766466" y="5122300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A6E823C1-6848-470F-AF74-5B19B2731F75}"/>
                    </a:ext>
                  </a:extLst>
                </p:cNvPr>
                <p:cNvSpPr/>
                <p:nvPr/>
              </p:nvSpPr>
              <p:spPr bwMode="auto">
                <a:xfrm>
                  <a:off x="6719230" y="5222081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上の 2 つの角を切り取る 31">
                  <a:extLst>
                    <a:ext uri="{FF2B5EF4-FFF2-40B4-BE49-F238E27FC236}">
                      <a16:creationId xmlns:a16="http://schemas.microsoft.com/office/drawing/2014/main" id="{DD38E47F-2C65-4B66-A73B-1DF36715763A}"/>
                    </a:ext>
                  </a:extLst>
                </p:cNvPr>
                <p:cNvSpPr/>
                <p:nvPr/>
              </p:nvSpPr>
              <p:spPr bwMode="auto">
                <a:xfrm rot="5400000">
                  <a:off x="7003695" y="5019629"/>
                  <a:ext cx="370292" cy="428528"/>
                </a:xfrm>
                <a:prstGeom prst="snip2SameRect">
                  <a:avLst>
                    <a:gd name="adj1" fmla="val 28044"/>
                    <a:gd name="adj2" fmla="val 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05707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1" y="458670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お客様へお願い</a:t>
            </a:r>
            <a:endParaRPr kumimoji="1" lang="en-US" altLang="ja-JP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0" y="4190051"/>
            <a:ext cx="9905999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>
                <a:solidFill>
                  <a:srgbClr val="FFFF00"/>
                </a:solidFill>
              </a:rPr>
              <a:t>使用後は電源を</a:t>
            </a:r>
            <a:br>
              <a:rPr lang="en-US" altLang="ja-JP" sz="8000" dirty="0">
                <a:solidFill>
                  <a:srgbClr val="FFFF00"/>
                </a:solidFill>
              </a:rPr>
            </a:br>
            <a:r>
              <a:rPr lang="ja-JP" altLang="en-US" sz="8000" dirty="0"/>
              <a:t>抜いて下さい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CBF663B-E5C8-4E2B-87CE-C74FF9E7A93D}"/>
              </a:ext>
            </a:extLst>
          </p:cNvPr>
          <p:cNvGrpSpPr/>
          <p:nvPr/>
        </p:nvGrpSpPr>
        <p:grpSpPr>
          <a:xfrm>
            <a:off x="3563733" y="1358900"/>
            <a:ext cx="2778530" cy="2724582"/>
            <a:chOff x="6043278" y="2779167"/>
            <a:chExt cx="1610381" cy="1579114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CBC3F24D-628B-432B-8796-8A239D3C2665}"/>
                </a:ext>
              </a:extLst>
            </p:cNvPr>
            <p:cNvSpPr/>
            <p:nvPr/>
          </p:nvSpPr>
          <p:spPr bwMode="auto">
            <a:xfrm>
              <a:off x="6043278" y="2779167"/>
              <a:ext cx="1579114" cy="1579114"/>
            </a:xfrm>
            <a:prstGeom prst="ellipse">
              <a:avLst/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643D8C02-5F6E-47C5-A020-ED987989DC9C}"/>
                </a:ext>
              </a:extLst>
            </p:cNvPr>
            <p:cNvGrpSpPr/>
            <p:nvPr/>
          </p:nvGrpSpPr>
          <p:grpSpPr>
            <a:xfrm>
              <a:off x="6090121" y="2933198"/>
              <a:ext cx="1563538" cy="1292080"/>
              <a:chOff x="6022181" y="4895850"/>
              <a:chExt cx="1563538" cy="1292080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6F76D5CE-55FC-4CAD-8254-13BCFCC5F01F}"/>
                  </a:ext>
                </a:extLst>
              </p:cNvPr>
              <p:cNvSpPr/>
              <p:nvPr/>
            </p:nvSpPr>
            <p:spPr bwMode="auto">
              <a:xfrm rot="16200000">
                <a:off x="6783334" y="5232319"/>
                <a:ext cx="798446" cy="806324"/>
              </a:xfrm>
              <a:custGeom>
                <a:avLst/>
                <a:gdLst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96956 h 806324"/>
                  <a:gd name="connsiteX6" fmla="*/ 353490 w 798446"/>
                  <a:gd name="connsiteY6" fmla="*/ 412227 h 806324"/>
                  <a:gd name="connsiteX7" fmla="*/ 353490 w 798446"/>
                  <a:gd name="connsiteY7" fmla="*/ 221458 h 806324"/>
                  <a:gd name="connsiteX8" fmla="*/ 221458 w 798446"/>
                  <a:gd name="connsiteY8" fmla="*/ 89426 h 806324"/>
                  <a:gd name="connsiteX9" fmla="*/ 89426 w 798446"/>
                  <a:gd name="connsiteY9" fmla="*/ 221458 h 806324"/>
                  <a:gd name="connsiteX10" fmla="*/ 89426 w 798446"/>
                  <a:gd name="connsiteY10" fmla="*/ 662608 h 806324"/>
                  <a:gd name="connsiteX11" fmla="*/ 0 w 798446"/>
                  <a:gd name="connsiteY11" fmla="*/ 662608 h 806324"/>
                  <a:gd name="connsiteX12" fmla="*/ 0 w 798446"/>
                  <a:gd name="connsiteY12" fmla="*/ 221458 h 806324"/>
                  <a:gd name="connsiteX13" fmla="*/ 221458 w 798446"/>
                  <a:gd name="connsiteY13" fmla="*/ 0 h 806324"/>
                  <a:gd name="connsiteX14" fmla="*/ 442916 w 798446"/>
                  <a:gd name="connsiteY14" fmla="*/ 221458 h 806324"/>
                  <a:gd name="connsiteX15" fmla="*/ 442916 w 798446"/>
                  <a:gd name="connsiteY15" fmla="*/ 412227 h 806324"/>
                  <a:gd name="connsiteX16" fmla="*/ 443127 w 798446"/>
                  <a:gd name="connsiteY16" fmla="*/ 412227 h 806324"/>
                  <a:gd name="connsiteX17" fmla="*/ 443127 w 798446"/>
                  <a:gd name="connsiteY17" fmla="*/ 496956 h 806324"/>
                  <a:gd name="connsiteX18" fmla="*/ 443127 w 798446"/>
                  <a:gd name="connsiteY18" fmla="*/ 584412 h 806324"/>
                  <a:gd name="connsiteX19" fmla="*/ 524606 w 798446"/>
                  <a:gd name="connsiteY19" fmla="*/ 707336 h 806324"/>
                  <a:gd name="connsiteX20" fmla="*/ 576534 w 798446"/>
                  <a:gd name="connsiteY20" fmla="*/ 717820 h 806324"/>
                  <a:gd name="connsiteX21" fmla="*/ 576534 w 798446"/>
                  <a:gd name="connsiteY21" fmla="*/ 717820 h 806324"/>
                  <a:gd name="connsiteX22" fmla="*/ 576535 w 798446"/>
                  <a:gd name="connsiteY22" fmla="*/ 717820 h 806324"/>
                  <a:gd name="connsiteX23" fmla="*/ 576534 w 798446"/>
                  <a:gd name="connsiteY23" fmla="*/ 717820 h 806324"/>
                  <a:gd name="connsiteX24" fmla="*/ 628462 w 798446"/>
                  <a:gd name="connsiteY24" fmla="*/ 707336 h 806324"/>
                  <a:gd name="connsiteX25" fmla="*/ 709942 w 798446"/>
                  <a:gd name="connsiteY25" fmla="*/ 584412 h 806324"/>
                  <a:gd name="connsiteX26" fmla="*/ 709942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12227 h 806324"/>
                  <a:gd name="connsiteX16" fmla="*/ 443127 w 798446"/>
                  <a:gd name="connsiteY16" fmla="*/ 496956 h 806324"/>
                  <a:gd name="connsiteX17" fmla="*/ 443127 w 798446"/>
                  <a:gd name="connsiteY17" fmla="*/ 584412 h 806324"/>
                  <a:gd name="connsiteX18" fmla="*/ 524606 w 798446"/>
                  <a:gd name="connsiteY18" fmla="*/ 707336 h 806324"/>
                  <a:gd name="connsiteX19" fmla="*/ 576534 w 798446"/>
                  <a:gd name="connsiteY19" fmla="*/ 717820 h 806324"/>
                  <a:gd name="connsiteX20" fmla="*/ 576534 w 798446"/>
                  <a:gd name="connsiteY20" fmla="*/ 717820 h 806324"/>
                  <a:gd name="connsiteX21" fmla="*/ 576535 w 798446"/>
                  <a:gd name="connsiteY21" fmla="*/ 717820 h 806324"/>
                  <a:gd name="connsiteX22" fmla="*/ 576534 w 798446"/>
                  <a:gd name="connsiteY22" fmla="*/ 717820 h 806324"/>
                  <a:gd name="connsiteX23" fmla="*/ 628462 w 798446"/>
                  <a:gd name="connsiteY23" fmla="*/ 707336 h 806324"/>
                  <a:gd name="connsiteX24" fmla="*/ 709942 w 798446"/>
                  <a:gd name="connsiteY24" fmla="*/ 584412 h 806324"/>
                  <a:gd name="connsiteX25" fmla="*/ 709942 w 798446"/>
                  <a:gd name="connsiteY25" fmla="*/ 280861 h 806324"/>
                  <a:gd name="connsiteX26" fmla="*/ 798446 w 798446"/>
                  <a:gd name="connsiteY26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496956 h 806324"/>
                  <a:gd name="connsiteX16" fmla="*/ 443127 w 798446"/>
                  <a:gd name="connsiteY16" fmla="*/ 584412 h 806324"/>
                  <a:gd name="connsiteX17" fmla="*/ 524606 w 798446"/>
                  <a:gd name="connsiteY17" fmla="*/ 707336 h 806324"/>
                  <a:gd name="connsiteX18" fmla="*/ 576534 w 798446"/>
                  <a:gd name="connsiteY18" fmla="*/ 717820 h 806324"/>
                  <a:gd name="connsiteX19" fmla="*/ 576534 w 798446"/>
                  <a:gd name="connsiteY19" fmla="*/ 717820 h 806324"/>
                  <a:gd name="connsiteX20" fmla="*/ 576535 w 798446"/>
                  <a:gd name="connsiteY20" fmla="*/ 717820 h 806324"/>
                  <a:gd name="connsiteX21" fmla="*/ 576534 w 798446"/>
                  <a:gd name="connsiteY21" fmla="*/ 717820 h 806324"/>
                  <a:gd name="connsiteX22" fmla="*/ 628462 w 798446"/>
                  <a:gd name="connsiteY22" fmla="*/ 707336 h 806324"/>
                  <a:gd name="connsiteX23" fmla="*/ 709942 w 798446"/>
                  <a:gd name="connsiteY23" fmla="*/ 584412 h 806324"/>
                  <a:gd name="connsiteX24" fmla="*/ 709942 w 798446"/>
                  <a:gd name="connsiteY24" fmla="*/ 280861 h 806324"/>
                  <a:gd name="connsiteX25" fmla="*/ 798446 w 798446"/>
                  <a:gd name="connsiteY25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2916 w 798446"/>
                  <a:gd name="connsiteY14" fmla="*/ 412227 h 806324"/>
                  <a:gd name="connsiteX15" fmla="*/ 443127 w 798446"/>
                  <a:gd name="connsiteY15" fmla="*/ 584412 h 806324"/>
                  <a:gd name="connsiteX16" fmla="*/ 524606 w 798446"/>
                  <a:gd name="connsiteY16" fmla="*/ 707336 h 806324"/>
                  <a:gd name="connsiteX17" fmla="*/ 576534 w 798446"/>
                  <a:gd name="connsiteY17" fmla="*/ 717820 h 806324"/>
                  <a:gd name="connsiteX18" fmla="*/ 576534 w 798446"/>
                  <a:gd name="connsiteY18" fmla="*/ 717820 h 806324"/>
                  <a:gd name="connsiteX19" fmla="*/ 576535 w 798446"/>
                  <a:gd name="connsiteY19" fmla="*/ 717820 h 806324"/>
                  <a:gd name="connsiteX20" fmla="*/ 576534 w 798446"/>
                  <a:gd name="connsiteY20" fmla="*/ 717820 h 806324"/>
                  <a:gd name="connsiteX21" fmla="*/ 628462 w 798446"/>
                  <a:gd name="connsiteY21" fmla="*/ 707336 h 806324"/>
                  <a:gd name="connsiteX22" fmla="*/ 709942 w 798446"/>
                  <a:gd name="connsiteY22" fmla="*/ 584412 h 806324"/>
                  <a:gd name="connsiteX23" fmla="*/ 709942 w 798446"/>
                  <a:gd name="connsiteY23" fmla="*/ 280861 h 806324"/>
                  <a:gd name="connsiteX24" fmla="*/ 798446 w 798446"/>
                  <a:gd name="connsiteY24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4622 w 798446"/>
                  <a:gd name="connsiteY4" fmla="*/ 496956 h 806324"/>
                  <a:gd name="connsiteX5" fmla="*/ 353490 w 798446"/>
                  <a:gd name="connsiteY5" fmla="*/ 412227 h 806324"/>
                  <a:gd name="connsiteX6" fmla="*/ 353490 w 798446"/>
                  <a:gd name="connsiteY6" fmla="*/ 221458 h 806324"/>
                  <a:gd name="connsiteX7" fmla="*/ 221458 w 798446"/>
                  <a:gd name="connsiteY7" fmla="*/ 89426 h 806324"/>
                  <a:gd name="connsiteX8" fmla="*/ 89426 w 798446"/>
                  <a:gd name="connsiteY8" fmla="*/ 221458 h 806324"/>
                  <a:gd name="connsiteX9" fmla="*/ 89426 w 798446"/>
                  <a:gd name="connsiteY9" fmla="*/ 662608 h 806324"/>
                  <a:gd name="connsiteX10" fmla="*/ 0 w 798446"/>
                  <a:gd name="connsiteY10" fmla="*/ 662608 h 806324"/>
                  <a:gd name="connsiteX11" fmla="*/ 0 w 798446"/>
                  <a:gd name="connsiteY11" fmla="*/ 221458 h 806324"/>
                  <a:gd name="connsiteX12" fmla="*/ 221458 w 798446"/>
                  <a:gd name="connsiteY12" fmla="*/ 0 h 806324"/>
                  <a:gd name="connsiteX13" fmla="*/ 442916 w 798446"/>
                  <a:gd name="connsiteY13" fmla="*/ 221458 h 806324"/>
                  <a:gd name="connsiteX14" fmla="*/ 443127 w 798446"/>
                  <a:gd name="connsiteY14" fmla="*/ 584412 h 806324"/>
                  <a:gd name="connsiteX15" fmla="*/ 524606 w 798446"/>
                  <a:gd name="connsiteY15" fmla="*/ 707336 h 806324"/>
                  <a:gd name="connsiteX16" fmla="*/ 576534 w 798446"/>
                  <a:gd name="connsiteY16" fmla="*/ 717820 h 806324"/>
                  <a:gd name="connsiteX17" fmla="*/ 576534 w 798446"/>
                  <a:gd name="connsiteY17" fmla="*/ 717820 h 806324"/>
                  <a:gd name="connsiteX18" fmla="*/ 576535 w 798446"/>
                  <a:gd name="connsiteY18" fmla="*/ 717820 h 806324"/>
                  <a:gd name="connsiteX19" fmla="*/ 576534 w 798446"/>
                  <a:gd name="connsiteY19" fmla="*/ 717820 h 806324"/>
                  <a:gd name="connsiteX20" fmla="*/ 628462 w 798446"/>
                  <a:gd name="connsiteY20" fmla="*/ 707336 h 806324"/>
                  <a:gd name="connsiteX21" fmla="*/ 709942 w 798446"/>
                  <a:gd name="connsiteY21" fmla="*/ 584412 h 806324"/>
                  <a:gd name="connsiteX22" fmla="*/ 709942 w 798446"/>
                  <a:gd name="connsiteY22" fmla="*/ 280861 h 806324"/>
                  <a:gd name="connsiteX23" fmla="*/ 798446 w 798446"/>
                  <a:gd name="connsiteY23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  <a:gd name="connsiteX0" fmla="*/ 798446 w 798446"/>
                  <a:gd name="connsiteY0" fmla="*/ 280861 h 806324"/>
                  <a:gd name="connsiteX1" fmla="*/ 798446 w 798446"/>
                  <a:gd name="connsiteY1" fmla="*/ 584412 h 806324"/>
                  <a:gd name="connsiteX2" fmla="*/ 576534 w 798446"/>
                  <a:gd name="connsiteY2" fmla="*/ 806324 h 806324"/>
                  <a:gd name="connsiteX3" fmla="*/ 354622 w 798446"/>
                  <a:gd name="connsiteY3" fmla="*/ 584412 h 806324"/>
                  <a:gd name="connsiteX4" fmla="*/ 353490 w 798446"/>
                  <a:gd name="connsiteY4" fmla="*/ 412227 h 806324"/>
                  <a:gd name="connsiteX5" fmla="*/ 353490 w 798446"/>
                  <a:gd name="connsiteY5" fmla="*/ 221458 h 806324"/>
                  <a:gd name="connsiteX6" fmla="*/ 221458 w 798446"/>
                  <a:gd name="connsiteY6" fmla="*/ 89426 h 806324"/>
                  <a:gd name="connsiteX7" fmla="*/ 89426 w 798446"/>
                  <a:gd name="connsiteY7" fmla="*/ 221458 h 806324"/>
                  <a:gd name="connsiteX8" fmla="*/ 89426 w 798446"/>
                  <a:gd name="connsiteY8" fmla="*/ 662608 h 806324"/>
                  <a:gd name="connsiteX9" fmla="*/ 0 w 798446"/>
                  <a:gd name="connsiteY9" fmla="*/ 662608 h 806324"/>
                  <a:gd name="connsiteX10" fmla="*/ 0 w 798446"/>
                  <a:gd name="connsiteY10" fmla="*/ 221458 h 806324"/>
                  <a:gd name="connsiteX11" fmla="*/ 221458 w 798446"/>
                  <a:gd name="connsiteY11" fmla="*/ 0 h 806324"/>
                  <a:gd name="connsiteX12" fmla="*/ 442916 w 798446"/>
                  <a:gd name="connsiteY12" fmla="*/ 221458 h 806324"/>
                  <a:gd name="connsiteX13" fmla="*/ 443127 w 798446"/>
                  <a:gd name="connsiteY13" fmla="*/ 584412 h 806324"/>
                  <a:gd name="connsiteX14" fmla="*/ 524606 w 798446"/>
                  <a:gd name="connsiteY14" fmla="*/ 707336 h 806324"/>
                  <a:gd name="connsiteX15" fmla="*/ 576534 w 798446"/>
                  <a:gd name="connsiteY15" fmla="*/ 717820 h 806324"/>
                  <a:gd name="connsiteX16" fmla="*/ 576534 w 798446"/>
                  <a:gd name="connsiteY16" fmla="*/ 717820 h 806324"/>
                  <a:gd name="connsiteX17" fmla="*/ 576535 w 798446"/>
                  <a:gd name="connsiteY17" fmla="*/ 717820 h 806324"/>
                  <a:gd name="connsiteX18" fmla="*/ 576534 w 798446"/>
                  <a:gd name="connsiteY18" fmla="*/ 717820 h 806324"/>
                  <a:gd name="connsiteX19" fmla="*/ 628462 w 798446"/>
                  <a:gd name="connsiteY19" fmla="*/ 707336 h 806324"/>
                  <a:gd name="connsiteX20" fmla="*/ 709942 w 798446"/>
                  <a:gd name="connsiteY20" fmla="*/ 584412 h 806324"/>
                  <a:gd name="connsiteX21" fmla="*/ 709942 w 798446"/>
                  <a:gd name="connsiteY21" fmla="*/ 280861 h 806324"/>
                  <a:gd name="connsiteX22" fmla="*/ 798446 w 798446"/>
                  <a:gd name="connsiteY22" fmla="*/ 280861 h 806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98446" h="806324">
                    <a:moveTo>
                      <a:pt x="798446" y="280861"/>
                    </a:moveTo>
                    <a:lnTo>
                      <a:pt x="798446" y="584412"/>
                    </a:lnTo>
                    <a:cubicBezTo>
                      <a:pt x="798446" y="706971"/>
                      <a:pt x="699093" y="806324"/>
                      <a:pt x="576534" y="806324"/>
                    </a:cubicBezTo>
                    <a:cubicBezTo>
                      <a:pt x="453975" y="806324"/>
                      <a:pt x="354622" y="706971"/>
                      <a:pt x="354622" y="584412"/>
                    </a:cubicBezTo>
                    <a:cubicBezTo>
                      <a:pt x="354245" y="527017"/>
                      <a:pt x="353867" y="469622"/>
                      <a:pt x="353490" y="412227"/>
                    </a:cubicBezTo>
                    <a:lnTo>
                      <a:pt x="353490" y="221458"/>
                    </a:lnTo>
                    <a:cubicBezTo>
                      <a:pt x="353490" y="148539"/>
                      <a:pt x="294377" y="89426"/>
                      <a:pt x="221458" y="89426"/>
                    </a:cubicBezTo>
                    <a:cubicBezTo>
                      <a:pt x="148539" y="89426"/>
                      <a:pt x="89426" y="148539"/>
                      <a:pt x="89426" y="221458"/>
                    </a:cubicBezTo>
                    <a:lnTo>
                      <a:pt x="89426" y="662608"/>
                    </a:lnTo>
                    <a:lnTo>
                      <a:pt x="0" y="662608"/>
                    </a:lnTo>
                    <a:lnTo>
                      <a:pt x="0" y="221458"/>
                    </a:lnTo>
                    <a:cubicBezTo>
                      <a:pt x="0" y="99150"/>
                      <a:pt x="99150" y="0"/>
                      <a:pt x="221458" y="0"/>
                    </a:cubicBezTo>
                    <a:cubicBezTo>
                      <a:pt x="343766" y="0"/>
                      <a:pt x="442916" y="99150"/>
                      <a:pt x="442916" y="221458"/>
                    </a:cubicBezTo>
                    <a:cubicBezTo>
                      <a:pt x="442986" y="342443"/>
                      <a:pt x="443057" y="463427"/>
                      <a:pt x="443127" y="584412"/>
                    </a:cubicBezTo>
                    <a:cubicBezTo>
                      <a:pt x="443127" y="639671"/>
                      <a:pt x="476724" y="687083"/>
                      <a:pt x="524606" y="707336"/>
                    </a:cubicBezTo>
                    <a:lnTo>
                      <a:pt x="576534" y="717820"/>
                    </a:lnTo>
                    <a:lnTo>
                      <a:pt x="576534" y="717820"/>
                    </a:lnTo>
                    <a:lnTo>
                      <a:pt x="576535" y="717820"/>
                    </a:lnTo>
                    <a:lnTo>
                      <a:pt x="576534" y="717820"/>
                    </a:lnTo>
                    <a:lnTo>
                      <a:pt x="628462" y="707336"/>
                    </a:lnTo>
                    <a:cubicBezTo>
                      <a:pt x="676344" y="687083"/>
                      <a:pt x="709942" y="639671"/>
                      <a:pt x="709942" y="584412"/>
                    </a:cubicBezTo>
                    <a:lnTo>
                      <a:pt x="709942" y="280861"/>
                    </a:lnTo>
                    <a:lnTo>
                      <a:pt x="798446" y="28086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F7909054-8B46-4F3E-81ED-BF094D4B33BB}"/>
                  </a:ext>
                </a:extLst>
              </p:cNvPr>
              <p:cNvGrpSpPr/>
              <p:nvPr/>
            </p:nvGrpSpPr>
            <p:grpSpPr>
              <a:xfrm>
                <a:off x="6022181" y="4895850"/>
                <a:ext cx="661545" cy="1292080"/>
                <a:chOff x="6022181" y="4895850"/>
                <a:chExt cx="776747" cy="1292080"/>
              </a:xfrm>
            </p:grpSpPr>
            <p:sp>
              <p:nvSpPr>
                <p:cNvPr id="33" name="四角形: 角を丸くする 32">
                  <a:extLst>
                    <a:ext uri="{FF2B5EF4-FFF2-40B4-BE49-F238E27FC236}">
                      <a16:creationId xmlns:a16="http://schemas.microsoft.com/office/drawing/2014/main" id="{9632188A-988E-4EDE-B547-517FD628961C}"/>
                    </a:ext>
                  </a:extLst>
                </p:cNvPr>
                <p:cNvSpPr/>
                <p:nvPr/>
              </p:nvSpPr>
              <p:spPr bwMode="auto">
                <a:xfrm>
                  <a:off x="6022181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角を丸くする 33">
                  <a:extLst>
                    <a:ext uri="{FF2B5EF4-FFF2-40B4-BE49-F238E27FC236}">
                      <a16:creationId xmlns:a16="http://schemas.microsoft.com/office/drawing/2014/main" id="{7E0FD254-D3C4-4EC9-AB22-9644EEC98695}"/>
                    </a:ext>
                  </a:extLst>
                </p:cNvPr>
                <p:cNvSpPr/>
                <p:nvPr/>
              </p:nvSpPr>
              <p:spPr bwMode="auto">
                <a:xfrm>
                  <a:off x="6075745" y="4895850"/>
                  <a:ext cx="723183" cy="1292080"/>
                </a:xfrm>
                <a:prstGeom prst="roundRect">
                  <a:avLst>
                    <a:gd name="adj" fmla="val 613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角を丸くする 34">
                  <a:extLst>
                    <a:ext uri="{FF2B5EF4-FFF2-40B4-BE49-F238E27FC236}">
                      <a16:creationId xmlns:a16="http://schemas.microsoft.com/office/drawing/2014/main" id="{0F0B2810-E500-44EA-9027-B86BAEE0FC1B}"/>
                    </a:ext>
                  </a:extLst>
                </p:cNvPr>
                <p:cNvSpPr/>
                <p:nvPr/>
              </p:nvSpPr>
              <p:spPr bwMode="auto">
                <a:xfrm>
                  <a:off x="6142059" y="4962525"/>
                  <a:ext cx="612412" cy="1158730"/>
                </a:xfrm>
                <a:prstGeom prst="roundRect">
                  <a:avLst>
                    <a:gd name="adj" fmla="val 4056"/>
                  </a:avLst>
                </a:prstGeom>
                <a:solidFill>
                  <a:srgbClr val="CC6600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EBD4B6E2-3D75-4EE0-B933-949F14DD045D}"/>
                    </a:ext>
                  </a:extLst>
                </p:cNvPr>
                <p:cNvGrpSpPr/>
                <p:nvPr/>
              </p:nvGrpSpPr>
              <p:grpSpPr>
                <a:xfrm>
                  <a:off x="6237309" y="51201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41" name="四角形: 角を丸くする 40">
                    <a:extLst>
                      <a:ext uri="{FF2B5EF4-FFF2-40B4-BE49-F238E27FC236}">
                        <a16:creationId xmlns:a16="http://schemas.microsoft.com/office/drawing/2014/main" id="{728C96D8-DFDF-4FD1-9629-93DA94D6F2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四角形: 角を丸くする 41">
                    <a:extLst>
                      <a:ext uri="{FF2B5EF4-FFF2-40B4-BE49-F238E27FC236}">
                        <a16:creationId xmlns:a16="http://schemas.microsoft.com/office/drawing/2014/main" id="{BBCCF2D2-61BA-42BC-B0C6-FCF15A2203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四角形: 角を丸くする 42">
                    <a:extLst>
                      <a:ext uri="{FF2B5EF4-FFF2-40B4-BE49-F238E27FC236}">
                        <a16:creationId xmlns:a16="http://schemas.microsoft.com/office/drawing/2014/main" id="{F2B471C2-B78C-44FC-BB06-A47843D503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585807DA-5C70-4D18-B558-C49D19C1CABB}"/>
                    </a:ext>
                  </a:extLst>
                </p:cNvPr>
                <p:cNvGrpSpPr/>
                <p:nvPr/>
              </p:nvGrpSpPr>
              <p:grpSpPr>
                <a:xfrm>
                  <a:off x="6237309" y="5717020"/>
                  <a:ext cx="444499" cy="235324"/>
                  <a:chOff x="6237309" y="5088668"/>
                  <a:chExt cx="444499" cy="235324"/>
                </a:xfrm>
              </p:grpSpPr>
              <p:sp>
                <p:nvSpPr>
                  <p:cNvPr id="38" name="四角形: 角を丸くする 37">
                    <a:extLst>
                      <a:ext uri="{FF2B5EF4-FFF2-40B4-BE49-F238E27FC236}">
                        <a16:creationId xmlns:a16="http://schemas.microsoft.com/office/drawing/2014/main" id="{D351E7AA-3594-4189-B469-08E3E83B81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37309" y="5088668"/>
                    <a:ext cx="444499" cy="235324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rgbClr val="FFFF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03C04B7A-14DF-4E5E-BF66-34D8862DD3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55189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8B1A6C65-97FE-4D22-BD44-94DE43B029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42514" y="5131528"/>
                    <a:ext cx="45719" cy="149605"/>
                  </a:xfrm>
                  <a:prstGeom prst="roundRect">
                    <a:avLst>
                      <a:gd name="adj" fmla="val 9453"/>
                    </a:avLst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927DEEE0-D244-496F-B153-565D5FA033BD}"/>
                  </a:ext>
                </a:extLst>
              </p:cNvPr>
              <p:cNvGrpSpPr/>
              <p:nvPr/>
            </p:nvGrpSpPr>
            <p:grpSpPr>
              <a:xfrm>
                <a:off x="6576460" y="5117309"/>
                <a:ext cx="576617" cy="312216"/>
                <a:chOff x="6719230" y="5048747"/>
                <a:chExt cx="683875" cy="370292"/>
              </a:xfrm>
            </p:grpSpPr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F03FF4E7-F424-44EF-88E7-9D97976AACC8}"/>
                    </a:ext>
                  </a:extLst>
                </p:cNvPr>
                <p:cNvSpPr/>
                <p:nvPr/>
              </p:nvSpPr>
              <p:spPr bwMode="auto">
                <a:xfrm>
                  <a:off x="6766466" y="5122300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D1E7F5FA-0FD7-45F4-B6CA-8B7FEFF93AAF}"/>
                    </a:ext>
                  </a:extLst>
                </p:cNvPr>
                <p:cNvSpPr/>
                <p:nvPr/>
              </p:nvSpPr>
              <p:spPr bwMode="auto">
                <a:xfrm>
                  <a:off x="6719230" y="5222081"/>
                  <a:ext cx="464132" cy="133614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四角形: 上の 2 つの角を切り取る 31">
                  <a:extLst>
                    <a:ext uri="{FF2B5EF4-FFF2-40B4-BE49-F238E27FC236}">
                      <a16:creationId xmlns:a16="http://schemas.microsoft.com/office/drawing/2014/main" id="{E87B53EF-EBC6-492F-BD5B-A6401349DD4C}"/>
                    </a:ext>
                  </a:extLst>
                </p:cNvPr>
                <p:cNvSpPr/>
                <p:nvPr/>
              </p:nvSpPr>
              <p:spPr bwMode="auto">
                <a:xfrm rot="5400000">
                  <a:off x="7003695" y="5019629"/>
                  <a:ext cx="370292" cy="428528"/>
                </a:xfrm>
                <a:prstGeom prst="snip2SameRect">
                  <a:avLst>
                    <a:gd name="adj1" fmla="val 28044"/>
                    <a:gd name="adj2" fmla="val 0"/>
                  </a:avLst>
                </a:prstGeom>
                <a:solidFill>
                  <a:srgbClr val="FFFF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238539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pop869_使用後は電源を抜いて下さい</dc:title>
  <dc:subject>pop869_使用後は電源を抜いて下さい</dc:subject>
  <dc:creator>http://www.digipot.net</dc:creator>
  <cp:lastModifiedBy/>
  <cp:revision>1</cp:revision>
  <dcterms:created xsi:type="dcterms:W3CDTF">2014-12-04T06:28:23Z</dcterms:created>
  <dcterms:modified xsi:type="dcterms:W3CDTF">2017-07-30T05:35:41Z</dcterms:modified>
  <cp:version>1</cp:version>
</cp:coreProperties>
</file>