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3" d="100"/>
          <a:sy n="63" d="100"/>
        </p:scale>
        <p:origin x="1062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63815" y="2450"/>
            <a:ext cx="313932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solidFill>
                  <a:srgbClr val="FFFF00"/>
                </a:solidFill>
              </a:rPr>
              <a:t>使用後は電気を</a:t>
            </a:r>
            <a:endParaRPr lang="en-US" altLang="ja-JP" sz="9600" dirty="0">
              <a:solidFill>
                <a:srgbClr val="FFFF00"/>
              </a:solidFill>
            </a:endParaRPr>
          </a:p>
          <a:p>
            <a:r>
              <a:rPr lang="ja-JP" altLang="en-US" sz="9600" dirty="0"/>
              <a:t>消して下さい</a:t>
            </a:r>
            <a:endParaRPr lang="en-US" altLang="ja-JP" sz="96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63815" y="0"/>
            <a:ext cx="313932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/>
              <a:t>使用後は電気を</a:t>
            </a:r>
            <a:endParaRPr lang="en-US" altLang="ja-JP" sz="9600" dirty="0"/>
          </a:p>
          <a:p>
            <a:r>
              <a:rPr lang="ja-JP" altLang="en-US" sz="9600" dirty="0"/>
              <a:t>消して下さい</a:t>
            </a:r>
            <a:endParaRPr lang="en-US" altLang="ja-JP" sz="96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BAA17D9-300F-4F96-A3B9-4A17E4303AFC}"/>
              </a:ext>
            </a:extLst>
          </p:cNvPr>
          <p:cNvGrpSpPr/>
          <p:nvPr/>
        </p:nvGrpSpPr>
        <p:grpSpPr>
          <a:xfrm>
            <a:off x="1223755" y="2837765"/>
            <a:ext cx="4363250" cy="4391312"/>
            <a:chOff x="4153518" y="2779167"/>
            <a:chExt cx="1579114" cy="1589270"/>
          </a:xfrm>
        </p:grpSpPr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D3C20313-90CB-4375-89B3-5378100AE5B2}"/>
                </a:ext>
              </a:extLst>
            </p:cNvPr>
            <p:cNvSpPr/>
            <p:nvPr/>
          </p:nvSpPr>
          <p:spPr bwMode="auto">
            <a:xfrm>
              <a:off x="415351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4C36CC68-B36C-485F-9002-3237C3587033}"/>
                </a:ext>
              </a:extLst>
            </p:cNvPr>
            <p:cNvGrpSpPr/>
            <p:nvPr/>
          </p:nvGrpSpPr>
          <p:grpSpPr>
            <a:xfrm>
              <a:off x="4377544" y="2860229"/>
              <a:ext cx="1131062" cy="1508208"/>
              <a:chOff x="6688508" y="4386945"/>
              <a:chExt cx="1078693" cy="1438379"/>
            </a:xfrm>
          </p:grpSpPr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51241FF0-4D95-4603-92D9-3B061CBED6DD}"/>
                  </a:ext>
                </a:extLst>
              </p:cNvPr>
              <p:cNvSpPr/>
              <p:nvPr/>
            </p:nvSpPr>
            <p:spPr bwMode="auto">
              <a:xfrm>
                <a:off x="6688508" y="4386945"/>
                <a:ext cx="1078693" cy="107869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CF3F7E8A-0D3F-45D6-90D1-4099CB00BEEE}"/>
                  </a:ext>
                </a:extLst>
              </p:cNvPr>
              <p:cNvSpPr/>
              <p:nvPr/>
            </p:nvSpPr>
            <p:spPr bwMode="auto">
              <a:xfrm rot="10800000">
                <a:off x="7145277" y="5730754"/>
                <a:ext cx="155924" cy="9457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04E4F79D-40FA-4D1C-8F63-B310817EF890}"/>
                  </a:ext>
                </a:extLst>
              </p:cNvPr>
              <p:cNvSpPr/>
              <p:nvPr/>
            </p:nvSpPr>
            <p:spPr bwMode="auto">
              <a:xfrm rot="10800000">
                <a:off x="7018277" y="5426019"/>
                <a:ext cx="409924" cy="3358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94DE303A-B3AD-43C5-8DE4-72C7ACD65E43}"/>
                  </a:ext>
                </a:extLst>
              </p:cNvPr>
              <p:cNvGrpSpPr/>
              <p:nvPr/>
            </p:nvGrpSpPr>
            <p:grpSpPr>
              <a:xfrm>
                <a:off x="6937961" y="4998207"/>
                <a:ext cx="570554" cy="243990"/>
                <a:chOff x="6926782" y="4944524"/>
                <a:chExt cx="693243" cy="296456"/>
              </a:xfrm>
              <a:solidFill>
                <a:schemeClr val="tx1"/>
              </a:solidFill>
            </p:grpSpPr>
            <p:sp>
              <p:nvSpPr>
                <p:cNvPr id="34" name="アーチ 33">
                  <a:extLst>
                    <a:ext uri="{FF2B5EF4-FFF2-40B4-BE49-F238E27FC236}">
                      <a16:creationId xmlns:a16="http://schemas.microsoft.com/office/drawing/2014/main" id="{F4BF3617-63D2-4754-84C5-738E14ADDBE6}"/>
                    </a:ext>
                  </a:extLst>
                </p:cNvPr>
                <p:cNvSpPr/>
                <p:nvPr/>
              </p:nvSpPr>
              <p:spPr bwMode="auto">
                <a:xfrm rot="10800000">
                  <a:off x="6926782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アーチ 34">
                  <a:extLst>
                    <a:ext uri="{FF2B5EF4-FFF2-40B4-BE49-F238E27FC236}">
                      <a16:creationId xmlns:a16="http://schemas.microsoft.com/office/drawing/2014/main" id="{547F9BA1-6120-4918-B1BA-190A5A2464F4}"/>
                    </a:ext>
                  </a:extLst>
                </p:cNvPr>
                <p:cNvSpPr/>
                <p:nvPr/>
              </p:nvSpPr>
              <p:spPr bwMode="auto">
                <a:xfrm rot="10800000">
                  <a:off x="7323569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アーチ 32">
                <a:extLst>
                  <a:ext uri="{FF2B5EF4-FFF2-40B4-BE49-F238E27FC236}">
                    <a16:creationId xmlns:a16="http://schemas.microsoft.com/office/drawing/2014/main" id="{5A65657E-6EC3-44FE-8AE8-90F4259C9767}"/>
                  </a:ext>
                </a:extLst>
              </p:cNvPr>
              <p:cNvSpPr/>
              <p:nvPr/>
            </p:nvSpPr>
            <p:spPr bwMode="auto">
              <a:xfrm rot="10800000">
                <a:off x="7141400" y="5204892"/>
                <a:ext cx="163676" cy="163676"/>
              </a:xfrm>
              <a:prstGeom prst="blockArc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433422"/>
            <a:ext cx="6858000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/>
              <a:t>使用後は電気を</a:t>
            </a:r>
            <a:endParaRPr lang="en-US" altLang="ja-JP" sz="7200" dirty="0"/>
          </a:p>
          <a:p>
            <a:r>
              <a:rPr lang="ja-JP" altLang="en-US" sz="7200" dirty="0">
                <a:solidFill>
                  <a:srgbClr val="FF0000"/>
                </a:solidFill>
              </a:rPr>
              <a:t>消して下さい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ED87305-6203-4E95-9636-5928DF61473E}"/>
              </a:ext>
            </a:extLst>
          </p:cNvPr>
          <p:cNvGrpSpPr/>
          <p:nvPr/>
        </p:nvGrpSpPr>
        <p:grpSpPr>
          <a:xfrm>
            <a:off x="1223755" y="1667635"/>
            <a:ext cx="4363250" cy="4391312"/>
            <a:chOff x="4153518" y="2779167"/>
            <a:chExt cx="1579114" cy="1589270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FFB18751-54C7-417F-B0AF-D44CBCE77226}"/>
                </a:ext>
              </a:extLst>
            </p:cNvPr>
            <p:cNvSpPr/>
            <p:nvPr/>
          </p:nvSpPr>
          <p:spPr bwMode="auto">
            <a:xfrm>
              <a:off x="415351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DC3B044-C99A-4C0E-9919-074EE503164F}"/>
                </a:ext>
              </a:extLst>
            </p:cNvPr>
            <p:cNvGrpSpPr/>
            <p:nvPr/>
          </p:nvGrpSpPr>
          <p:grpSpPr>
            <a:xfrm>
              <a:off x="4377544" y="2860229"/>
              <a:ext cx="1131062" cy="1508208"/>
              <a:chOff x="6688508" y="4386945"/>
              <a:chExt cx="1078693" cy="1438379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D2802D9-14E0-4C27-9967-82DA46445345}"/>
                  </a:ext>
                </a:extLst>
              </p:cNvPr>
              <p:cNvSpPr/>
              <p:nvPr/>
            </p:nvSpPr>
            <p:spPr bwMode="auto">
              <a:xfrm>
                <a:off x="6688508" y="4386945"/>
                <a:ext cx="1078693" cy="107869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0F69848A-AE0E-496D-A682-80E20532EDF0}"/>
                  </a:ext>
                </a:extLst>
              </p:cNvPr>
              <p:cNvSpPr/>
              <p:nvPr/>
            </p:nvSpPr>
            <p:spPr bwMode="auto">
              <a:xfrm rot="10800000">
                <a:off x="7145277" y="5730754"/>
                <a:ext cx="155924" cy="9457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EF01E43C-053F-4FCF-9B95-2480294A4A72}"/>
                  </a:ext>
                </a:extLst>
              </p:cNvPr>
              <p:cNvSpPr/>
              <p:nvPr/>
            </p:nvSpPr>
            <p:spPr bwMode="auto">
              <a:xfrm rot="10800000">
                <a:off x="7018277" y="5426019"/>
                <a:ext cx="409924" cy="3358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B4C7384D-73E0-4566-876A-13D7CBDAE3FB}"/>
                  </a:ext>
                </a:extLst>
              </p:cNvPr>
              <p:cNvGrpSpPr/>
              <p:nvPr/>
            </p:nvGrpSpPr>
            <p:grpSpPr>
              <a:xfrm>
                <a:off x="6937961" y="4998207"/>
                <a:ext cx="570554" cy="243990"/>
                <a:chOff x="6926782" y="4944524"/>
                <a:chExt cx="693243" cy="296456"/>
              </a:xfrm>
              <a:solidFill>
                <a:schemeClr val="tx1"/>
              </a:solidFill>
            </p:grpSpPr>
            <p:sp>
              <p:nvSpPr>
                <p:cNvPr id="25" name="アーチ 24">
                  <a:extLst>
                    <a:ext uri="{FF2B5EF4-FFF2-40B4-BE49-F238E27FC236}">
                      <a16:creationId xmlns:a16="http://schemas.microsoft.com/office/drawing/2014/main" id="{A98FC3B2-1146-4974-8ED8-3090232A7512}"/>
                    </a:ext>
                  </a:extLst>
                </p:cNvPr>
                <p:cNvSpPr/>
                <p:nvPr/>
              </p:nvSpPr>
              <p:spPr bwMode="auto">
                <a:xfrm rot="10800000">
                  <a:off x="6926782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アーチ 25">
                  <a:extLst>
                    <a:ext uri="{FF2B5EF4-FFF2-40B4-BE49-F238E27FC236}">
                      <a16:creationId xmlns:a16="http://schemas.microsoft.com/office/drawing/2014/main" id="{E81516A2-B69E-470F-8088-DC313D1098BE}"/>
                    </a:ext>
                  </a:extLst>
                </p:cNvPr>
                <p:cNvSpPr/>
                <p:nvPr/>
              </p:nvSpPr>
              <p:spPr bwMode="auto">
                <a:xfrm rot="10800000">
                  <a:off x="7323569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6A1ABD35-04CD-48A6-90CF-997BCB74F425}"/>
                  </a:ext>
                </a:extLst>
              </p:cNvPr>
              <p:cNvSpPr/>
              <p:nvPr/>
            </p:nvSpPr>
            <p:spPr bwMode="auto">
              <a:xfrm rot="10800000">
                <a:off x="7141400" y="5204892"/>
                <a:ext cx="163676" cy="163676"/>
              </a:xfrm>
              <a:prstGeom prst="blockArc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0" y="59010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ご利用の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6945638"/>
            <a:ext cx="6858000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/>
              <a:t>使用後は電気を</a:t>
            </a:r>
            <a:endParaRPr lang="en-US" altLang="ja-JP" sz="7200" dirty="0"/>
          </a:p>
          <a:p>
            <a:r>
              <a:rPr lang="ja-JP" altLang="en-US" sz="7200" dirty="0">
                <a:solidFill>
                  <a:srgbClr val="FF0000"/>
                </a:solidFill>
              </a:rPr>
              <a:t>消して下さい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838423D-1E75-41DE-BDB2-36901309FE33}"/>
              </a:ext>
            </a:extLst>
          </p:cNvPr>
          <p:cNvGrpSpPr/>
          <p:nvPr/>
        </p:nvGrpSpPr>
        <p:grpSpPr>
          <a:xfrm>
            <a:off x="1490397" y="2766540"/>
            <a:ext cx="3877206" cy="3902142"/>
            <a:chOff x="4153518" y="2779167"/>
            <a:chExt cx="1579114" cy="1589270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99560964-2E6C-475C-9B9E-BDE82F60B148}"/>
                </a:ext>
              </a:extLst>
            </p:cNvPr>
            <p:cNvSpPr/>
            <p:nvPr/>
          </p:nvSpPr>
          <p:spPr bwMode="auto">
            <a:xfrm>
              <a:off x="415351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547AFDE-20D7-4EAB-BC9C-0BAFB64BFD10}"/>
                </a:ext>
              </a:extLst>
            </p:cNvPr>
            <p:cNvGrpSpPr/>
            <p:nvPr/>
          </p:nvGrpSpPr>
          <p:grpSpPr>
            <a:xfrm>
              <a:off x="4377544" y="2860229"/>
              <a:ext cx="1131062" cy="1508208"/>
              <a:chOff x="6688508" y="4386945"/>
              <a:chExt cx="1078693" cy="1438379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700E9E11-973D-4254-9441-AFE94C7BFDBA}"/>
                  </a:ext>
                </a:extLst>
              </p:cNvPr>
              <p:cNvSpPr/>
              <p:nvPr/>
            </p:nvSpPr>
            <p:spPr bwMode="auto">
              <a:xfrm>
                <a:off x="6688508" y="4386945"/>
                <a:ext cx="1078693" cy="107869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91FFF263-F9C7-4805-9B87-52B057CC3132}"/>
                  </a:ext>
                </a:extLst>
              </p:cNvPr>
              <p:cNvSpPr/>
              <p:nvPr/>
            </p:nvSpPr>
            <p:spPr bwMode="auto">
              <a:xfrm rot="10800000">
                <a:off x="7145277" y="5730754"/>
                <a:ext cx="155924" cy="9457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FA31326A-D3BF-4C32-86B9-A7260B849A1B}"/>
                  </a:ext>
                </a:extLst>
              </p:cNvPr>
              <p:cNvSpPr/>
              <p:nvPr/>
            </p:nvSpPr>
            <p:spPr bwMode="auto">
              <a:xfrm rot="10800000">
                <a:off x="7018277" y="5426019"/>
                <a:ext cx="409924" cy="3358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4C34A3BC-9D97-404F-A624-1FD04D7BE126}"/>
                  </a:ext>
                </a:extLst>
              </p:cNvPr>
              <p:cNvGrpSpPr/>
              <p:nvPr/>
            </p:nvGrpSpPr>
            <p:grpSpPr>
              <a:xfrm>
                <a:off x="6937961" y="4998207"/>
                <a:ext cx="570554" cy="243990"/>
                <a:chOff x="6926782" y="4944524"/>
                <a:chExt cx="693243" cy="296456"/>
              </a:xfrm>
              <a:solidFill>
                <a:schemeClr val="tx1"/>
              </a:solidFill>
            </p:grpSpPr>
            <p:sp>
              <p:nvSpPr>
                <p:cNvPr id="27" name="アーチ 26">
                  <a:extLst>
                    <a:ext uri="{FF2B5EF4-FFF2-40B4-BE49-F238E27FC236}">
                      <a16:creationId xmlns:a16="http://schemas.microsoft.com/office/drawing/2014/main" id="{B0ECC1DA-1393-4E76-8A6C-B8902515DE5A}"/>
                    </a:ext>
                  </a:extLst>
                </p:cNvPr>
                <p:cNvSpPr/>
                <p:nvPr/>
              </p:nvSpPr>
              <p:spPr bwMode="auto">
                <a:xfrm rot="10800000">
                  <a:off x="6926782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アーチ 27">
                  <a:extLst>
                    <a:ext uri="{FF2B5EF4-FFF2-40B4-BE49-F238E27FC236}">
                      <a16:creationId xmlns:a16="http://schemas.microsoft.com/office/drawing/2014/main" id="{F67C613B-40B1-4B63-A3A9-84D52CE5157A}"/>
                    </a:ext>
                  </a:extLst>
                </p:cNvPr>
                <p:cNvSpPr/>
                <p:nvPr/>
              </p:nvSpPr>
              <p:spPr bwMode="auto">
                <a:xfrm rot="10800000">
                  <a:off x="7323569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アーチ 25">
                <a:extLst>
                  <a:ext uri="{FF2B5EF4-FFF2-40B4-BE49-F238E27FC236}">
                    <a16:creationId xmlns:a16="http://schemas.microsoft.com/office/drawing/2014/main" id="{C3BB6E52-F462-41CB-AEC4-117FF5022ABF}"/>
                  </a:ext>
                </a:extLst>
              </p:cNvPr>
              <p:cNvSpPr/>
              <p:nvPr/>
            </p:nvSpPr>
            <p:spPr bwMode="auto">
              <a:xfrm rot="10800000">
                <a:off x="7141400" y="5204892"/>
                <a:ext cx="163676" cy="163676"/>
              </a:xfrm>
              <a:prstGeom prst="blockArc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0" y="6945638"/>
            <a:ext cx="6858000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/>
              <a:t>使用後は電気を</a:t>
            </a:r>
            <a:endParaRPr lang="en-US" altLang="ja-JP" sz="7200" dirty="0"/>
          </a:p>
          <a:p>
            <a:r>
              <a:rPr lang="ja-JP" altLang="en-US" sz="7200" dirty="0">
                <a:solidFill>
                  <a:srgbClr val="FF0000"/>
                </a:solidFill>
              </a:rPr>
              <a:t>消して下さい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0" y="59010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353273C-0F4B-489A-AD3F-B53D307216BE}"/>
              </a:ext>
            </a:extLst>
          </p:cNvPr>
          <p:cNvGrpSpPr/>
          <p:nvPr/>
        </p:nvGrpSpPr>
        <p:grpSpPr>
          <a:xfrm>
            <a:off x="1490397" y="2766540"/>
            <a:ext cx="3877206" cy="3902142"/>
            <a:chOff x="4153518" y="2779167"/>
            <a:chExt cx="1579114" cy="1589270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52A36B6B-230D-4220-AF2E-D33DE385E82C}"/>
                </a:ext>
              </a:extLst>
            </p:cNvPr>
            <p:cNvSpPr/>
            <p:nvPr/>
          </p:nvSpPr>
          <p:spPr bwMode="auto">
            <a:xfrm>
              <a:off x="415351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DFF1EBA-7DF9-4FF7-BCC2-E98EAC8C35DE}"/>
                </a:ext>
              </a:extLst>
            </p:cNvPr>
            <p:cNvGrpSpPr/>
            <p:nvPr/>
          </p:nvGrpSpPr>
          <p:grpSpPr>
            <a:xfrm>
              <a:off x="4377544" y="2860229"/>
              <a:ext cx="1131062" cy="1508208"/>
              <a:chOff x="6688508" y="4386945"/>
              <a:chExt cx="1078693" cy="1438379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AA7CC64E-0165-48C5-902C-137D5C8FC0FA}"/>
                  </a:ext>
                </a:extLst>
              </p:cNvPr>
              <p:cNvSpPr/>
              <p:nvPr/>
            </p:nvSpPr>
            <p:spPr bwMode="auto">
              <a:xfrm>
                <a:off x="6688508" y="4386945"/>
                <a:ext cx="1078693" cy="107869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83ABC944-B0CE-4DBD-A6FC-FE5C6C8BE224}"/>
                  </a:ext>
                </a:extLst>
              </p:cNvPr>
              <p:cNvSpPr/>
              <p:nvPr/>
            </p:nvSpPr>
            <p:spPr bwMode="auto">
              <a:xfrm rot="10800000">
                <a:off x="7145277" y="5730754"/>
                <a:ext cx="155924" cy="9457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5EF2605E-6F76-42F9-B89A-73A7E7077633}"/>
                  </a:ext>
                </a:extLst>
              </p:cNvPr>
              <p:cNvSpPr/>
              <p:nvPr/>
            </p:nvSpPr>
            <p:spPr bwMode="auto">
              <a:xfrm rot="10800000">
                <a:off x="7018277" y="5426019"/>
                <a:ext cx="409924" cy="3358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144E7FA7-44F9-45EA-AF55-3FF5FC4FC64E}"/>
                  </a:ext>
                </a:extLst>
              </p:cNvPr>
              <p:cNvGrpSpPr/>
              <p:nvPr/>
            </p:nvGrpSpPr>
            <p:grpSpPr>
              <a:xfrm>
                <a:off x="6937961" y="4998207"/>
                <a:ext cx="570554" cy="243990"/>
                <a:chOff x="6926782" y="4944524"/>
                <a:chExt cx="693243" cy="296456"/>
              </a:xfrm>
              <a:solidFill>
                <a:schemeClr val="tx1"/>
              </a:solidFill>
            </p:grpSpPr>
            <p:sp>
              <p:nvSpPr>
                <p:cNvPr id="28" name="アーチ 27">
                  <a:extLst>
                    <a:ext uri="{FF2B5EF4-FFF2-40B4-BE49-F238E27FC236}">
                      <a16:creationId xmlns:a16="http://schemas.microsoft.com/office/drawing/2014/main" id="{E676A0E2-5AB7-4A78-8C4C-8DC3A744A9D6}"/>
                    </a:ext>
                  </a:extLst>
                </p:cNvPr>
                <p:cNvSpPr/>
                <p:nvPr/>
              </p:nvSpPr>
              <p:spPr bwMode="auto">
                <a:xfrm rot="10800000">
                  <a:off x="6926782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アーチ 28">
                  <a:extLst>
                    <a:ext uri="{FF2B5EF4-FFF2-40B4-BE49-F238E27FC236}">
                      <a16:creationId xmlns:a16="http://schemas.microsoft.com/office/drawing/2014/main" id="{48EE0FE7-92D4-4F69-8F81-260A8DB4FFE4}"/>
                    </a:ext>
                  </a:extLst>
                </p:cNvPr>
                <p:cNvSpPr/>
                <p:nvPr/>
              </p:nvSpPr>
              <p:spPr bwMode="auto">
                <a:xfrm rot="10800000">
                  <a:off x="7323569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アーチ 26">
                <a:extLst>
                  <a:ext uri="{FF2B5EF4-FFF2-40B4-BE49-F238E27FC236}">
                    <a16:creationId xmlns:a16="http://schemas.microsoft.com/office/drawing/2014/main" id="{D67C2D37-E288-4DE5-A77F-E19BE630E175}"/>
                  </a:ext>
                </a:extLst>
              </p:cNvPr>
              <p:cNvSpPr/>
              <p:nvPr/>
            </p:nvSpPr>
            <p:spPr bwMode="auto">
              <a:xfrm rot="10800000">
                <a:off x="7141400" y="5204892"/>
                <a:ext cx="163676" cy="163676"/>
              </a:xfrm>
              <a:prstGeom prst="blockArc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481205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pop868_使用後は電気を消して下さい</dc:title>
  <dc:subject>pop868_使用後は電気を消して下さい</dc:subject>
  <dc:creator>http://www.digipot.net</dc:creator>
  <cp:lastModifiedBy/>
  <cp:revision>1</cp:revision>
  <dcterms:created xsi:type="dcterms:W3CDTF">2014-12-04T06:28:15Z</dcterms:created>
  <dcterms:modified xsi:type="dcterms:W3CDTF">2017-07-30T05:33:53Z</dcterms:modified>
  <cp:version>1</cp:version>
</cp:coreProperties>
</file>