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069269"/>
            <a:ext cx="9906000" cy="304698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使用後は電気を</a:t>
            </a:r>
            <a:endParaRPr lang="en-US" altLang="ja-JP" sz="9600" dirty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96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消して下さい</a:t>
            </a:r>
            <a:endParaRPr lang="en-US" altLang="ja-JP" sz="9600" dirty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8830"/>
            <a:ext cx="9906000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使用後は電気を</a:t>
            </a:r>
            <a:endParaRPr lang="en-US" altLang="ja-JP" sz="9600" dirty="0"/>
          </a:p>
          <a:p>
            <a:r>
              <a:rPr lang="ja-JP" altLang="en-US" sz="9600" dirty="0"/>
              <a:t>消して下さい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F7DF749-1BD5-4B2A-ABFA-02C42939B995}"/>
              </a:ext>
            </a:extLst>
          </p:cNvPr>
          <p:cNvGrpSpPr/>
          <p:nvPr/>
        </p:nvGrpSpPr>
        <p:grpSpPr>
          <a:xfrm>
            <a:off x="2761450" y="1378146"/>
            <a:ext cx="4363250" cy="4391312"/>
            <a:chOff x="4153518" y="2779167"/>
            <a:chExt cx="1579114" cy="1589270"/>
          </a:xfrm>
        </p:grpSpPr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9644759-6138-44D3-8B60-6FE3087441DE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01E3310-8B4E-4A62-9C01-1103F099DC18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83A38285-14D7-457E-BC94-BA7A9CC259AD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CCE60BB9-76B5-472B-88B1-24B41783345B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E5FCDFD3-2490-4474-9922-161BDF27A299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83A1D7D-BBFA-4209-9A9D-B40FFB27DE21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34" name="アーチ 33">
                  <a:extLst>
                    <a:ext uri="{FF2B5EF4-FFF2-40B4-BE49-F238E27FC236}">
                      <a16:creationId xmlns:a16="http://schemas.microsoft.com/office/drawing/2014/main" id="{6BFDB54C-5090-4C4D-BA2A-1529DD535D05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CC8B3D71-5481-4102-8270-35222465B287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アーチ 32">
                <a:extLst>
                  <a:ext uri="{FF2B5EF4-FFF2-40B4-BE49-F238E27FC236}">
                    <a16:creationId xmlns:a16="http://schemas.microsoft.com/office/drawing/2014/main" id="{80C3029D-E738-4BB2-9DC3-A19D13085D9D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149080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使用後は電気を</a:t>
            </a:r>
            <a:endParaRPr lang="en-US" altLang="ja-JP" sz="8000" dirty="0">
              <a:solidFill>
                <a:srgbClr val="FFFF00"/>
              </a:solidFill>
            </a:endParaRPr>
          </a:p>
          <a:p>
            <a:r>
              <a:rPr lang="ja-JP" altLang="en-US" sz="8000" dirty="0"/>
              <a:t>消して下さい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920FDC8-185C-4DC5-AFA5-197EB3B36E7F}"/>
              </a:ext>
            </a:extLst>
          </p:cNvPr>
          <p:cNvGrpSpPr/>
          <p:nvPr/>
        </p:nvGrpSpPr>
        <p:grpSpPr>
          <a:xfrm>
            <a:off x="3317474" y="593685"/>
            <a:ext cx="3271050" cy="3292088"/>
            <a:chOff x="4153518" y="2779167"/>
            <a:chExt cx="1579114" cy="158927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24BB1C1-36F6-4A21-807F-FDBD5E0B1226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FE607A4-8FAE-49B8-A701-FDF5C2B7AE71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B0CF9EF2-0D63-4F97-A369-3714C7485C7B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948140C6-2DD5-4017-9949-844F2521C9E2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E2983EDB-13D0-4806-8F3E-DA0448273591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63B0C82-92E0-4A70-8F90-3983BE82F71D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5" name="アーチ 24">
                  <a:extLst>
                    <a:ext uri="{FF2B5EF4-FFF2-40B4-BE49-F238E27FC236}">
                      <a16:creationId xmlns:a16="http://schemas.microsoft.com/office/drawing/2014/main" id="{BEE27E8F-AF46-4A97-B9F9-AB912FE951F8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アーチ 25">
                  <a:extLst>
                    <a:ext uri="{FF2B5EF4-FFF2-40B4-BE49-F238E27FC236}">
                      <a16:creationId xmlns:a16="http://schemas.microsoft.com/office/drawing/2014/main" id="{606002EE-C210-463B-B338-9E837EAF098E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ECCD09DF-D764-4E05-9817-0F7961B60BD7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ご利用のお客様へ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4190051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使用後は電気を</a:t>
            </a:r>
            <a:br>
              <a:rPr lang="en-US" altLang="ja-JP" sz="8000" dirty="0">
                <a:solidFill>
                  <a:srgbClr val="FFFF00"/>
                </a:solidFill>
              </a:rPr>
            </a:br>
            <a:r>
              <a:rPr lang="ja-JP" altLang="en-US" sz="8000" dirty="0"/>
              <a:t>消して下さい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31938B6-E601-43A0-8DCF-96EE09F73313}"/>
              </a:ext>
            </a:extLst>
          </p:cNvPr>
          <p:cNvGrpSpPr/>
          <p:nvPr/>
        </p:nvGrpSpPr>
        <p:grpSpPr>
          <a:xfrm>
            <a:off x="3632198" y="1302857"/>
            <a:ext cx="2641602" cy="2658592"/>
            <a:chOff x="4153518" y="2779167"/>
            <a:chExt cx="1579114" cy="1589270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EA9F6FF-1F98-4F2F-A424-1FE0099FCA73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99E0D09-52FA-486E-9772-1C17D433A905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53AAF62-F192-49D4-AC6C-8D406D8E0633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735E1FFB-66D4-4FCC-A28C-F8608CCB3510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827BD9C0-1120-4F4B-ABBD-BE9EFBC4724B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E72DDB90-58E2-4E17-8778-23900E03445A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8" name="アーチ 27">
                  <a:extLst>
                    <a:ext uri="{FF2B5EF4-FFF2-40B4-BE49-F238E27FC236}">
                      <a16:creationId xmlns:a16="http://schemas.microsoft.com/office/drawing/2014/main" id="{0E0165D4-741C-4496-B27F-C1064787908B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アーチ 28">
                  <a:extLst>
                    <a:ext uri="{FF2B5EF4-FFF2-40B4-BE49-F238E27FC236}">
                      <a16:creationId xmlns:a16="http://schemas.microsoft.com/office/drawing/2014/main" id="{4A6F151B-B64E-4FF7-A6BD-900D45F07854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F3EB5324-6DAA-4594-993C-EFF4DA9D5770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お客様へお願い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4190051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使用後は電気を</a:t>
            </a:r>
            <a:br>
              <a:rPr lang="en-US" altLang="ja-JP" sz="8000" dirty="0">
                <a:solidFill>
                  <a:srgbClr val="FFFF00"/>
                </a:solidFill>
              </a:rPr>
            </a:br>
            <a:r>
              <a:rPr lang="ja-JP" altLang="en-US" sz="8000" dirty="0"/>
              <a:t>消して下さい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8D0F8BB-B4D7-4D1D-8E9D-9B16DE1804B9}"/>
              </a:ext>
            </a:extLst>
          </p:cNvPr>
          <p:cNvGrpSpPr/>
          <p:nvPr/>
        </p:nvGrpSpPr>
        <p:grpSpPr>
          <a:xfrm>
            <a:off x="3632198" y="1302857"/>
            <a:ext cx="2641602" cy="2658592"/>
            <a:chOff x="4153518" y="2779167"/>
            <a:chExt cx="1579114" cy="1589270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C3D623E-0851-4F23-8683-3E68F237FBA2}"/>
                </a:ext>
              </a:extLst>
            </p:cNvPr>
            <p:cNvSpPr/>
            <p:nvPr/>
          </p:nvSpPr>
          <p:spPr bwMode="auto">
            <a:xfrm>
              <a:off x="415351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56BB396-69E8-43B8-B231-59D9D56BC21A}"/>
                </a:ext>
              </a:extLst>
            </p:cNvPr>
            <p:cNvGrpSpPr/>
            <p:nvPr/>
          </p:nvGrpSpPr>
          <p:grpSpPr>
            <a:xfrm>
              <a:off x="4377544" y="2860229"/>
              <a:ext cx="1131062" cy="1508208"/>
              <a:chOff x="6688508" y="4386945"/>
              <a:chExt cx="1078693" cy="1438379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5232DEA-7951-4882-95D8-F4CFDC241FD5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CDA5FA4-052F-4773-B3F6-7985A1F3F52B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2E63ED26-1E68-45B5-A5C3-873B40A16FC1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02992AFA-6773-4A42-B609-69CDB6298F6E}"/>
                  </a:ext>
                </a:extLst>
              </p:cNvPr>
              <p:cNvGrpSpPr/>
              <p:nvPr/>
            </p:nvGrpSpPr>
            <p:grpSpPr>
              <a:xfrm>
                <a:off x="6937961" y="4998207"/>
                <a:ext cx="570554" cy="243990"/>
                <a:chOff x="6926782" y="4944524"/>
                <a:chExt cx="693243" cy="296456"/>
              </a:xfrm>
              <a:solidFill>
                <a:schemeClr val="tx1"/>
              </a:solidFill>
            </p:grpSpPr>
            <p:sp>
              <p:nvSpPr>
                <p:cNvPr id="28" name="アーチ 27">
                  <a:extLst>
                    <a:ext uri="{FF2B5EF4-FFF2-40B4-BE49-F238E27FC236}">
                      <a16:creationId xmlns:a16="http://schemas.microsoft.com/office/drawing/2014/main" id="{D2DBCD26-AD52-45A4-A987-D64AEFBE5107}"/>
                    </a:ext>
                  </a:extLst>
                </p:cNvPr>
                <p:cNvSpPr/>
                <p:nvPr/>
              </p:nvSpPr>
              <p:spPr bwMode="auto">
                <a:xfrm rot="10800000">
                  <a:off x="6926782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アーチ 28">
                  <a:extLst>
                    <a:ext uri="{FF2B5EF4-FFF2-40B4-BE49-F238E27FC236}">
                      <a16:creationId xmlns:a16="http://schemas.microsoft.com/office/drawing/2014/main" id="{806044F1-2B36-4CB3-BF4C-076DDD466A36}"/>
                    </a:ext>
                  </a:extLst>
                </p:cNvPr>
                <p:cNvSpPr/>
                <p:nvPr/>
              </p:nvSpPr>
              <p:spPr bwMode="auto">
                <a:xfrm rot="10800000">
                  <a:off x="7323569" y="4944524"/>
                  <a:ext cx="296456" cy="296456"/>
                </a:xfrm>
                <a:prstGeom prst="blockArc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1C8F3BAF-8A7C-4568-A6EB-2CB94B603F62}"/>
                  </a:ext>
                </a:extLst>
              </p:cNvPr>
              <p:cNvSpPr/>
              <p:nvPr/>
            </p:nvSpPr>
            <p:spPr bwMode="auto">
              <a:xfrm rot="10800000">
                <a:off x="7141400" y="5204892"/>
                <a:ext cx="163676" cy="163676"/>
              </a:xfrm>
              <a:prstGeom prst="blockArc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38539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pop868_使用後は電気を消して下さい</dc:title>
  <dc:subject>pop868_使用後は電気を消して下さい</dc:subject>
  <dc:creator>http://www.digipot.net</dc:creator>
  <cp:lastModifiedBy/>
  <cp:revision>1</cp:revision>
  <dcterms:created xsi:type="dcterms:W3CDTF">2014-12-04T06:28:23Z</dcterms:created>
  <dcterms:modified xsi:type="dcterms:W3CDTF">2017-07-30T05:33:51Z</dcterms:modified>
  <cp:version>1</cp:version>
</cp:coreProperties>
</file>