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062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245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</a:rPr>
              <a:t>水道の水は</a:t>
            </a:r>
            <a:endParaRPr lang="en-US" altLang="ja-JP" sz="13000" dirty="0">
              <a:solidFill>
                <a:srgbClr val="FFFF00"/>
              </a:solidFill>
            </a:endParaRPr>
          </a:p>
          <a:p>
            <a:r>
              <a:rPr lang="ja-JP" altLang="en-US" sz="13000" dirty="0"/>
              <a:t>飲まないで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33745" y="0"/>
            <a:ext cx="418576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水道の水は</a:t>
            </a:r>
            <a:endParaRPr lang="en-US" altLang="ja-JP" sz="13000" dirty="0"/>
          </a:p>
          <a:p>
            <a:r>
              <a:rPr lang="ja-JP" altLang="en-US" sz="13000" dirty="0"/>
              <a:t>飲まないで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E0F50BE-90CD-4EA9-B0F4-DD129A62B253}"/>
              </a:ext>
            </a:extLst>
          </p:cNvPr>
          <p:cNvGrpSpPr/>
          <p:nvPr/>
        </p:nvGrpSpPr>
        <p:grpSpPr>
          <a:xfrm>
            <a:off x="898638" y="2422641"/>
            <a:ext cx="5121162" cy="5121156"/>
            <a:chOff x="7914207" y="830185"/>
            <a:chExt cx="1590607" cy="1590607"/>
          </a:xfrm>
        </p:grpSpPr>
        <p:sp>
          <p:nvSpPr>
            <p:cNvPr id="43" name="禁止 77">
              <a:extLst>
                <a:ext uri="{FF2B5EF4-FFF2-40B4-BE49-F238E27FC236}">
                  <a16:creationId xmlns:a16="http://schemas.microsoft.com/office/drawing/2014/main" id="{7884C3FE-27AA-44D5-922B-F3DB7A03442E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A38C337-37A9-4C39-B883-01FF4D10B5DE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3182677-A283-4E29-A925-C8175463DB5C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E98F94A-E87D-43DF-BD1F-33D5954D4187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アーチ 57">
                <a:extLst>
                  <a:ext uri="{FF2B5EF4-FFF2-40B4-BE49-F238E27FC236}">
                    <a16:creationId xmlns:a16="http://schemas.microsoft.com/office/drawing/2014/main" id="{0614F12D-0272-4DB7-A43D-B165FC0FEFCB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6737E329-E48E-4B7A-8F28-E53E09EF309D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E0A3214-AF21-41EB-A542-CCED05ADC618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6410527-CA92-4D82-98A7-E6884B0019A2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7C1135CC-1709-476E-875F-E05BE667148F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61980584-AA1A-4C6E-83A3-DD0CED735359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矢印: 折線 49">
                <a:extLst>
                  <a:ext uri="{FF2B5EF4-FFF2-40B4-BE49-F238E27FC236}">
                    <a16:creationId xmlns:a16="http://schemas.microsoft.com/office/drawing/2014/main" id="{25387864-DD92-4AA3-9A8D-2894C8832351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971795F5-00A9-4101-A91A-512501B8E7AE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D89283E5-03C1-473A-AF9D-0109B1F7BFC6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04912E7F-557B-44AB-A285-7841916A924F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93BCDC0D-6E0C-4907-90C5-BF899C12127D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01A88F35-2629-40B1-B900-834B3285F37B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7" name="禁止 79">
              <a:extLst>
                <a:ext uri="{FF2B5EF4-FFF2-40B4-BE49-F238E27FC236}">
                  <a16:creationId xmlns:a16="http://schemas.microsoft.com/office/drawing/2014/main" id="{BC38D0AD-D646-41CE-93B3-8F2BB53FCD88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056783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水道の水は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飲まないで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6CAA6A3-899E-448E-B76B-E1E502698DF7}"/>
              </a:ext>
            </a:extLst>
          </p:cNvPr>
          <p:cNvGrpSpPr/>
          <p:nvPr/>
        </p:nvGrpSpPr>
        <p:grpSpPr>
          <a:xfrm>
            <a:off x="1234179" y="1262590"/>
            <a:ext cx="4389642" cy="4389636"/>
            <a:chOff x="7914207" y="830185"/>
            <a:chExt cx="1590607" cy="1590607"/>
          </a:xfrm>
        </p:grpSpPr>
        <p:sp>
          <p:nvSpPr>
            <p:cNvPr id="44" name="禁止 77">
              <a:extLst>
                <a:ext uri="{FF2B5EF4-FFF2-40B4-BE49-F238E27FC236}">
                  <a16:creationId xmlns:a16="http://schemas.microsoft.com/office/drawing/2014/main" id="{A2ACB106-CFC1-4495-A2FB-B3D04042E584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6A8CF1C-F440-4652-B049-E1325F18465F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6012107D-DF1A-42FE-A4DF-E75059369A89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CBE8093-BB2A-415B-A479-EEEA9350482C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D9E592A1-1ED2-40A2-88AA-5BDE466A8A05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0AA69F54-1454-4CE1-A0A6-EC4C0DD51912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02A9C6D-864F-4BB5-A155-B2092543F2A7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FD643D4-386D-4456-9677-B03CC47941A0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8C7B3E5C-B15B-49A9-BCA0-A50A3D45BCB2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77A0A730-9B95-4CF0-8AAA-DF24444253CB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矢印: 折線 51">
                <a:extLst>
                  <a:ext uri="{FF2B5EF4-FFF2-40B4-BE49-F238E27FC236}">
                    <a16:creationId xmlns:a16="http://schemas.microsoft.com/office/drawing/2014/main" id="{0DF5CB09-AE2F-4123-AEA0-627612E31374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DAA9F470-6BFC-43B9-B3EB-65EABC73CF7B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A9067D71-7113-4333-9D81-86E90034532F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51853B78-CCDB-41E5-BB52-B8BAB7A6ADD3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9FA29E88-FDF0-4F6C-9DE1-E7CE4571CFDF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BFA162B-3607-4FC8-A419-D4E505444AD2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8" name="禁止 79">
              <a:extLst>
                <a:ext uri="{FF2B5EF4-FFF2-40B4-BE49-F238E27FC236}">
                  <a16:creationId xmlns:a16="http://schemas.microsoft.com/office/drawing/2014/main" id="{896B54EA-44BD-436B-A1EC-8EDEED261A8A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905889"/>
            <a:ext cx="6858000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おなかをこわすよ</a:t>
            </a:r>
            <a:r>
              <a:rPr kumimoji="1" lang="en-US" altLang="ja-JP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水道の水は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飲まないで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9E5179E-6E01-4DD0-B400-2720E68A70A5}"/>
              </a:ext>
            </a:extLst>
          </p:cNvPr>
          <p:cNvGrpSpPr/>
          <p:nvPr/>
        </p:nvGrpSpPr>
        <p:grpSpPr>
          <a:xfrm>
            <a:off x="1325880" y="2170594"/>
            <a:ext cx="4206240" cy="4206234"/>
            <a:chOff x="7914207" y="830185"/>
            <a:chExt cx="1590607" cy="1590607"/>
          </a:xfrm>
        </p:grpSpPr>
        <p:sp>
          <p:nvSpPr>
            <p:cNvPr id="47" name="禁止 77">
              <a:extLst>
                <a:ext uri="{FF2B5EF4-FFF2-40B4-BE49-F238E27FC236}">
                  <a16:creationId xmlns:a16="http://schemas.microsoft.com/office/drawing/2014/main" id="{9B32840D-F49B-4061-A752-A7ACC446550F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952A3AC-4BF2-448B-89AB-A37EA3E46BDD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E76D979D-AEEB-4B2F-839C-8B3DB084AFD7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141939EF-CAF7-43BB-8451-D039A8C8E0F4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アーチ 61">
                <a:extLst>
                  <a:ext uri="{FF2B5EF4-FFF2-40B4-BE49-F238E27FC236}">
                    <a16:creationId xmlns:a16="http://schemas.microsoft.com/office/drawing/2014/main" id="{9A53C4C1-4545-43E8-8C92-BEF80206887D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4BC8A647-4455-4A93-831F-937BDB64DB4E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58CC19C-C213-40C4-A27A-A377A46244AE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AEF7EE6-FFB8-4A66-BD82-2ACC6479C041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16C18F70-AF53-4EA7-AD2C-4A3F261AA9A9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FD7AB9B4-9BC4-4CD3-9D4A-6A701A31A70A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矢印: 折線 53">
                <a:extLst>
                  <a:ext uri="{FF2B5EF4-FFF2-40B4-BE49-F238E27FC236}">
                    <a16:creationId xmlns:a16="http://schemas.microsoft.com/office/drawing/2014/main" id="{3D90E8E6-2A53-45D1-882C-56B63B322743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AA3BD820-1618-4F2A-8295-AC7F110C2A66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FDD5A219-7EC0-40D1-83C0-956D2FAC9314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AB779DFF-DB0C-4BE1-B2A3-87F1E8C453CA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80F24456-3049-44E8-861C-1CDF8708E214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070EBC1-ECB2-410B-80A8-DD535DDF26B4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1" name="禁止 79">
              <a:extLst>
                <a:ext uri="{FF2B5EF4-FFF2-40B4-BE49-F238E27FC236}">
                  <a16:creationId xmlns:a16="http://schemas.microsoft.com/office/drawing/2014/main" id="{31BA04AE-05E5-4847-8C31-811214441D79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/>
          <p:cNvSpPr txBox="1"/>
          <p:nvPr/>
        </p:nvSpPr>
        <p:spPr>
          <a:xfrm>
            <a:off x="0" y="6719219"/>
            <a:ext cx="6858000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水道の水は</a:t>
            </a:r>
            <a:endParaRPr lang="en-US" altLang="ja-JP" sz="8800" dirty="0"/>
          </a:p>
          <a:p>
            <a:r>
              <a:rPr lang="ja-JP" altLang="en-US" sz="8800" dirty="0">
                <a:solidFill>
                  <a:srgbClr val="FF0000"/>
                </a:solidFill>
              </a:rPr>
              <a:t>飲まないで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111AACB-B1D4-4ECF-91BE-2A97D7E29940}"/>
              </a:ext>
            </a:extLst>
          </p:cNvPr>
          <p:cNvGrpSpPr/>
          <p:nvPr/>
        </p:nvGrpSpPr>
        <p:grpSpPr>
          <a:xfrm>
            <a:off x="1325880" y="2170594"/>
            <a:ext cx="4206240" cy="4206234"/>
            <a:chOff x="7914207" y="830185"/>
            <a:chExt cx="1590607" cy="1590607"/>
          </a:xfrm>
        </p:grpSpPr>
        <p:sp>
          <p:nvSpPr>
            <p:cNvPr id="47" name="禁止 77">
              <a:extLst>
                <a:ext uri="{FF2B5EF4-FFF2-40B4-BE49-F238E27FC236}">
                  <a16:creationId xmlns:a16="http://schemas.microsoft.com/office/drawing/2014/main" id="{3C4674C4-6734-442E-A0C5-0CA6C69BEB53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B69197A-5095-4F5A-86D0-BE525B3833CD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6A05C18-6E1E-4B55-85F4-52391FC138F1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023EFA1-80F4-4F76-A20C-1FDC62626925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アーチ 61">
                <a:extLst>
                  <a:ext uri="{FF2B5EF4-FFF2-40B4-BE49-F238E27FC236}">
                    <a16:creationId xmlns:a16="http://schemas.microsoft.com/office/drawing/2014/main" id="{08F3C058-39A4-45EE-A206-FA1F7BB0DACB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8FE6E8C6-9788-4E54-AC64-3A8CF37AF897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2437C864-2B65-4CA0-995D-C8510301177E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949A8B78-6C7B-4D0F-9E25-728DCCA5708E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3B709238-09A9-4F0F-86D1-FE48F7D38A2F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4758EDA8-DAB7-4790-BA33-0F18885B34BE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矢印: 折線 53">
                <a:extLst>
                  <a:ext uri="{FF2B5EF4-FFF2-40B4-BE49-F238E27FC236}">
                    <a16:creationId xmlns:a16="http://schemas.microsoft.com/office/drawing/2014/main" id="{04317661-FC8D-408A-B452-9397E47A708E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A11AE897-9ACD-4B39-8B6E-9C01EC454E50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8290E1CD-DEBD-4B3E-B27A-34109FCF9018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6BF9AB8E-95CD-43A1-ABF3-CEA9BA67023D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5E9AA635-3993-4A96-BF85-566F29718C35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76F9FE3-4A20-482F-A164-65933B10CFDD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1" name="禁止 79">
              <a:extLst>
                <a:ext uri="{FF2B5EF4-FFF2-40B4-BE49-F238E27FC236}">
                  <a16:creationId xmlns:a16="http://schemas.microsoft.com/office/drawing/2014/main" id="{1928BF2C-E5AE-4435-BC35-AC6D4723A063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6A4FFEC-4312-4A78-89BD-379B8CA65B4B}"/>
              </a:ext>
            </a:extLst>
          </p:cNvPr>
          <p:cNvSpPr txBox="1"/>
          <p:nvPr/>
        </p:nvSpPr>
        <p:spPr>
          <a:xfrm>
            <a:off x="0" y="905889"/>
            <a:ext cx="6858000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おねがい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07636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pop858_水道の水は飲まないで</dc:title>
  <dc:subject>pop858_水道の水は飲まないで</dc:subject>
  <dc:creator>http://www.digipot.net</dc:creator>
  <cp:lastModifiedBy/>
  <cp:revision>1</cp:revision>
  <dcterms:created xsi:type="dcterms:W3CDTF">2014-12-04T06:28:15Z</dcterms:created>
  <dcterms:modified xsi:type="dcterms:W3CDTF">2017-07-23T08:19:24Z</dcterms:modified>
  <cp:version>1</cp:version>
</cp:coreProperties>
</file>