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6600"/>
    <a:srgbClr val="FFCC66"/>
    <a:srgbClr val="99CCFF"/>
    <a:srgbClr val="CC6600"/>
    <a:srgbClr val="FF6600"/>
    <a:srgbClr val="CC99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48" y="6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538790"/>
            <a:ext cx="9906000" cy="409342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solidFill>
                  <a:srgbClr val="FFFF00"/>
                </a:solidFill>
                <a:effectLst>
                  <a:outerShdw blurRad="12700" dist="63500" dir="2400000" algn="tl" rotWithShape="0">
                    <a:prstClr val="black"/>
                  </a:outerShdw>
                </a:effectLst>
              </a:rPr>
              <a:t>水道の水は</a:t>
            </a:r>
            <a:endParaRPr lang="en-US" altLang="ja-JP" sz="13000" dirty="0">
              <a:solidFill>
                <a:srgbClr val="FFFF00"/>
              </a:solidFill>
              <a:effectLst>
                <a:outerShdw blurRad="12700" dist="63500" dir="2400000" algn="tl" rotWithShape="0">
                  <a:prstClr val="black"/>
                </a:outerShdw>
              </a:effectLst>
            </a:endParaRPr>
          </a:p>
          <a:p>
            <a:r>
              <a:rPr lang="ja-JP" altLang="en-US" sz="13000" dirty="0">
                <a:effectLst>
                  <a:outerShdw blurRad="12700" dist="63500" dir="2400000" algn="tl" rotWithShape="0">
                    <a:prstClr val="black"/>
                  </a:outerShdw>
                </a:effectLst>
              </a:rPr>
              <a:t>飲まないで</a:t>
            </a:r>
            <a:endParaRPr lang="en-US" altLang="ja-JP" sz="13000" dirty="0">
              <a:effectLst>
                <a:outerShdw blurRad="12700" dist="63500" dir="24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583795"/>
            <a:ext cx="9906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/>
              <a:t>水道の水は</a:t>
            </a:r>
            <a:endParaRPr lang="en-US" altLang="ja-JP" sz="13000" dirty="0"/>
          </a:p>
          <a:p>
            <a:r>
              <a:rPr lang="ja-JP" altLang="en-US" sz="13000" dirty="0"/>
              <a:t>飲まないで</a:t>
            </a:r>
            <a:endParaRPr lang="en-US" altLang="ja-JP" sz="130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374F6528-2FE3-4589-A1F7-3F8E900ADEE6}"/>
              </a:ext>
            </a:extLst>
          </p:cNvPr>
          <p:cNvGrpSpPr/>
          <p:nvPr/>
        </p:nvGrpSpPr>
        <p:grpSpPr>
          <a:xfrm>
            <a:off x="2297705" y="863715"/>
            <a:ext cx="5121162" cy="5121156"/>
            <a:chOff x="7914207" y="830185"/>
            <a:chExt cx="1590607" cy="1590607"/>
          </a:xfrm>
        </p:grpSpPr>
        <p:sp>
          <p:nvSpPr>
            <p:cNvPr id="43" name="禁止 77">
              <a:extLst>
                <a:ext uri="{FF2B5EF4-FFF2-40B4-BE49-F238E27FC236}">
                  <a16:creationId xmlns:a16="http://schemas.microsoft.com/office/drawing/2014/main" id="{C0060FD1-9032-45DE-A6C7-EA57ACB8551F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3E3C988-CA9B-4A7E-AD8B-7CB04BE39EA9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D1460F9-2CD9-4016-8689-602974EE8595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467B5583-1917-4F33-B7AC-796B71B31162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アーチ 57">
                <a:extLst>
                  <a:ext uri="{FF2B5EF4-FFF2-40B4-BE49-F238E27FC236}">
                    <a16:creationId xmlns:a16="http://schemas.microsoft.com/office/drawing/2014/main" id="{392D1C3B-CE76-451B-B6C2-C4FA48B96F8C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A2995888-E9E6-4CC2-AD72-41CFADCA4F6C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B65EC82A-6265-4675-A8F5-3D4E600E4231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CC12FD6-76E4-4BEB-89C2-0DEA07C65164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96EEBA38-6A0D-4573-BE0E-CFF51D5D1F91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D06363C0-3466-4FB2-A331-C467C2BE7EF4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矢印: 折線 49">
                <a:extLst>
                  <a:ext uri="{FF2B5EF4-FFF2-40B4-BE49-F238E27FC236}">
                    <a16:creationId xmlns:a16="http://schemas.microsoft.com/office/drawing/2014/main" id="{E2EF103C-222F-48D9-9FAF-2C5A80F99116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EFDFEBF7-B2A6-47B7-BA38-130536B4AD26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2F3B3BF-673F-4B03-B321-C8E54D41AD1A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93059D9B-693E-472C-B5F2-E29122982676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BF207538-C1FC-413C-B3C1-2DFB62DECBF1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171C8CC2-4A2F-41C3-8C03-2B58B1F6BE23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7" name="禁止 79">
              <a:extLst>
                <a:ext uri="{FF2B5EF4-FFF2-40B4-BE49-F238E27FC236}">
                  <a16:creationId xmlns:a16="http://schemas.microsoft.com/office/drawing/2014/main" id="{1C5808A0-4E7C-481D-B891-4F59970FBC2B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3933483"/>
            <a:ext cx="9905999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水道の水は</a:t>
            </a:r>
            <a:endParaRPr lang="en-US" altLang="ja-JP" sz="88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800" dirty="0">
                <a:ln w="28575">
                  <a:solidFill>
                    <a:schemeClr val="tx1"/>
                  </a:solidFill>
                </a:ln>
              </a:rPr>
              <a:t>飲まないで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F54CCF7-FDC1-4CB8-9333-A6480E33CC77}"/>
              </a:ext>
            </a:extLst>
          </p:cNvPr>
          <p:cNvGrpSpPr/>
          <p:nvPr/>
        </p:nvGrpSpPr>
        <p:grpSpPr>
          <a:xfrm>
            <a:off x="3294371" y="458670"/>
            <a:ext cx="3317256" cy="3317252"/>
            <a:chOff x="7914207" y="830185"/>
            <a:chExt cx="1590607" cy="1590607"/>
          </a:xfrm>
        </p:grpSpPr>
        <p:sp>
          <p:nvSpPr>
            <p:cNvPr id="44" name="禁止 77">
              <a:extLst>
                <a:ext uri="{FF2B5EF4-FFF2-40B4-BE49-F238E27FC236}">
                  <a16:creationId xmlns:a16="http://schemas.microsoft.com/office/drawing/2014/main" id="{504F5112-B92F-43BC-A9DD-83B6B3A345EF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5240755-121F-4DA1-ACA5-076047332429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8064EC44-392C-4581-93D1-D87F7CC00AEB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967DEF41-F5C3-46B0-9A60-A4202148C5C7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アーチ 58">
                <a:extLst>
                  <a:ext uri="{FF2B5EF4-FFF2-40B4-BE49-F238E27FC236}">
                    <a16:creationId xmlns:a16="http://schemas.microsoft.com/office/drawing/2014/main" id="{B084946D-6D98-4A2E-8E17-F03A41BC3221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61BF028D-B098-4219-B7A4-211ACBCC183B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2754D8CE-3DE4-49D0-A1A3-9A4E9CD525FC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8AECA5A-D9CE-4DAB-B1B3-FDA8D6CFC233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8E0B8036-B353-4213-A7FF-77E21EC183D5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EE284348-FA35-4E9C-923A-FF48D4E1F633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矢印: 折線 50">
                <a:extLst>
                  <a:ext uri="{FF2B5EF4-FFF2-40B4-BE49-F238E27FC236}">
                    <a16:creationId xmlns:a16="http://schemas.microsoft.com/office/drawing/2014/main" id="{91642069-7A2F-4787-BBE1-0A3F0B4C2507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6AAF82C8-A3CB-4E1A-BA19-661B5EAD15A6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04B62C2D-232A-4FF9-8167-8913B907023F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5762A5E5-FB73-4EF5-AD35-7B2594B24D85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A1141677-0420-46D2-8DB0-E722277E6C61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F7487CCE-BF41-4A88-A575-84A46C91D9F5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8" name="禁止 79">
              <a:extLst>
                <a:ext uri="{FF2B5EF4-FFF2-40B4-BE49-F238E27FC236}">
                  <a16:creationId xmlns:a16="http://schemas.microsoft.com/office/drawing/2014/main" id="{F0FD6765-8A22-4398-9942-323FD67E369C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60067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おなかをこわすよ！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0" y="5262300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水道の水は</a:t>
            </a:r>
            <a:r>
              <a:rPr lang="ja-JP" altLang="en-US" sz="7200" dirty="0">
                <a:ln w="28575">
                  <a:solidFill>
                    <a:schemeClr val="tx1"/>
                  </a:solidFill>
                </a:ln>
              </a:rPr>
              <a:t>飲まないで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6A05C9F-A52E-46B6-BD24-BC5E32372F23}"/>
              </a:ext>
            </a:extLst>
          </p:cNvPr>
          <p:cNvGrpSpPr/>
          <p:nvPr/>
        </p:nvGrpSpPr>
        <p:grpSpPr>
          <a:xfrm>
            <a:off x="3156855" y="1524006"/>
            <a:ext cx="3592288" cy="3592284"/>
            <a:chOff x="7914207" y="830185"/>
            <a:chExt cx="1590607" cy="1590607"/>
          </a:xfrm>
        </p:grpSpPr>
        <p:sp>
          <p:nvSpPr>
            <p:cNvPr id="45" name="禁止 77">
              <a:extLst>
                <a:ext uri="{FF2B5EF4-FFF2-40B4-BE49-F238E27FC236}">
                  <a16:creationId xmlns:a16="http://schemas.microsoft.com/office/drawing/2014/main" id="{29B247CD-866C-433B-9EAB-9AF3F2D6884A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6FA8FC6E-1E9D-4724-93A8-2739FF9BA152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94F3C82D-63CC-4489-81C0-B340C0438978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CFD5F49B-27D1-40E4-9AC1-23D2B2463E54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14EDB184-5353-4AA0-AD7D-5DD2FE9C0A28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1AA10CEF-D37A-4AFA-9996-F8DA9170A0AB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AA9C940-59DF-43D8-9D14-A710533EC413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86E7B44-97FA-456B-BC42-48D29935696C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0F8BB31E-9F04-413C-AED3-E87E314D7919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29140D52-9D87-48D8-9CED-CA0E7A23904D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矢印: 折線 51">
                <a:extLst>
                  <a:ext uri="{FF2B5EF4-FFF2-40B4-BE49-F238E27FC236}">
                    <a16:creationId xmlns:a16="http://schemas.microsoft.com/office/drawing/2014/main" id="{B521BE9B-1BDA-450B-B107-1171D72DCF84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F63AA693-A33E-4387-B846-DF18AD181630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FD31308C-1DC3-4ACB-B8AB-2848BE5C7B95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D3304605-BEC5-45EC-9CEC-647BC95E9B24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B553818E-ADF1-4363-8230-A22C527940F2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5B8EB98D-5284-43C8-956E-75734C315413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" name="禁止 79">
              <a:extLst>
                <a:ext uri="{FF2B5EF4-FFF2-40B4-BE49-F238E27FC236}">
                  <a16:creationId xmlns:a16="http://schemas.microsoft.com/office/drawing/2014/main" id="{5439CA3F-700B-40B5-B200-F5FF91C139F7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60067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おねがい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0" y="5262300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水道の水は</a:t>
            </a:r>
            <a:r>
              <a:rPr lang="ja-JP" altLang="en-US" sz="7200" dirty="0">
                <a:ln w="28575">
                  <a:solidFill>
                    <a:schemeClr val="tx1"/>
                  </a:solidFill>
                </a:ln>
              </a:rPr>
              <a:t>飲まないで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C6A05C9F-A52E-46B6-BD24-BC5E32372F23}"/>
              </a:ext>
            </a:extLst>
          </p:cNvPr>
          <p:cNvGrpSpPr/>
          <p:nvPr/>
        </p:nvGrpSpPr>
        <p:grpSpPr>
          <a:xfrm>
            <a:off x="3156855" y="1524006"/>
            <a:ext cx="3592288" cy="3592284"/>
            <a:chOff x="7914207" y="830185"/>
            <a:chExt cx="1590607" cy="1590607"/>
          </a:xfrm>
        </p:grpSpPr>
        <p:sp>
          <p:nvSpPr>
            <p:cNvPr id="45" name="禁止 77">
              <a:extLst>
                <a:ext uri="{FF2B5EF4-FFF2-40B4-BE49-F238E27FC236}">
                  <a16:creationId xmlns:a16="http://schemas.microsoft.com/office/drawing/2014/main" id="{29B247CD-866C-433B-9EAB-9AF3F2D6884A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6FA8FC6E-1E9D-4724-93A8-2739FF9BA152}"/>
                </a:ext>
              </a:extLst>
            </p:cNvPr>
            <p:cNvGrpSpPr/>
            <p:nvPr/>
          </p:nvGrpSpPr>
          <p:grpSpPr>
            <a:xfrm rot="1065249">
              <a:off x="8173610" y="1446598"/>
              <a:ext cx="824645" cy="824645"/>
              <a:chOff x="7976337" y="1312443"/>
              <a:chExt cx="741595" cy="741595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94F3C82D-63CC-4489-81C0-B340C0438978}"/>
                  </a:ext>
                </a:extLst>
              </p:cNvPr>
              <p:cNvSpPr/>
              <p:nvPr/>
            </p:nvSpPr>
            <p:spPr bwMode="auto">
              <a:xfrm>
                <a:off x="7976337" y="1312443"/>
                <a:ext cx="741595" cy="7415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CFD5F49B-27D1-40E4-9AC1-23D2B2463E54}"/>
                  </a:ext>
                </a:extLst>
              </p:cNvPr>
              <p:cNvSpPr/>
              <p:nvPr/>
            </p:nvSpPr>
            <p:spPr bwMode="auto">
              <a:xfrm>
                <a:off x="8135029" y="1634829"/>
                <a:ext cx="492917" cy="365686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アーチ 59">
                <a:extLst>
                  <a:ext uri="{FF2B5EF4-FFF2-40B4-BE49-F238E27FC236}">
                    <a16:creationId xmlns:a16="http://schemas.microsoft.com/office/drawing/2014/main" id="{14EDB184-5353-4AA0-AD7D-5DD2FE9C0A28}"/>
                  </a:ext>
                </a:extLst>
              </p:cNvPr>
              <p:cNvSpPr/>
              <p:nvPr/>
            </p:nvSpPr>
            <p:spPr bwMode="auto">
              <a:xfrm>
                <a:off x="8114576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アーチ 60">
                <a:extLst>
                  <a:ext uri="{FF2B5EF4-FFF2-40B4-BE49-F238E27FC236}">
                    <a16:creationId xmlns:a16="http://schemas.microsoft.com/office/drawing/2014/main" id="{1AA10CEF-D37A-4AFA-9996-F8DA9170A0AB}"/>
                  </a:ext>
                </a:extLst>
              </p:cNvPr>
              <p:cNvSpPr/>
              <p:nvPr/>
            </p:nvSpPr>
            <p:spPr bwMode="auto">
              <a:xfrm>
                <a:off x="8432044" y="1474843"/>
                <a:ext cx="195902" cy="195902"/>
              </a:xfrm>
              <a:prstGeom prst="blockArc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AA9C940-59DF-43D8-9D14-A710533EC413}"/>
                </a:ext>
              </a:extLst>
            </p:cNvPr>
            <p:cNvSpPr/>
            <p:nvPr/>
          </p:nvSpPr>
          <p:spPr bwMode="auto">
            <a:xfrm>
              <a:off x="8474887" y="1669155"/>
              <a:ext cx="331746" cy="441038"/>
            </a:xfrm>
            <a:custGeom>
              <a:avLst/>
              <a:gdLst>
                <a:gd name="connsiteX0" fmla="*/ 135273 w 389876"/>
                <a:gd name="connsiteY0" fmla="*/ 0 h 518318"/>
                <a:gd name="connsiteX1" fmla="*/ 254957 w 389876"/>
                <a:gd name="connsiteY1" fmla="*/ 0 h 518318"/>
                <a:gd name="connsiteX2" fmla="*/ 254957 w 389876"/>
                <a:gd name="connsiteY2" fmla="*/ 312746 h 518318"/>
                <a:gd name="connsiteX3" fmla="*/ 256666 w 389876"/>
                <a:gd name="connsiteY3" fmla="*/ 318735 h 518318"/>
                <a:gd name="connsiteX4" fmla="*/ 389876 w 389876"/>
                <a:gd name="connsiteY4" fmla="*/ 436495 h 518318"/>
                <a:gd name="connsiteX5" fmla="*/ 313892 w 389876"/>
                <a:gd name="connsiteY5" fmla="*/ 474495 h 518318"/>
                <a:gd name="connsiteX6" fmla="*/ 276604 w 389876"/>
                <a:gd name="connsiteY6" fmla="*/ 465734 h 518318"/>
                <a:gd name="connsiteX7" fmla="*/ 311242 w 389876"/>
                <a:gd name="connsiteY7" fmla="*/ 513865 h 518318"/>
                <a:gd name="connsiteX8" fmla="*/ 198617 w 389876"/>
                <a:gd name="connsiteY8" fmla="*/ 468266 h 518318"/>
                <a:gd name="connsiteX9" fmla="*/ 195470 w 389876"/>
                <a:gd name="connsiteY9" fmla="*/ 460616 h 518318"/>
                <a:gd name="connsiteX10" fmla="*/ 192323 w 389876"/>
                <a:gd name="connsiteY10" fmla="*/ 468267 h 518318"/>
                <a:gd name="connsiteX11" fmla="*/ 79697 w 389876"/>
                <a:gd name="connsiteY11" fmla="*/ 513866 h 518318"/>
                <a:gd name="connsiteX12" fmla="*/ 114554 w 389876"/>
                <a:gd name="connsiteY12" fmla="*/ 465433 h 518318"/>
                <a:gd name="connsiteX13" fmla="*/ 75984 w 389876"/>
                <a:gd name="connsiteY13" fmla="*/ 474495 h 518318"/>
                <a:gd name="connsiteX14" fmla="*/ 0 w 389876"/>
                <a:gd name="connsiteY14" fmla="*/ 436493 h 518318"/>
                <a:gd name="connsiteX15" fmla="*/ 133210 w 389876"/>
                <a:gd name="connsiteY15" fmla="*/ 318735 h 518318"/>
                <a:gd name="connsiteX16" fmla="*/ 135273 w 389876"/>
                <a:gd name="connsiteY16" fmla="*/ 311505 h 51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9876" h="518318">
                  <a:moveTo>
                    <a:pt x="135273" y="0"/>
                  </a:moveTo>
                  <a:lnTo>
                    <a:pt x="254957" y="0"/>
                  </a:lnTo>
                  <a:lnTo>
                    <a:pt x="254957" y="312746"/>
                  </a:lnTo>
                  <a:lnTo>
                    <a:pt x="256666" y="318735"/>
                  </a:lnTo>
                  <a:cubicBezTo>
                    <a:pt x="283230" y="379527"/>
                    <a:pt x="331822" y="423836"/>
                    <a:pt x="389876" y="436495"/>
                  </a:cubicBezTo>
                  <a:cubicBezTo>
                    <a:pt x="368893" y="461828"/>
                    <a:pt x="341393" y="474495"/>
                    <a:pt x="313892" y="474495"/>
                  </a:cubicBezTo>
                  <a:lnTo>
                    <a:pt x="276604" y="465734"/>
                  </a:lnTo>
                  <a:lnTo>
                    <a:pt x="311242" y="513865"/>
                  </a:lnTo>
                  <a:cubicBezTo>
                    <a:pt x="268248" y="527774"/>
                    <a:pt x="224357" y="508147"/>
                    <a:pt x="198617" y="468266"/>
                  </a:cubicBezTo>
                  <a:lnTo>
                    <a:pt x="195470" y="460616"/>
                  </a:lnTo>
                  <a:lnTo>
                    <a:pt x="192323" y="468267"/>
                  </a:lnTo>
                  <a:cubicBezTo>
                    <a:pt x="166583" y="508148"/>
                    <a:pt x="122691" y="527775"/>
                    <a:pt x="79697" y="513866"/>
                  </a:cubicBezTo>
                  <a:lnTo>
                    <a:pt x="114554" y="465433"/>
                  </a:lnTo>
                  <a:lnTo>
                    <a:pt x="75984" y="474495"/>
                  </a:lnTo>
                  <a:cubicBezTo>
                    <a:pt x="48483" y="474495"/>
                    <a:pt x="20982" y="461828"/>
                    <a:pt x="0" y="436493"/>
                  </a:cubicBezTo>
                  <a:cubicBezTo>
                    <a:pt x="58053" y="423835"/>
                    <a:pt x="106645" y="379527"/>
                    <a:pt x="133210" y="318735"/>
                  </a:cubicBezTo>
                  <a:lnTo>
                    <a:pt x="135273" y="311505"/>
                  </a:lnTo>
                  <a:close/>
                </a:path>
              </a:pathLst>
            </a:custGeom>
            <a:solidFill>
              <a:srgbClr val="00B0F0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86E7B44-97FA-456B-BC42-48D29935696C}"/>
                </a:ext>
              </a:extLst>
            </p:cNvPr>
            <p:cNvGrpSpPr/>
            <p:nvPr/>
          </p:nvGrpSpPr>
          <p:grpSpPr>
            <a:xfrm>
              <a:off x="8553400" y="1032669"/>
              <a:ext cx="801625" cy="655480"/>
              <a:chOff x="8792828" y="3320060"/>
              <a:chExt cx="943398" cy="771406"/>
            </a:xfrm>
            <a:solidFill>
              <a:schemeClr val="bg1">
                <a:lumMod val="75000"/>
              </a:schemeClr>
            </a:solidFill>
          </p:grpSpPr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0F8BB31E-9F04-413C-AED3-E87E314D7919}"/>
                  </a:ext>
                </a:extLst>
              </p:cNvPr>
              <p:cNvSpPr/>
              <p:nvPr/>
            </p:nvSpPr>
            <p:spPr bwMode="auto">
              <a:xfrm>
                <a:off x="9228475" y="3429000"/>
                <a:ext cx="180020" cy="225025"/>
              </a:xfrm>
              <a:prstGeom prst="trapezoid">
                <a:avLst>
                  <a:gd name="adj" fmla="val 18386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29140D52-9D87-48D8-9CED-CA0E7A23904D}"/>
                  </a:ext>
                </a:extLst>
              </p:cNvPr>
              <p:cNvSpPr/>
              <p:nvPr/>
            </p:nvSpPr>
            <p:spPr bwMode="auto">
              <a:xfrm>
                <a:off x="9093461" y="3320060"/>
                <a:ext cx="450050" cy="135015"/>
              </a:xfrm>
              <a:prstGeom prst="round2SameRect">
                <a:avLst>
                  <a:gd name="adj1" fmla="val 50000"/>
                  <a:gd name="adj2" fmla="val 11683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矢印: 折線 51">
                <a:extLst>
                  <a:ext uri="{FF2B5EF4-FFF2-40B4-BE49-F238E27FC236}">
                    <a16:creationId xmlns:a16="http://schemas.microsoft.com/office/drawing/2014/main" id="{B521BE9B-1BDA-450B-B107-1171D72DCF84}"/>
                  </a:ext>
                </a:extLst>
              </p:cNvPr>
              <p:cNvSpPr/>
              <p:nvPr/>
            </p:nvSpPr>
            <p:spPr bwMode="auto">
              <a:xfrm>
                <a:off x="8818687" y="3600928"/>
                <a:ext cx="671816" cy="470114"/>
              </a:xfrm>
              <a:prstGeom prst="bentArrow">
                <a:avLst>
                  <a:gd name="adj1" fmla="val 33658"/>
                  <a:gd name="adj2" fmla="val 26601"/>
                  <a:gd name="adj3" fmla="val 46882"/>
                  <a:gd name="adj4" fmla="val 49298"/>
                </a:avLst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F63AA693-A33E-4387-B846-DF18AD181630}"/>
                  </a:ext>
                </a:extLst>
              </p:cNvPr>
              <p:cNvSpPr/>
              <p:nvPr/>
            </p:nvSpPr>
            <p:spPr bwMode="auto">
              <a:xfrm>
                <a:off x="8792828" y="3966978"/>
                <a:ext cx="207137" cy="124488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FD31308C-1DC3-4ACB-B8AB-2848BE5C7B95}"/>
                  </a:ext>
                </a:extLst>
              </p:cNvPr>
              <p:cNvSpPr/>
              <p:nvPr/>
            </p:nvSpPr>
            <p:spPr bwMode="auto">
              <a:xfrm>
                <a:off x="9481621" y="3646881"/>
                <a:ext cx="196903" cy="15645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D3304605-BEC5-45EC-9CEC-647BC95E9B24}"/>
                  </a:ext>
                </a:extLst>
              </p:cNvPr>
              <p:cNvSpPr/>
              <p:nvPr/>
            </p:nvSpPr>
            <p:spPr bwMode="auto">
              <a:xfrm>
                <a:off x="9642767" y="3610454"/>
                <a:ext cx="59358" cy="22930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B553818E-ADF1-4363-8230-A22C527940F2}"/>
                  </a:ext>
                </a:extLst>
              </p:cNvPr>
              <p:cNvSpPr/>
              <p:nvPr/>
            </p:nvSpPr>
            <p:spPr bwMode="auto">
              <a:xfrm>
                <a:off x="9690506" y="3546159"/>
                <a:ext cx="45720" cy="357898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5B8EB98D-5284-43C8-956E-75734C315413}"/>
                  </a:ext>
                </a:extLst>
              </p:cNvPr>
              <p:cNvSpPr/>
              <p:nvPr/>
            </p:nvSpPr>
            <p:spPr bwMode="auto">
              <a:xfrm>
                <a:off x="9093460" y="3564015"/>
                <a:ext cx="450050" cy="360040"/>
              </a:xfrm>
              <a:prstGeom prst="ellipse">
                <a:avLst/>
              </a:prstGeom>
              <a:grp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" name="禁止 79">
              <a:extLst>
                <a:ext uri="{FF2B5EF4-FFF2-40B4-BE49-F238E27FC236}">
                  <a16:creationId xmlns:a16="http://schemas.microsoft.com/office/drawing/2014/main" id="{5439CA3F-700B-40B5-B200-F5FF91C139F7}"/>
                </a:ext>
              </a:extLst>
            </p:cNvPr>
            <p:cNvSpPr/>
            <p:nvPr/>
          </p:nvSpPr>
          <p:spPr bwMode="auto">
            <a:xfrm>
              <a:off x="7914207" y="830185"/>
              <a:ext cx="1590607" cy="1590607"/>
            </a:xfrm>
            <a:prstGeom prst="noSmoking">
              <a:avLst>
                <a:gd name="adj" fmla="val 8481"/>
              </a:avLst>
            </a:prstGeom>
            <a:solidFill>
              <a:srgbClr val="FF0000">
                <a:alpha val="30000"/>
              </a:srgbClr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239914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pop858_水道の水は飲まないで</dc:title>
  <dc:subject>pop858_水道の水は飲まないで</dc:subject>
  <dc:creator>http://www.digipot.net</dc:creator>
  <cp:lastModifiedBy/>
  <cp:revision>1</cp:revision>
  <dcterms:created xsi:type="dcterms:W3CDTF">2014-12-04T06:28:23Z</dcterms:created>
  <dcterms:modified xsi:type="dcterms:W3CDTF">2017-07-23T08:19:25Z</dcterms:modified>
  <cp:version>1</cp:version>
</cp:coreProperties>
</file>