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90" r:id="rId3"/>
    <p:sldId id="273" r:id="rId4"/>
    <p:sldId id="278" r:id="rId5"/>
    <p:sldId id="286" r:id="rId6"/>
    <p:sldId id="291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78" d="100"/>
          <a:sy n="78" d="100"/>
        </p:scale>
        <p:origin x="3600" y="10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853825" y="0"/>
            <a:ext cx="3416320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500" dirty="0">
                <a:solidFill>
                  <a:srgbClr val="FFFF00"/>
                </a:solidFill>
              </a:rPr>
              <a:t>蛇口を</a:t>
            </a:r>
            <a:endParaRPr lang="en-US" altLang="ja-JP" sz="10500" dirty="0">
              <a:solidFill>
                <a:srgbClr val="FFFF00"/>
              </a:solidFill>
            </a:endParaRPr>
          </a:p>
          <a:p>
            <a:r>
              <a:rPr lang="ja-JP" altLang="en-US" sz="10500" dirty="0"/>
              <a:t>最後までしめて</a:t>
            </a:r>
            <a:endParaRPr lang="en-US" altLang="ja-JP" sz="10500" dirty="0">
              <a:ln w="28575">
                <a:solidFill>
                  <a:schemeClr val="tx1"/>
                </a:solidFill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853825" y="0"/>
            <a:ext cx="3416320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05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蛇口を</a:t>
            </a:r>
            <a:endParaRPr lang="en-US" altLang="ja-JP" sz="105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05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最後までしめて</a:t>
            </a:r>
            <a:endParaRPr lang="en-US" altLang="ja-JP" sz="105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238493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D04AFCC6-79A9-417C-B740-FAA9DC755310}"/>
              </a:ext>
            </a:extLst>
          </p:cNvPr>
          <p:cNvGrpSpPr/>
          <p:nvPr/>
        </p:nvGrpSpPr>
        <p:grpSpPr>
          <a:xfrm>
            <a:off x="891450" y="2388832"/>
            <a:ext cx="5174070" cy="4549342"/>
            <a:chOff x="1397605" y="1453300"/>
            <a:chExt cx="1571690" cy="1381921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FC726676-B208-445A-AE8D-D0D44D8D8F4D}"/>
                </a:ext>
              </a:extLst>
            </p:cNvPr>
            <p:cNvGrpSpPr/>
            <p:nvPr/>
          </p:nvGrpSpPr>
          <p:grpSpPr>
            <a:xfrm>
              <a:off x="1397605" y="1453300"/>
              <a:ext cx="1571690" cy="1381921"/>
              <a:chOff x="10263591" y="2129000"/>
              <a:chExt cx="2614619" cy="2298923"/>
            </a:xfrm>
          </p:grpSpPr>
          <p:sp>
            <p:nvSpPr>
              <p:cNvPr id="13" name="フリーフォーム 367">
                <a:extLst>
                  <a:ext uri="{FF2B5EF4-FFF2-40B4-BE49-F238E27FC236}">
                    <a16:creationId xmlns:a16="http://schemas.microsoft.com/office/drawing/2014/main" id="{E19F42AD-C058-44A8-A2BE-5B571FC98767}"/>
                  </a:ext>
                </a:extLst>
              </p:cNvPr>
              <p:cNvSpPr/>
              <p:nvPr/>
            </p:nvSpPr>
            <p:spPr bwMode="auto">
              <a:xfrm>
                <a:off x="10263591" y="2129000"/>
                <a:ext cx="2614619" cy="2298923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4" name="二等辺三角形 13">
                <a:extLst>
                  <a:ext uri="{FF2B5EF4-FFF2-40B4-BE49-F238E27FC236}">
                    <a16:creationId xmlns:a16="http://schemas.microsoft.com/office/drawing/2014/main" id="{87D5D4E9-503C-4421-9019-72D21433C4AA}"/>
                  </a:ext>
                </a:extLst>
              </p:cNvPr>
              <p:cNvSpPr/>
              <p:nvPr/>
            </p:nvSpPr>
            <p:spPr bwMode="auto">
              <a:xfrm>
                <a:off x="10422332" y="2302978"/>
                <a:ext cx="2297126" cy="19802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B7EDD317-E4EA-48D5-9171-446ECD402C04}"/>
                </a:ext>
              </a:extLst>
            </p:cNvPr>
            <p:cNvSpPr/>
            <p:nvPr/>
          </p:nvSpPr>
          <p:spPr bwMode="auto">
            <a:xfrm>
              <a:off x="1854237" y="2178707"/>
              <a:ext cx="668493" cy="546619"/>
            </a:xfrm>
            <a:custGeom>
              <a:avLst/>
              <a:gdLst>
                <a:gd name="connsiteX0" fmla="*/ 368141 w 943398"/>
                <a:gd name="connsiteY0" fmla="*/ 0 h 771406"/>
                <a:gd name="connsiteX1" fmla="*/ 683176 w 943398"/>
                <a:gd name="connsiteY1" fmla="*/ 0 h 771406"/>
                <a:gd name="connsiteX2" fmla="*/ 750684 w 943398"/>
                <a:gd name="connsiteY2" fmla="*/ 67508 h 771406"/>
                <a:gd name="connsiteX3" fmla="*/ 750683 w 943398"/>
                <a:gd name="connsiteY3" fmla="*/ 119241 h 771406"/>
                <a:gd name="connsiteX4" fmla="*/ 734909 w 943398"/>
                <a:gd name="connsiteY4" fmla="*/ 135015 h 771406"/>
                <a:gd name="connsiteX5" fmla="*/ 586404 w 943398"/>
                <a:gd name="connsiteY5" fmla="*/ 135015 h 771406"/>
                <a:gd name="connsiteX6" fmla="*/ 604177 w 943398"/>
                <a:gd name="connsiteY6" fmla="*/ 255850 h 771406"/>
                <a:gd name="connsiteX7" fmla="*/ 613247 w 943398"/>
                <a:gd name="connsiteY7" fmla="*/ 258102 h 771406"/>
                <a:gd name="connsiteX8" fmla="*/ 684774 w 943398"/>
                <a:gd name="connsiteY8" fmla="*/ 296682 h 771406"/>
                <a:gd name="connsiteX9" fmla="*/ 710174 w 943398"/>
                <a:gd name="connsiteY9" fmla="*/ 326821 h 771406"/>
                <a:gd name="connsiteX10" fmla="*/ 849939 w 943398"/>
                <a:gd name="connsiteY10" fmla="*/ 326821 h 771406"/>
                <a:gd name="connsiteX11" fmla="*/ 849939 w 943398"/>
                <a:gd name="connsiteY11" fmla="*/ 290394 h 771406"/>
                <a:gd name="connsiteX12" fmla="*/ 897678 w 943398"/>
                <a:gd name="connsiteY12" fmla="*/ 290394 h 771406"/>
                <a:gd name="connsiteX13" fmla="*/ 897678 w 943398"/>
                <a:gd name="connsiteY13" fmla="*/ 226099 h 771406"/>
                <a:gd name="connsiteX14" fmla="*/ 943398 w 943398"/>
                <a:gd name="connsiteY14" fmla="*/ 226099 h 771406"/>
                <a:gd name="connsiteX15" fmla="*/ 943398 w 943398"/>
                <a:gd name="connsiteY15" fmla="*/ 583997 h 771406"/>
                <a:gd name="connsiteX16" fmla="*/ 897678 w 943398"/>
                <a:gd name="connsiteY16" fmla="*/ 583997 h 771406"/>
                <a:gd name="connsiteX17" fmla="*/ 897678 w 943398"/>
                <a:gd name="connsiteY17" fmla="*/ 519702 h 771406"/>
                <a:gd name="connsiteX18" fmla="*/ 849939 w 943398"/>
                <a:gd name="connsiteY18" fmla="*/ 519702 h 771406"/>
                <a:gd name="connsiteX19" fmla="*/ 849939 w 943398"/>
                <a:gd name="connsiteY19" fmla="*/ 483274 h 771406"/>
                <a:gd name="connsiteX20" fmla="*/ 737179 w 943398"/>
                <a:gd name="connsiteY20" fmla="*/ 483274 h 771406"/>
                <a:gd name="connsiteX21" fmla="*/ 732999 w 943398"/>
                <a:gd name="connsiteY21" fmla="*/ 494047 h 771406"/>
                <a:gd name="connsiteX22" fmla="*/ 525657 w 943398"/>
                <a:gd name="connsiteY22" fmla="*/ 603995 h 771406"/>
                <a:gd name="connsiteX23" fmla="*/ 318315 w 943398"/>
                <a:gd name="connsiteY23" fmla="*/ 494047 h 771406"/>
                <a:gd name="connsiteX24" fmla="*/ 314820 w 943398"/>
                <a:gd name="connsiteY24" fmla="*/ 485039 h 771406"/>
                <a:gd name="connsiteX25" fmla="*/ 257616 w 943398"/>
                <a:gd name="connsiteY25" fmla="*/ 485039 h 771406"/>
                <a:gd name="connsiteX26" fmla="*/ 184090 w 943398"/>
                <a:gd name="connsiteY26" fmla="*/ 558565 h 771406"/>
                <a:gd name="connsiteX27" fmla="*/ 184090 w 943398"/>
                <a:gd name="connsiteY27" fmla="*/ 646918 h 771406"/>
                <a:gd name="connsiteX28" fmla="*/ 186389 w 943398"/>
                <a:gd name="connsiteY28" fmla="*/ 646918 h 771406"/>
                <a:gd name="connsiteX29" fmla="*/ 207137 w 943398"/>
                <a:gd name="connsiteY29" fmla="*/ 667666 h 771406"/>
                <a:gd name="connsiteX30" fmla="*/ 207137 w 943398"/>
                <a:gd name="connsiteY30" fmla="*/ 750658 h 771406"/>
                <a:gd name="connsiteX31" fmla="*/ 186389 w 943398"/>
                <a:gd name="connsiteY31" fmla="*/ 771406 h 771406"/>
                <a:gd name="connsiteX32" fmla="*/ 20748 w 943398"/>
                <a:gd name="connsiteY32" fmla="*/ 771406 h 771406"/>
                <a:gd name="connsiteX33" fmla="*/ 0 w 943398"/>
                <a:gd name="connsiteY33" fmla="*/ 750658 h 771406"/>
                <a:gd name="connsiteX34" fmla="*/ 0 w 943398"/>
                <a:gd name="connsiteY34" fmla="*/ 667666 h 771406"/>
                <a:gd name="connsiteX35" fmla="*/ 20748 w 943398"/>
                <a:gd name="connsiteY35" fmla="*/ 646918 h 771406"/>
                <a:gd name="connsiteX36" fmla="*/ 25859 w 943398"/>
                <a:gd name="connsiteY36" fmla="*/ 646918 h 771406"/>
                <a:gd name="connsiteX37" fmla="*/ 25859 w 943398"/>
                <a:gd name="connsiteY37" fmla="*/ 558564 h 771406"/>
                <a:gd name="connsiteX38" fmla="*/ 257616 w 943398"/>
                <a:gd name="connsiteY38" fmla="*/ 326807 h 771406"/>
                <a:gd name="connsiteX39" fmla="*/ 341151 w 943398"/>
                <a:gd name="connsiteY39" fmla="*/ 326807 h 771406"/>
                <a:gd name="connsiteX40" fmla="*/ 366540 w 943398"/>
                <a:gd name="connsiteY40" fmla="*/ 296682 h 771406"/>
                <a:gd name="connsiteX41" fmla="*/ 438067 w 943398"/>
                <a:gd name="connsiteY41" fmla="*/ 258102 h 771406"/>
                <a:gd name="connsiteX42" fmla="*/ 447137 w 943398"/>
                <a:gd name="connsiteY42" fmla="*/ 255850 h 771406"/>
                <a:gd name="connsiteX43" fmla="*/ 464910 w 943398"/>
                <a:gd name="connsiteY43" fmla="*/ 135015 h 771406"/>
                <a:gd name="connsiteX44" fmla="*/ 316407 w 943398"/>
                <a:gd name="connsiteY44" fmla="*/ 135015 h 771406"/>
                <a:gd name="connsiteX45" fmla="*/ 300633 w 943398"/>
                <a:gd name="connsiteY45" fmla="*/ 119241 h 771406"/>
                <a:gd name="connsiteX46" fmla="*/ 300633 w 943398"/>
                <a:gd name="connsiteY46" fmla="*/ 67508 h 771406"/>
                <a:gd name="connsiteX47" fmla="*/ 368141 w 943398"/>
                <a:gd name="connsiteY47" fmla="*/ 0 h 771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943398" h="771406">
                  <a:moveTo>
                    <a:pt x="368141" y="0"/>
                  </a:moveTo>
                  <a:lnTo>
                    <a:pt x="683176" y="0"/>
                  </a:lnTo>
                  <a:cubicBezTo>
                    <a:pt x="720460" y="0"/>
                    <a:pt x="750684" y="30224"/>
                    <a:pt x="750684" y="67508"/>
                  </a:cubicBezTo>
                  <a:cubicBezTo>
                    <a:pt x="750684" y="84752"/>
                    <a:pt x="750683" y="101997"/>
                    <a:pt x="750683" y="119241"/>
                  </a:cubicBezTo>
                  <a:cubicBezTo>
                    <a:pt x="750683" y="127953"/>
                    <a:pt x="743621" y="135015"/>
                    <a:pt x="734909" y="135015"/>
                  </a:cubicBezTo>
                  <a:lnTo>
                    <a:pt x="586404" y="135015"/>
                  </a:lnTo>
                  <a:lnTo>
                    <a:pt x="604177" y="255850"/>
                  </a:lnTo>
                  <a:lnTo>
                    <a:pt x="613247" y="258102"/>
                  </a:lnTo>
                  <a:cubicBezTo>
                    <a:pt x="640169" y="267212"/>
                    <a:pt x="664413" y="280393"/>
                    <a:pt x="684774" y="296682"/>
                  </a:cubicBezTo>
                  <a:lnTo>
                    <a:pt x="710174" y="326821"/>
                  </a:lnTo>
                  <a:lnTo>
                    <a:pt x="849939" y="326821"/>
                  </a:lnTo>
                  <a:lnTo>
                    <a:pt x="849939" y="290394"/>
                  </a:lnTo>
                  <a:lnTo>
                    <a:pt x="897678" y="290394"/>
                  </a:lnTo>
                  <a:lnTo>
                    <a:pt x="897678" y="226099"/>
                  </a:lnTo>
                  <a:lnTo>
                    <a:pt x="943398" y="226099"/>
                  </a:lnTo>
                  <a:lnTo>
                    <a:pt x="943398" y="583997"/>
                  </a:lnTo>
                  <a:lnTo>
                    <a:pt x="897678" y="583997"/>
                  </a:lnTo>
                  <a:lnTo>
                    <a:pt x="897678" y="519702"/>
                  </a:lnTo>
                  <a:lnTo>
                    <a:pt x="849939" y="519702"/>
                  </a:lnTo>
                  <a:lnTo>
                    <a:pt x="849939" y="483274"/>
                  </a:lnTo>
                  <a:lnTo>
                    <a:pt x="737179" y="483274"/>
                  </a:lnTo>
                  <a:lnTo>
                    <a:pt x="732999" y="494047"/>
                  </a:lnTo>
                  <a:cubicBezTo>
                    <a:pt x="698838" y="558659"/>
                    <a:pt x="618866" y="603995"/>
                    <a:pt x="525657" y="603995"/>
                  </a:cubicBezTo>
                  <a:cubicBezTo>
                    <a:pt x="432448" y="603995"/>
                    <a:pt x="352476" y="558659"/>
                    <a:pt x="318315" y="494047"/>
                  </a:cubicBezTo>
                  <a:lnTo>
                    <a:pt x="314820" y="485039"/>
                  </a:lnTo>
                  <a:lnTo>
                    <a:pt x="257616" y="485039"/>
                  </a:lnTo>
                  <a:cubicBezTo>
                    <a:pt x="217009" y="485039"/>
                    <a:pt x="184090" y="517958"/>
                    <a:pt x="184090" y="558565"/>
                  </a:cubicBezTo>
                  <a:lnTo>
                    <a:pt x="184090" y="646918"/>
                  </a:lnTo>
                  <a:lnTo>
                    <a:pt x="186389" y="646918"/>
                  </a:lnTo>
                  <a:cubicBezTo>
                    <a:pt x="197848" y="646918"/>
                    <a:pt x="207137" y="656207"/>
                    <a:pt x="207137" y="667666"/>
                  </a:cubicBezTo>
                  <a:lnTo>
                    <a:pt x="207137" y="750658"/>
                  </a:lnTo>
                  <a:cubicBezTo>
                    <a:pt x="207137" y="762117"/>
                    <a:pt x="197848" y="771406"/>
                    <a:pt x="186389" y="771406"/>
                  </a:cubicBezTo>
                  <a:lnTo>
                    <a:pt x="20748" y="771406"/>
                  </a:lnTo>
                  <a:cubicBezTo>
                    <a:pt x="9289" y="771406"/>
                    <a:pt x="0" y="762117"/>
                    <a:pt x="0" y="750658"/>
                  </a:cubicBezTo>
                  <a:lnTo>
                    <a:pt x="0" y="667666"/>
                  </a:lnTo>
                  <a:cubicBezTo>
                    <a:pt x="0" y="656207"/>
                    <a:pt x="9289" y="646918"/>
                    <a:pt x="20748" y="646918"/>
                  </a:cubicBezTo>
                  <a:lnTo>
                    <a:pt x="25859" y="646918"/>
                  </a:lnTo>
                  <a:lnTo>
                    <a:pt x="25859" y="558564"/>
                  </a:lnTo>
                  <a:cubicBezTo>
                    <a:pt x="25859" y="430568"/>
                    <a:pt x="129620" y="326807"/>
                    <a:pt x="257616" y="326807"/>
                  </a:cubicBezTo>
                  <a:lnTo>
                    <a:pt x="341151" y="326807"/>
                  </a:lnTo>
                  <a:lnTo>
                    <a:pt x="366540" y="296682"/>
                  </a:lnTo>
                  <a:cubicBezTo>
                    <a:pt x="386901" y="280393"/>
                    <a:pt x="411145" y="267212"/>
                    <a:pt x="438067" y="258102"/>
                  </a:cubicBezTo>
                  <a:lnTo>
                    <a:pt x="447137" y="255850"/>
                  </a:lnTo>
                  <a:lnTo>
                    <a:pt x="464910" y="135015"/>
                  </a:lnTo>
                  <a:lnTo>
                    <a:pt x="316407" y="135015"/>
                  </a:lnTo>
                  <a:cubicBezTo>
                    <a:pt x="307695" y="135015"/>
                    <a:pt x="300633" y="127953"/>
                    <a:pt x="300633" y="119241"/>
                  </a:cubicBezTo>
                  <a:lnTo>
                    <a:pt x="300633" y="67508"/>
                  </a:lnTo>
                  <a:cubicBezTo>
                    <a:pt x="300633" y="30224"/>
                    <a:pt x="330857" y="0"/>
                    <a:pt x="36814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BA38E75C-DE03-4E88-8BF0-0336BFAFAE32}"/>
                </a:ext>
              </a:extLst>
            </p:cNvPr>
            <p:cNvSpPr/>
            <p:nvPr/>
          </p:nvSpPr>
          <p:spPr bwMode="auto">
            <a:xfrm>
              <a:off x="1770115" y="1843031"/>
              <a:ext cx="617600" cy="522543"/>
            </a:xfrm>
            <a:custGeom>
              <a:avLst/>
              <a:gdLst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09860 w 993820"/>
                <a:gd name="connsiteY37" fmla="*/ 471787 h 840859"/>
                <a:gd name="connsiteX38" fmla="*/ 413160 w 993820"/>
                <a:gd name="connsiteY38" fmla="*/ 511316 h 840859"/>
                <a:gd name="connsiteX39" fmla="*/ 430245 w 993820"/>
                <a:gd name="connsiteY39" fmla="*/ 578749 h 840859"/>
                <a:gd name="connsiteX40" fmla="*/ 452482 w 993820"/>
                <a:gd name="connsiteY40" fmla="*/ 605390 h 840859"/>
                <a:gd name="connsiteX41" fmla="*/ 506435 w 993820"/>
                <a:gd name="connsiteY41" fmla="*/ 651091 h 840859"/>
                <a:gd name="connsiteX42" fmla="*/ 564422 w 993820"/>
                <a:gd name="connsiteY42" fmla="*/ 685041 h 840859"/>
                <a:gd name="connsiteX43" fmla="*/ 577970 w 993820"/>
                <a:gd name="connsiteY43" fmla="*/ 687776 h 840859"/>
                <a:gd name="connsiteX44" fmla="*/ 626630 w 993820"/>
                <a:gd name="connsiteY44" fmla="*/ 761187 h 840859"/>
                <a:gd name="connsiteX45" fmla="*/ 546958 w 993820"/>
                <a:gd name="connsiteY45" fmla="*/ 840859 h 840859"/>
                <a:gd name="connsiteX46" fmla="*/ 515946 w 993820"/>
                <a:gd name="connsiteY46" fmla="*/ 834598 h 840859"/>
                <a:gd name="connsiteX47" fmla="*/ 502310 w 993820"/>
                <a:gd name="connsiteY47" fmla="*/ 825405 h 840859"/>
                <a:gd name="connsiteX48" fmla="*/ 501796 w 993820"/>
                <a:gd name="connsiteY48" fmla="*/ 826490 h 840859"/>
                <a:gd name="connsiteX49" fmla="*/ 342988 w 993820"/>
                <a:gd name="connsiteY49" fmla="*/ 714093 h 840859"/>
                <a:gd name="connsiteX50" fmla="*/ 294928 w 993820"/>
                <a:gd name="connsiteY50" fmla="*/ 656517 h 840859"/>
                <a:gd name="connsiteX51" fmla="*/ 247174 w 993820"/>
                <a:gd name="connsiteY51" fmla="*/ 647334 h 840859"/>
                <a:gd name="connsiteX52" fmla="*/ 0 w 993820"/>
                <a:gd name="connsiteY52" fmla="*/ 416330 h 840859"/>
                <a:gd name="connsiteX53" fmla="*/ 323140 w 993820"/>
                <a:gd name="connsiteY53" fmla="*/ 170719 h 840859"/>
                <a:gd name="connsiteX54" fmla="*/ 340446 w 993820"/>
                <a:gd name="connsiteY54" fmla="*/ 169638 h 840859"/>
                <a:gd name="connsiteX55" fmla="*/ 365885 w 993820"/>
                <a:gd name="connsiteY55" fmla="*/ 139629 h 840859"/>
                <a:gd name="connsiteX56" fmla="*/ 629145 w 993820"/>
                <a:gd name="connsiteY56" fmla="*/ 2032 h 840859"/>
                <a:gd name="connsiteX57" fmla="*/ 629532 w 993820"/>
                <a:gd name="connsiteY57" fmla="*/ 4262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09860 w 993820"/>
                <a:gd name="connsiteY37" fmla="*/ 471787 h 840859"/>
                <a:gd name="connsiteX38" fmla="*/ 413160 w 993820"/>
                <a:gd name="connsiteY38" fmla="*/ 511316 h 840859"/>
                <a:gd name="connsiteX39" fmla="*/ 430245 w 993820"/>
                <a:gd name="connsiteY39" fmla="*/ 578749 h 840859"/>
                <a:gd name="connsiteX40" fmla="*/ 452482 w 993820"/>
                <a:gd name="connsiteY40" fmla="*/ 605390 h 840859"/>
                <a:gd name="connsiteX41" fmla="*/ 506435 w 993820"/>
                <a:gd name="connsiteY41" fmla="*/ 651091 h 840859"/>
                <a:gd name="connsiteX42" fmla="*/ 564422 w 993820"/>
                <a:gd name="connsiteY42" fmla="*/ 685041 h 840859"/>
                <a:gd name="connsiteX43" fmla="*/ 577970 w 993820"/>
                <a:gd name="connsiteY43" fmla="*/ 687776 h 840859"/>
                <a:gd name="connsiteX44" fmla="*/ 626630 w 993820"/>
                <a:gd name="connsiteY44" fmla="*/ 761187 h 840859"/>
                <a:gd name="connsiteX45" fmla="*/ 546958 w 993820"/>
                <a:gd name="connsiteY45" fmla="*/ 840859 h 840859"/>
                <a:gd name="connsiteX46" fmla="*/ 515946 w 993820"/>
                <a:gd name="connsiteY46" fmla="*/ 834598 h 840859"/>
                <a:gd name="connsiteX47" fmla="*/ 502310 w 993820"/>
                <a:gd name="connsiteY47" fmla="*/ 825405 h 840859"/>
                <a:gd name="connsiteX48" fmla="*/ 501796 w 993820"/>
                <a:gd name="connsiteY48" fmla="*/ 826490 h 840859"/>
                <a:gd name="connsiteX49" fmla="*/ 342988 w 993820"/>
                <a:gd name="connsiteY49" fmla="*/ 714093 h 840859"/>
                <a:gd name="connsiteX50" fmla="*/ 247174 w 993820"/>
                <a:gd name="connsiteY50" fmla="*/ 647334 h 840859"/>
                <a:gd name="connsiteX51" fmla="*/ 0 w 993820"/>
                <a:gd name="connsiteY51" fmla="*/ 416330 h 840859"/>
                <a:gd name="connsiteX52" fmla="*/ 323140 w 993820"/>
                <a:gd name="connsiteY52" fmla="*/ 170719 h 840859"/>
                <a:gd name="connsiteX53" fmla="*/ 340446 w 993820"/>
                <a:gd name="connsiteY53" fmla="*/ 169638 h 840859"/>
                <a:gd name="connsiteX54" fmla="*/ 365885 w 993820"/>
                <a:gd name="connsiteY54" fmla="*/ 139629 h 840859"/>
                <a:gd name="connsiteX55" fmla="*/ 629145 w 993820"/>
                <a:gd name="connsiteY55" fmla="*/ 2032 h 840859"/>
                <a:gd name="connsiteX56" fmla="*/ 629532 w 993820"/>
                <a:gd name="connsiteY56" fmla="*/ 4262 h 840859"/>
                <a:gd name="connsiteX57" fmla="*/ 650643 w 993820"/>
                <a:gd name="connsiteY57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13160 w 993820"/>
                <a:gd name="connsiteY37" fmla="*/ 511316 h 840859"/>
                <a:gd name="connsiteX38" fmla="*/ 430245 w 993820"/>
                <a:gd name="connsiteY38" fmla="*/ 578749 h 840859"/>
                <a:gd name="connsiteX39" fmla="*/ 452482 w 993820"/>
                <a:gd name="connsiteY39" fmla="*/ 605390 h 840859"/>
                <a:gd name="connsiteX40" fmla="*/ 506435 w 993820"/>
                <a:gd name="connsiteY40" fmla="*/ 651091 h 840859"/>
                <a:gd name="connsiteX41" fmla="*/ 564422 w 993820"/>
                <a:gd name="connsiteY41" fmla="*/ 685041 h 840859"/>
                <a:gd name="connsiteX42" fmla="*/ 577970 w 993820"/>
                <a:gd name="connsiteY42" fmla="*/ 687776 h 840859"/>
                <a:gd name="connsiteX43" fmla="*/ 626630 w 993820"/>
                <a:gd name="connsiteY43" fmla="*/ 761187 h 840859"/>
                <a:gd name="connsiteX44" fmla="*/ 546958 w 993820"/>
                <a:gd name="connsiteY44" fmla="*/ 840859 h 840859"/>
                <a:gd name="connsiteX45" fmla="*/ 515946 w 993820"/>
                <a:gd name="connsiteY45" fmla="*/ 834598 h 840859"/>
                <a:gd name="connsiteX46" fmla="*/ 502310 w 993820"/>
                <a:gd name="connsiteY46" fmla="*/ 825405 h 840859"/>
                <a:gd name="connsiteX47" fmla="*/ 501796 w 993820"/>
                <a:gd name="connsiteY47" fmla="*/ 826490 h 840859"/>
                <a:gd name="connsiteX48" fmla="*/ 342988 w 993820"/>
                <a:gd name="connsiteY48" fmla="*/ 714093 h 840859"/>
                <a:gd name="connsiteX49" fmla="*/ 247174 w 993820"/>
                <a:gd name="connsiteY49" fmla="*/ 647334 h 840859"/>
                <a:gd name="connsiteX50" fmla="*/ 0 w 993820"/>
                <a:gd name="connsiteY50" fmla="*/ 416330 h 840859"/>
                <a:gd name="connsiteX51" fmla="*/ 323140 w 993820"/>
                <a:gd name="connsiteY51" fmla="*/ 170719 h 840859"/>
                <a:gd name="connsiteX52" fmla="*/ 340446 w 993820"/>
                <a:gd name="connsiteY52" fmla="*/ 169638 h 840859"/>
                <a:gd name="connsiteX53" fmla="*/ 365885 w 993820"/>
                <a:gd name="connsiteY53" fmla="*/ 139629 h 840859"/>
                <a:gd name="connsiteX54" fmla="*/ 629145 w 993820"/>
                <a:gd name="connsiteY54" fmla="*/ 2032 h 840859"/>
                <a:gd name="connsiteX55" fmla="*/ 629532 w 993820"/>
                <a:gd name="connsiteY55" fmla="*/ 4262 h 840859"/>
                <a:gd name="connsiteX56" fmla="*/ 650643 w 993820"/>
                <a:gd name="connsiteY56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13160 w 993820"/>
                <a:gd name="connsiteY37" fmla="*/ 511316 h 840859"/>
                <a:gd name="connsiteX38" fmla="*/ 430245 w 993820"/>
                <a:gd name="connsiteY38" fmla="*/ 578749 h 840859"/>
                <a:gd name="connsiteX39" fmla="*/ 452482 w 993820"/>
                <a:gd name="connsiteY39" fmla="*/ 605390 h 840859"/>
                <a:gd name="connsiteX40" fmla="*/ 506435 w 993820"/>
                <a:gd name="connsiteY40" fmla="*/ 651091 h 840859"/>
                <a:gd name="connsiteX41" fmla="*/ 564422 w 993820"/>
                <a:gd name="connsiteY41" fmla="*/ 685041 h 840859"/>
                <a:gd name="connsiteX42" fmla="*/ 577970 w 993820"/>
                <a:gd name="connsiteY42" fmla="*/ 687776 h 840859"/>
                <a:gd name="connsiteX43" fmla="*/ 626630 w 993820"/>
                <a:gd name="connsiteY43" fmla="*/ 761187 h 840859"/>
                <a:gd name="connsiteX44" fmla="*/ 546958 w 993820"/>
                <a:gd name="connsiteY44" fmla="*/ 840859 h 840859"/>
                <a:gd name="connsiteX45" fmla="*/ 515946 w 993820"/>
                <a:gd name="connsiteY45" fmla="*/ 834598 h 840859"/>
                <a:gd name="connsiteX46" fmla="*/ 502310 w 993820"/>
                <a:gd name="connsiteY46" fmla="*/ 825405 h 840859"/>
                <a:gd name="connsiteX47" fmla="*/ 501796 w 993820"/>
                <a:gd name="connsiteY47" fmla="*/ 826490 h 840859"/>
                <a:gd name="connsiteX48" fmla="*/ 342988 w 993820"/>
                <a:gd name="connsiteY48" fmla="*/ 714093 h 840859"/>
                <a:gd name="connsiteX49" fmla="*/ 247174 w 993820"/>
                <a:gd name="connsiteY49" fmla="*/ 647334 h 840859"/>
                <a:gd name="connsiteX50" fmla="*/ 0 w 993820"/>
                <a:gd name="connsiteY50" fmla="*/ 416330 h 840859"/>
                <a:gd name="connsiteX51" fmla="*/ 323140 w 993820"/>
                <a:gd name="connsiteY51" fmla="*/ 170719 h 840859"/>
                <a:gd name="connsiteX52" fmla="*/ 340446 w 993820"/>
                <a:gd name="connsiteY52" fmla="*/ 169638 h 840859"/>
                <a:gd name="connsiteX53" fmla="*/ 365885 w 993820"/>
                <a:gd name="connsiteY53" fmla="*/ 139629 h 840859"/>
                <a:gd name="connsiteX54" fmla="*/ 629145 w 993820"/>
                <a:gd name="connsiteY54" fmla="*/ 2032 h 840859"/>
                <a:gd name="connsiteX55" fmla="*/ 629532 w 993820"/>
                <a:gd name="connsiteY55" fmla="*/ 4262 h 840859"/>
                <a:gd name="connsiteX56" fmla="*/ 650643 w 993820"/>
                <a:gd name="connsiteY56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14949 w 993820"/>
                <a:gd name="connsiteY4" fmla="*/ 59531 h 840859"/>
                <a:gd name="connsiteX5" fmla="*/ 869718 w 993820"/>
                <a:gd name="connsiteY5" fmla="*/ 114300 h 840859"/>
                <a:gd name="connsiteX6" fmla="*/ 836268 w 993820"/>
                <a:gd name="connsiteY6" fmla="*/ 164765 h 840859"/>
                <a:gd name="connsiteX7" fmla="*/ 816383 w 993820"/>
                <a:gd name="connsiteY7" fmla="*/ 168780 h 840859"/>
                <a:gd name="connsiteX8" fmla="*/ 816368 w 993820"/>
                <a:gd name="connsiteY8" fmla="*/ 168945 h 840859"/>
                <a:gd name="connsiteX9" fmla="*/ 815604 w 993820"/>
                <a:gd name="connsiteY9" fmla="*/ 168937 h 840859"/>
                <a:gd name="connsiteX10" fmla="*/ 814949 w 993820"/>
                <a:gd name="connsiteY10" fmla="*/ 169069 h 840859"/>
                <a:gd name="connsiteX11" fmla="*/ 814221 w 993820"/>
                <a:gd name="connsiteY11" fmla="*/ 168922 h 840859"/>
                <a:gd name="connsiteX12" fmla="*/ 748751 w 993820"/>
                <a:gd name="connsiteY12" fmla="*/ 168220 h 840859"/>
                <a:gd name="connsiteX13" fmla="*/ 620365 w 993820"/>
                <a:gd name="connsiteY13" fmla="*/ 197346 h 840859"/>
                <a:gd name="connsiteX14" fmla="*/ 612610 w 993820"/>
                <a:gd name="connsiteY14" fmla="*/ 201130 h 840859"/>
                <a:gd name="connsiteX15" fmla="*/ 655489 w 993820"/>
                <a:gd name="connsiteY15" fmla="*/ 195153 h 840859"/>
                <a:gd name="connsiteX16" fmla="*/ 887720 w 993820"/>
                <a:gd name="connsiteY16" fmla="*/ 241014 h 840859"/>
                <a:gd name="connsiteX17" fmla="*/ 952347 w 993820"/>
                <a:gd name="connsiteY17" fmla="*/ 275856 h 840859"/>
                <a:gd name="connsiteX18" fmla="*/ 955195 w 993820"/>
                <a:gd name="connsiteY18" fmla="*/ 276431 h 840859"/>
                <a:gd name="connsiteX19" fmla="*/ 993820 w 993820"/>
                <a:gd name="connsiteY19" fmla="*/ 334703 h 840859"/>
                <a:gd name="connsiteX20" fmla="*/ 930578 w 993820"/>
                <a:gd name="connsiteY20" fmla="*/ 397945 h 840859"/>
                <a:gd name="connsiteX21" fmla="*/ 905961 w 993820"/>
                <a:gd name="connsiteY21" fmla="*/ 392975 h 840859"/>
                <a:gd name="connsiteX22" fmla="*/ 892614 w 993820"/>
                <a:gd name="connsiteY22" fmla="*/ 383976 h 840859"/>
                <a:gd name="connsiteX23" fmla="*/ 891878 w 993820"/>
                <a:gd name="connsiteY23" fmla="*/ 385123 h 840859"/>
                <a:gd name="connsiteX24" fmla="*/ 658976 w 993820"/>
                <a:gd name="connsiteY24" fmla="*/ 320341 h 840859"/>
                <a:gd name="connsiteX25" fmla="*/ 609090 w 993820"/>
                <a:gd name="connsiteY25" fmla="*/ 325423 h 840859"/>
                <a:gd name="connsiteX26" fmla="*/ 667971 w 993820"/>
                <a:gd name="connsiteY26" fmla="*/ 334216 h 840859"/>
                <a:gd name="connsiteX27" fmla="*/ 941653 w 993820"/>
                <a:gd name="connsiteY27" fmla="*/ 491303 h 840859"/>
                <a:gd name="connsiteX28" fmla="*/ 941105 w 993820"/>
                <a:gd name="connsiteY28" fmla="*/ 491814 h 840859"/>
                <a:gd name="connsiteX29" fmla="*/ 941959 w 993820"/>
                <a:gd name="connsiteY29" fmla="*/ 492390 h 840859"/>
                <a:gd name="connsiteX30" fmla="*/ 960482 w 993820"/>
                <a:gd name="connsiteY30" fmla="*/ 537109 h 840859"/>
                <a:gd name="connsiteX31" fmla="*/ 897240 w 993820"/>
                <a:gd name="connsiteY31" fmla="*/ 600351 h 840859"/>
                <a:gd name="connsiteX32" fmla="*/ 852521 w 993820"/>
                <a:gd name="connsiteY32" fmla="*/ 581828 h 840859"/>
                <a:gd name="connsiteX33" fmla="*/ 847459 w 993820"/>
                <a:gd name="connsiteY33" fmla="*/ 574319 h 840859"/>
                <a:gd name="connsiteX34" fmla="*/ 804109 w 993820"/>
                <a:gd name="connsiteY34" fmla="*/ 534400 h 840859"/>
                <a:gd name="connsiteX35" fmla="*/ 459063 w 993820"/>
                <a:gd name="connsiteY35" fmla="*/ 456546 h 840859"/>
                <a:gd name="connsiteX36" fmla="*/ 413160 w 993820"/>
                <a:gd name="connsiteY36" fmla="*/ 511316 h 840859"/>
                <a:gd name="connsiteX37" fmla="*/ 430245 w 993820"/>
                <a:gd name="connsiteY37" fmla="*/ 578749 h 840859"/>
                <a:gd name="connsiteX38" fmla="*/ 452482 w 993820"/>
                <a:gd name="connsiteY38" fmla="*/ 605390 h 840859"/>
                <a:gd name="connsiteX39" fmla="*/ 506435 w 993820"/>
                <a:gd name="connsiteY39" fmla="*/ 651091 h 840859"/>
                <a:gd name="connsiteX40" fmla="*/ 564422 w 993820"/>
                <a:gd name="connsiteY40" fmla="*/ 685041 h 840859"/>
                <a:gd name="connsiteX41" fmla="*/ 577970 w 993820"/>
                <a:gd name="connsiteY41" fmla="*/ 687776 h 840859"/>
                <a:gd name="connsiteX42" fmla="*/ 626630 w 993820"/>
                <a:gd name="connsiteY42" fmla="*/ 761187 h 840859"/>
                <a:gd name="connsiteX43" fmla="*/ 546958 w 993820"/>
                <a:gd name="connsiteY43" fmla="*/ 840859 h 840859"/>
                <a:gd name="connsiteX44" fmla="*/ 515946 w 993820"/>
                <a:gd name="connsiteY44" fmla="*/ 834598 h 840859"/>
                <a:gd name="connsiteX45" fmla="*/ 502310 w 993820"/>
                <a:gd name="connsiteY45" fmla="*/ 825405 h 840859"/>
                <a:gd name="connsiteX46" fmla="*/ 501796 w 993820"/>
                <a:gd name="connsiteY46" fmla="*/ 826490 h 840859"/>
                <a:gd name="connsiteX47" fmla="*/ 342988 w 993820"/>
                <a:gd name="connsiteY47" fmla="*/ 714093 h 840859"/>
                <a:gd name="connsiteX48" fmla="*/ 247174 w 993820"/>
                <a:gd name="connsiteY48" fmla="*/ 647334 h 840859"/>
                <a:gd name="connsiteX49" fmla="*/ 0 w 993820"/>
                <a:gd name="connsiteY49" fmla="*/ 416330 h 840859"/>
                <a:gd name="connsiteX50" fmla="*/ 323140 w 993820"/>
                <a:gd name="connsiteY50" fmla="*/ 170719 h 840859"/>
                <a:gd name="connsiteX51" fmla="*/ 340446 w 993820"/>
                <a:gd name="connsiteY51" fmla="*/ 169638 h 840859"/>
                <a:gd name="connsiteX52" fmla="*/ 365885 w 993820"/>
                <a:gd name="connsiteY52" fmla="*/ 139629 h 840859"/>
                <a:gd name="connsiteX53" fmla="*/ 629145 w 993820"/>
                <a:gd name="connsiteY53" fmla="*/ 2032 h 840859"/>
                <a:gd name="connsiteX54" fmla="*/ 629532 w 993820"/>
                <a:gd name="connsiteY54" fmla="*/ 4262 h 840859"/>
                <a:gd name="connsiteX55" fmla="*/ 650643 w 993820"/>
                <a:gd name="connsiteY55" fmla="*/ 0 h 840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993820" h="840859">
                  <a:moveTo>
                    <a:pt x="650643" y="0"/>
                  </a:moveTo>
                  <a:cubicBezTo>
                    <a:pt x="680891" y="0"/>
                    <a:pt x="705412" y="24521"/>
                    <a:pt x="705412" y="54769"/>
                  </a:cubicBezTo>
                  <a:lnTo>
                    <a:pt x="702979" y="66821"/>
                  </a:lnTo>
                  <a:lnTo>
                    <a:pt x="741391" y="61167"/>
                  </a:lnTo>
                  <a:lnTo>
                    <a:pt x="814949" y="59531"/>
                  </a:lnTo>
                  <a:cubicBezTo>
                    <a:pt x="845197" y="59531"/>
                    <a:pt x="869718" y="84052"/>
                    <a:pt x="869718" y="114300"/>
                  </a:cubicBezTo>
                  <a:cubicBezTo>
                    <a:pt x="869718" y="136986"/>
                    <a:pt x="855925" y="156451"/>
                    <a:pt x="836268" y="164765"/>
                  </a:cubicBezTo>
                  <a:lnTo>
                    <a:pt x="816383" y="168780"/>
                  </a:lnTo>
                  <a:lnTo>
                    <a:pt x="816368" y="168945"/>
                  </a:lnTo>
                  <a:lnTo>
                    <a:pt x="815604" y="168937"/>
                  </a:lnTo>
                  <a:lnTo>
                    <a:pt x="814949" y="169069"/>
                  </a:lnTo>
                  <a:lnTo>
                    <a:pt x="814221" y="168922"/>
                  </a:lnTo>
                  <a:lnTo>
                    <a:pt x="748751" y="168220"/>
                  </a:lnTo>
                  <a:cubicBezTo>
                    <a:pt x="704205" y="171268"/>
                    <a:pt x="660952" y="181245"/>
                    <a:pt x="620365" y="197346"/>
                  </a:cubicBezTo>
                  <a:lnTo>
                    <a:pt x="612610" y="201130"/>
                  </a:lnTo>
                  <a:lnTo>
                    <a:pt x="655489" y="195153"/>
                  </a:lnTo>
                  <a:cubicBezTo>
                    <a:pt x="734429" y="192953"/>
                    <a:pt x="813856" y="208184"/>
                    <a:pt x="887720" y="241014"/>
                  </a:cubicBezTo>
                  <a:lnTo>
                    <a:pt x="952347" y="275856"/>
                  </a:lnTo>
                  <a:lnTo>
                    <a:pt x="955195" y="276431"/>
                  </a:lnTo>
                  <a:cubicBezTo>
                    <a:pt x="977893" y="286032"/>
                    <a:pt x="993820" y="308507"/>
                    <a:pt x="993820" y="334703"/>
                  </a:cubicBezTo>
                  <a:cubicBezTo>
                    <a:pt x="993820" y="369631"/>
                    <a:pt x="965506" y="397945"/>
                    <a:pt x="930578" y="397945"/>
                  </a:cubicBezTo>
                  <a:cubicBezTo>
                    <a:pt x="921846" y="397945"/>
                    <a:pt x="913527" y="396176"/>
                    <a:pt x="905961" y="392975"/>
                  </a:cubicBezTo>
                  <a:lnTo>
                    <a:pt x="892614" y="383976"/>
                  </a:lnTo>
                  <a:lnTo>
                    <a:pt x="891878" y="385123"/>
                  </a:lnTo>
                  <a:cubicBezTo>
                    <a:pt x="820904" y="339587"/>
                    <a:pt x="739609" y="318094"/>
                    <a:pt x="658976" y="320341"/>
                  </a:cubicBezTo>
                  <a:lnTo>
                    <a:pt x="609090" y="325423"/>
                  </a:lnTo>
                  <a:lnTo>
                    <a:pt x="667971" y="334216"/>
                  </a:lnTo>
                  <a:cubicBezTo>
                    <a:pt x="770684" y="357392"/>
                    <a:pt x="866574" y="410806"/>
                    <a:pt x="941653" y="491303"/>
                  </a:cubicBezTo>
                  <a:lnTo>
                    <a:pt x="941105" y="491814"/>
                  </a:lnTo>
                  <a:lnTo>
                    <a:pt x="941959" y="492390"/>
                  </a:lnTo>
                  <a:cubicBezTo>
                    <a:pt x="953404" y="503835"/>
                    <a:pt x="960482" y="519645"/>
                    <a:pt x="960482" y="537109"/>
                  </a:cubicBezTo>
                  <a:cubicBezTo>
                    <a:pt x="960482" y="572037"/>
                    <a:pt x="932168" y="600351"/>
                    <a:pt x="897240" y="600351"/>
                  </a:cubicBezTo>
                  <a:cubicBezTo>
                    <a:pt x="879776" y="600351"/>
                    <a:pt x="863966" y="593273"/>
                    <a:pt x="852521" y="581828"/>
                  </a:cubicBezTo>
                  <a:lnTo>
                    <a:pt x="847459" y="574319"/>
                  </a:lnTo>
                  <a:lnTo>
                    <a:pt x="804109" y="534400"/>
                  </a:lnTo>
                  <a:cubicBezTo>
                    <a:pt x="706882" y="457687"/>
                    <a:pt x="579811" y="429015"/>
                    <a:pt x="459063" y="456546"/>
                  </a:cubicBezTo>
                  <a:cubicBezTo>
                    <a:pt x="443762" y="474803"/>
                    <a:pt x="423698" y="466865"/>
                    <a:pt x="413160" y="511316"/>
                  </a:cubicBezTo>
                  <a:cubicBezTo>
                    <a:pt x="402622" y="555767"/>
                    <a:pt x="424550" y="556271"/>
                    <a:pt x="430245" y="578749"/>
                  </a:cubicBezTo>
                  <a:lnTo>
                    <a:pt x="452482" y="605390"/>
                  </a:lnTo>
                  <a:cubicBezTo>
                    <a:pt x="469089" y="622116"/>
                    <a:pt x="487135" y="637413"/>
                    <a:pt x="506435" y="651091"/>
                  </a:cubicBezTo>
                  <a:lnTo>
                    <a:pt x="564422" y="685041"/>
                  </a:lnTo>
                  <a:lnTo>
                    <a:pt x="577970" y="687776"/>
                  </a:lnTo>
                  <a:cubicBezTo>
                    <a:pt x="606566" y="699871"/>
                    <a:pt x="626630" y="728186"/>
                    <a:pt x="626630" y="761187"/>
                  </a:cubicBezTo>
                  <a:cubicBezTo>
                    <a:pt x="626630" y="805189"/>
                    <a:pt x="590960" y="840859"/>
                    <a:pt x="546958" y="840859"/>
                  </a:cubicBezTo>
                  <a:cubicBezTo>
                    <a:pt x="535957" y="840859"/>
                    <a:pt x="525478" y="838630"/>
                    <a:pt x="515946" y="834598"/>
                  </a:cubicBezTo>
                  <a:lnTo>
                    <a:pt x="502310" y="825405"/>
                  </a:lnTo>
                  <a:lnTo>
                    <a:pt x="501796" y="826490"/>
                  </a:lnTo>
                  <a:cubicBezTo>
                    <a:pt x="442309" y="798281"/>
                    <a:pt x="388684" y="760122"/>
                    <a:pt x="342988" y="714093"/>
                  </a:cubicBezTo>
                  <a:lnTo>
                    <a:pt x="247174" y="647334"/>
                  </a:lnTo>
                  <a:cubicBezTo>
                    <a:pt x="101920" y="609275"/>
                    <a:pt x="0" y="520176"/>
                    <a:pt x="0" y="416330"/>
                  </a:cubicBezTo>
                  <a:cubicBezTo>
                    <a:pt x="0" y="295177"/>
                    <a:pt x="138724" y="194096"/>
                    <a:pt x="323140" y="170719"/>
                  </a:cubicBezTo>
                  <a:lnTo>
                    <a:pt x="340446" y="169638"/>
                  </a:lnTo>
                  <a:lnTo>
                    <a:pt x="365885" y="139629"/>
                  </a:lnTo>
                  <a:cubicBezTo>
                    <a:pt x="435560" y="69109"/>
                    <a:pt x="526709" y="19806"/>
                    <a:pt x="629145" y="2032"/>
                  </a:cubicBezTo>
                  <a:lnTo>
                    <a:pt x="629532" y="4262"/>
                  </a:lnTo>
                  <a:lnTo>
                    <a:pt x="650643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テキスト ボックス 40"/>
          <p:cNvSpPr txBox="1"/>
          <p:nvPr/>
        </p:nvSpPr>
        <p:spPr>
          <a:xfrm>
            <a:off x="0" y="4817985"/>
            <a:ext cx="6858000" cy="4524315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9600" dirty="0">
                <a:ln w="19050"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蛇口を</a:t>
            </a:r>
            <a:endParaRPr lang="en-US" altLang="ja-JP" sz="9600" dirty="0">
              <a:ln w="1905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  <a:p>
            <a:r>
              <a:rPr lang="ja-JP" altLang="en-US" sz="9600" dirty="0">
                <a:ln w="19050">
                  <a:solidFill>
                    <a:schemeClr val="tx1"/>
                  </a:solidFill>
                </a:ln>
              </a:rPr>
              <a:t>最後まで</a:t>
            </a:r>
            <a:endParaRPr lang="en-US" altLang="ja-JP" sz="9600" dirty="0">
              <a:ln w="19050">
                <a:solidFill>
                  <a:schemeClr val="tx1"/>
                </a:solidFill>
              </a:ln>
            </a:endParaRPr>
          </a:p>
          <a:p>
            <a:r>
              <a:rPr lang="ja-JP" altLang="en-US" sz="9600" dirty="0">
                <a:ln w="19050">
                  <a:solidFill>
                    <a:schemeClr val="tx1"/>
                  </a:solidFill>
                </a:ln>
              </a:rPr>
              <a:t>しめて</a:t>
            </a:r>
            <a:endParaRPr lang="en-US" altLang="ja-JP" sz="11500" dirty="0">
              <a:ln w="19050">
                <a:solidFill>
                  <a:schemeClr val="tx1"/>
                </a:solidFill>
              </a:ln>
            </a:endParaRPr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B8A82B73-9338-4F68-95E4-9AA1453FB127}"/>
              </a:ext>
            </a:extLst>
          </p:cNvPr>
          <p:cNvGrpSpPr/>
          <p:nvPr/>
        </p:nvGrpSpPr>
        <p:grpSpPr>
          <a:xfrm>
            <a:off x="1605320" y="1082570"/>
            <a:ext cx="3647360" cy="3206970"/>
            <a:chOff x="1397605" y="1453300"/>
            <a:chExt cx="1571690" cy="1381921"/>
          </a:xfrm>
        </p:grpSpPr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DF7709B9-AB77-4CE6-84E7-9AB0244521BF}"/>
                </a:ext>
              </a:extLst>
            </p:cNvPr>
            <p:cNvGrpSpPr/>
            <p:nvPr/>
          </p:nvGrpSpPr>
          <p:grpSpPr>
            <a:xfrm>
              <a:off x="1397605" y="1453300"/>
              <a:ext cx="1571690" cy="1381921"/>
              <a:chOff x="10263591" y="2129000"/>
              <a:chExt cx="2614619" cy="2298923"/>
            </a:xfrm>
          </p:grpSpPr>
          <p:sp>
            <p:nvSpPr>
              <p:cNvPr id="20" name="フリーフォーム 367">
                <a:extLst>
                  <a:ext uri="{FF2B5EF4-FFF2-40B4-BE49-F238E27FC236}">
                    <a16:creationId xmlns:a16="http://schemas.microsoft.com/office/drawing/2014/main" id="{11886853-2F44-40F0-A898-60BCA3AEB4C0}"/>
                  </a:ext>
                </a:extLst>
              </p:cNvPr>
              <p:cNvSpPr/>
              <p:nvPr/>
            </p:nvSpPr>
            <p:spPr bwMode="auto">
              <a:xfrm>
                <a:off x="10263591" y="2129000"/>
                <a:ext cx="2614619" cy="2298923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1" name="二等辺三角形 20">
                <a:extLst>
                  <a:ext uri="{FF2B5EF4-FFF2-40B4-BE49-F238E27FC236}">
                    <a16:creationId xmlns:a16="http://schemas.microsoft.com/office/drawing/2014/main" id="{3FFA27A2-E3A2-4F2D-AE60-EB5391D71AD1}"/>
                  </a:ext>
                </a:extLst>
              </p:cNvPr>
              <p:cNvSpPr/>
              <p:nvPr/>
            </p:nvSpPr>
            <p:spPr bwMode="auto">
              <a:xfrm>
                <a:off x="10422332" y="2302978"/>
                <a:ext cx="2297126" cy="19802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46A44E4E-118D-481C-921E-69CED81D17FF}"/>
                </a:ext>
              </a:extLst>
            </p:cNvPr>
            <p:cNvSpPr/>
            <p:nvPr/>
          </p:nvSpPr>
          <p:spPr bwMode="auto">
            <a:xfrm>
              <a:off x="1854237" y="2178707"/>
              <a:ext cx="668493" cy="546619"/>
            </a:xfrm>
            <a:custGeom>
              <a:avLst/>
              <a:gdLst>
                <a:gd name="connsiteX0" fmla="*/ 368141 w 943398"/>
                <a:gd name="connsiteY0" fmla="*/ 0 h 771406"/>
                <a:gd name="connsiteX1" fmla="*/ 683176 w 943398"/>
                <a:gd name="connsiteY1" fmla="*/ 0 h 771406"/>
                <a:gd name="connsiteX2" fmla="*/ 750684 w 943398"/>
                <a:gd name="connsiteY2" fmla="*/ 67508 h 771406"/>
                <a:gd name="connsiteX3" fmla="*/ 750683 w 943398"/>
                <a:gd name="connsiteY3" fmla="*/ 119241 h 771406"/>
                <a:gd name="connsiteX4" fmla="*/ 734909 w 943398"/>
                <a:gd name="connsiteY4" fmla="*/ 135015 h 771406"/>
                <a:gd name="connsiteX5" fmla="*/ 586404 w 943398"/>
                <a:gd name="connsiteY5" fmla="*/ 135015 h 771406"/>
                <a:gd name="connsiteX6" fmla="*/ 604177 w 943398"/>
                <a:gd name="connsiteY6" fmla="*/ 255850 h 771406"/>
                <a:gd name="connsiteX7" fmla="*/ 613247 w 943398"/>
                <a:gd name="connsiteY7" fmla="*/ 258102 h 771406"/>
                <a:gd name="connsiteX8" fmla="*/ 684774 w 943398"/>
                <a:gd name="connsiteY8" fmla="*/ 296682 h 771406"/>
                <a:gd name="connsiteX9" fmla="*/ 710174 w 943398"/>
                <a:gd name="connsiteY9" fmla="*/ 326821 h 771406"/>
                <a:gd name="connsiteX10" fmla="*/ 849939 w 943398"/>
                <a:gd name="connsiteY10" fmla="*/ 326821 h 771406"/>
                <a:gd name="connsiteX11" fmla="*/ 849939 w 943398"/>
                <a:gd name="connsiteY11" fmla="*/ 290394 h 771406"/>
                <a:gd name="connsiteX12" fmla="*/ 897678 w 943398"/>
                <a:gd name="connsiteY12" fmla="*/ 290394 h 771406"/>
                <a:gd name="connsiteX13" fmla="*/ 897678 w 943398"/>
                <a:gd name="connsiteY13" fmla="*/ 226099 h 771406"/>
                <a:gd name="connsiteX14" fmla="*/ 943398 w 943398"/>
                <a:gd name="connsiteY14" fmla="*/ 226099 h 771406"/>
                <a:gd name="connsiteX15" fmla="*/ 943398 w 943398"/>
                <a:gd name="connsiteY15" fmla="*/ 583997 h 771406"/>
                <a:gd name="connsiteX16" fmla="*/ 897678 w 943398"/>
                <a:gd name="connsiteY16" fmla="*/ 583997 h 771406"/>
                <a:gd name="connsiteX17" fmla="*/ 897678 w 943398"/>
                <a:gd name="connsiteY17" fmla="*/ 519702 h 771406"/>
                <a:gd name="connsiteX18" fmla="*/ 849939 w 943398"/>
                <a:gd name="connsiteY18" fmla="*/ 519702 h 771406"/>
                <a:gd name="connsiteX19" fmla="*/ 849939 w 943398"/>
                <a:gd name="connsiteY19" fmla="*/ 483274 h 771406"/>
                <a:gd name="connsiteX20" fmla="*/ 737179 w 943398"/>
                <a:gd name="connsiteY20" fmla="*/ 483274 h 771406"/>
                <a:gd name="connsiteX21" fmla="*/ 732999 w 943398"/>
                <a:gd name="connsiteY21" fmla="*/ 494047 h 771406"/>
                <a:gd name="connsiteX22" fmla="*/ 525657 w 943398"/>
                <a:gd name="connsiteY22" fmla="*/ 603995 h 771406"/>
                <a:gd name="connsiteX23" fmla="*/ 318315 w 943398"/>
                <a:gd name="connsiteY23" fmla="*/ 494047 h 771406"/>
                <a:gd name="connsiteX24" fmla="*/ 314820 w 943398"/>
                <a:gd name="connsiteY24" fmla="*/ 485039 h 771406"/>
                <a:gd name="connsiteX25" fmla="*/ 257616 w 943398"/>
                <a:gd name="connsiteY25" fmla="*/ 485039 h 771406"/>
                <a:gd name="connsiteX26" fmla="*/ 184090 w 943398"/>
                <a:gd name="connsiteY26" fmla="*/ 558565 h 771406"/>
                <a:gd name="connsiteX27" fmla="*/ 184090 w 943398"/>
                <a:gd name="connsiteY27" fmla="*/ 646918 h 771406"/>
                <a:gd name="connsiteX28" fmla="*/ 186389 w 943398"/>
                <a:gd name="connsiteY28" fmla="*/ 646918 h 771406"/>
                <a:gd name="connsiteX29" fmla="*/ 207137 w 943398"/>
                <a:gd name="connsiteY29" fmla="*/ 667666 h 771406"/>
                <a:gd name="connsiteX30" fmla="*/ 207137 w 943398"/>
                <a:gd name="connsiteY30" fmla="*/ 750658 h 771406"/>
                <a:gd name="connsiteX31" fmla="*/ 186389 w 943398"/>
                <a:gd name="connsiteY31" fmla="*/ 771406 h 771406"/>
                <a:gd name="connsiteX32" fmla="*/ 20748 w 943398"/>
                <a:gd name="connsiteY32" fmla="*/ 771406 h 771406"/>
                <a:gd name="connsiteX33" fmla="*/ 0 w 943398"/>
                <a:gd name="connsiteY33" fmla="*/ 750658 h 771406"/>
                <a:gd name="connsiteX34" fmla="*/ 0 w 943398"/>
                <a:gd name="connsiteY34" fmla="*/ 667666 h 771406"/>
                <a:gd name="connsiteX35" fmla="*/ 20748 w 943398"/>
                <a:gd name="connsiteY35" fmla="*/ 646918 h 771406"/>
                <a:gd name="connsiteX36" fmla="*/ 25859 w 943398"/>
                <a:gd name="connsiteY36" fmla="*/ 646918 h 771406"/>
                <a:gd name="connsiteX37" fmla="*/ 25859 w 943398"/>
                <a:gd name="connsiteY37" fmla="*/ 558564 h 771406"/>
                <a:gd name="connsiteX38" fmla="*/ 257616 w 943398"/>
                <a:gd name="connsiteY38" fmla="*/ 326807 h 771406"/>
                <a:gd name="connsiteX39" fmla="*/ 341151 w 943398"/>
                <a:gd name="connsiteY39" fmla="*/ 326807 h 771406"/>
                <a:gd name="connsiteX40" fmla="*/ 366540 w 943398"/>
                <a:gd name="connsiteY40" fmla="*/ 296682 h 771406"/>
                <a:gd name="connsiteX41" fmla="*/ 438067 w 943398"/>
                <a:gd name="connsiteY41" fmla="*/ 258102 h 771406"/>
                <a:gd name="connsiteX42" fmla="*/ 447137 w 943398"/>
                <a:gd name="connsiteY42" fmla="*/ 255850 h 771406"/>
                <a:gd name="connsiteX43" fmla="*/ 464910 w 943398"/>
                <a:gd name="connsiteY43" fmla="*/ 135015 h 771406"/>
                <a:gd name="connsiteX44" fmla="*/ 316407 w 943398"/>
                <a:gd name="connsiteY44" fmla="*/ 135015 h 771406"/>
                <a:gd name="connsiteX45" fmla="*/ 300633 w 943398"/>
                <a:gd name="connsiteY45" fmla="*/ 119241 h 771406"/>
                <a:gd name="connsiteX46" fmla="*/ 300633 w 943398"/>
                <a:gd name="connsiteY46" fmla="*/ 67508 h 771406"/>
                <a:gd name="connsiteX47" fmla="*/ 368141 w 943398"/>
                <a:gd name="connsiteY47" fmla="*/ 0 h 771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943398" h="771406">
                  <a:moveTo>
                    <a:pt x="368141" y="0"/>
                  </a:moveTo>
                  <a:lnTo>
                    <a:pt x="683176" y="0"/>
                  </a:lnTo>
                  <a:cubicBezTo>
                    <a:pt x="720460" y="0"/>
                    <a:pt x="750684" y="30224"/>
                    <a:pt x="750684" y="67508"/>
                  </a:cubicBezTo>
                  <a:cubicBezTo>
                    <a:pt x="750684" y="84752"/>
                    <a:pt x="750683" y="101997"/>
                    <a:pt x="750683" y="119241"/>
                  </a:cubicBezTo>
                  <a:cubicBezTo>
                    <a:pt x="750683" y="127953"/>
                    <a:pt x="743621" y="135015"/>
                    <a:pt x="734909" y="135015"/>
                  </a:cubicBezTo>
                  <a:lnTo>
                    <a:pt x="586404" y="135015"/>
                  </a:lnTo>
                  <a:lnTo>
                    <a:pt x="604177" y="255850"/>
                  </a:lnTo>
                  <a:lnTo>
                    <a:pt x="613247" y="258102"/>
                  </a:lnTo>
                  <a:cubicBezTo>
                    <a:pt x="640169" y="267212"/>
                    <a:pt x="664413" y="280393"/>
                    <a:pt x="684774" y="296682"/>
                  </a:cubicBezTo>
                  <a:lnTo>
                    <a:pt x="710174" y="326821"/>
                  </a:lnTo>
                  <a:lnTo>
                    <a:pt x="849939" y="326821"/>
                  </a:lnTo>
                  <a:lnTo>
                    <a:pt x="849939" y="290394"/>
                  </a:lnTo>
                  <a:lnTo>
                    <a:pt x="897678" y="290394"/>
                  </a:lnTo>
                  <a:lnTo>
                    <a:pt x="897678" y="226099"/>
                  </a:lnTo>
                  <a:lnTo>
                    <a:pt x="943398" y="226099"/>
                  </a:lnTo>
                  <a:lnTo>
                    <a:pt x="943398" y="583997"/>
                  </a:lnTo>
                  <a:lnTo>
                    <a:pt x="897678" y="583997"/>
                  </a:lnTo>
                  <a:lnTo>
                    <a:pt x="897678" y="519702"/>
                  </a:lnTo>
                  <a:lnTo>
                    <a:pt x="849939" y="519702"/>
                  </a:lnTo>
                  <a:lnTo>
                    <a:pt x="849939" y="483274"/>
                  </a:lnTo>
                  <a:lnTo>
                    <a:pt x="737179" y="483274"/>
                  </a:lnTo>
                  <a:lnTo>
                    <a:pt x="732999" y="494047"/>
                  </a:lnTo>
                  <a:cubicBezTo>
                    <a:pt x="698838" y="558659"/>
                    <a:pt x="618866" y="603995"/>
                    <a:pt x="525657" y="603995"/>
                  </a:cubicBezTo>
                  <a:cubicBezTo>
                    <a:pt x="432448" y="603995"/>
                    <a:pt x="352476" y="558659"/>
                    <a:pt x="318315" y="494047"/>
                  </a:cubicBezTo>
                  <a:lnTo>
                    <a:pt x="314820" y="485039"/>
                  </a:lnTo>
                  <a:lnTo>
                    <a:pt x="257616" y="485039"/>
                  </a:lnTo>
                  <a:cubicBezTo>
                    <a:pt x="217009" y="485039"/>
                    <a:pt x="184090" y="517958"/>
                    <a:pt x="184090" y="558565"/>
                  </a:cubicBezTo>
                  <a:lnTo>
                    <a:pt x="184090" y="646918"/>
                  </a:lnTo>
                  <a:lnTo>
                    <a:pt x="186389" y="646918"/>
                  </a:lnTo>
                  <a:cubicBezTo>
                    <a:pt x="197848" y="646918"/>
                    <a:pt x="207137" y="656207"/>
                    <a:pt x="207137" y="667666"/>
                  </a:cubicBezTo>
                  <a:lnTo>
                    <a:pt x="207137" y="750658"/>
                  </a:lnTo>
                  <a:cubicBezTo>
                    <a:pt x="207137" y="762117"/>
                    <a:pt x="197848" y="771406"/>
                    <a:pt x="186389" y="771406"/>
                  </a:cubicBezTo>
                  <a:lnTo>
                    <a:pt x="20748" y="771406"/>
                  </a:lnTo>
                  <a:cubicBezTo>
                    <a:pt x="9289" y="771406"/>
                    <a:pt x="0" y="762117"/>
                    <a:pt x="0" y="750658"/>
                  </a:cubicBezTo>
                  <a:lnTo>
                    <a:pt x="0" y="667666"/>
                  </a:lnTo>
                  <a:cubicBezTo>
                    <a:pt x="0" y="656207"/>
                    <a:pt x="9289" y="646918"/>
                    <a:pt x="20748" y="646918"/>
                  </a:cubicBezTo>
                  <a:lnTo>
                    <a:pt x="25859" y="646918"/>
                  </a:lnTo>
                  <a:lnTo>
                    <a:pt x="25859" y="558564"/>
                  </a:lnTo>
                  <a:cubicBezTo>
                    <a:pt x="25859" y="430568"/>
                    <a:pt x="129620" y="326807"/>
                    <a:pt x="257616" y="326807"/>
                  </a:cubicBezTo>
                  <a:lnTo>
                    <a:pt x="341151" y="326807"/>
                  </a:lnTo>
                  <a:lnTo>
                    <a:pt x="366540" y="296682"/>
                  </a:lnTo>
                  <a:cubicBezTo>
                    <a:pt x="386901" y="280393"/>
                    <a:pt x="411145" y="267212"/>
                    <a:pt x="438067" y="258102"/>
                  </a:cubicBezTo>
                  <a:lnTo>
                    <a:pt x="447137" y="255850"/>
                  </a:lnTo>
                  <a:lnTo>
                    <a:pt x="464910" y="135015"/>
                  </a:lnTo>
                  <a:lnTo>
                    <a:pt x="316407" y="135015"/>
                  </a:lnTo>
                  <a:cubicBezTo>
                    <a:pt x="307695" y="135015"/>
                    <a:pt x="300633" y="127953"/>
                    <a:pt x="300633" y="119241"/>
                  </a:cubicBezTo>
                  <a:lnTo>
                    <a:pt x="300633" y="67508"/>
                  </a:lnTo>
                  <a:cubicBezTo>
                    <a:pt x="300633" y="30224"/>
                    <a:pt x="330857" y="0"/>
                    <a:pt x="36814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25625B16-79EF-4373-85EF-427370A03C93}"/>
                </a:ext>
              </a:extLst>
            </p:cNvPr>
            <p:cNvSpPr/>
            <p:nvPr/>
          </p:nvSpPr>
          <p:spPr bwMode="auto">
            <a:xfrm>
              <a:off x="1770115" y="1843031"/>
              <a:ext cx="617600" cy="522543"/>
            </a:xfrm>
            <a:custGeom>
              <a:avLst/>
              <a:gdLst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09860 w 993820"/>
                <a:gd name="connsiteY37" fmla="*/ 471787 h 840859"/>
                <a:gd name="connsiteX38" fmla="*/ 413160 w 993820"/>
                <a:gd name="connsiteY38" fmla="*/ 511316 h 840859"/>
                <a:gd name="connsiteX39" fmla="*/ 430245 w 993820"/>
                <a:gd name="connsiteY39" fmla="*/ 578749 h 840859"/>
                <a:gd name="connsiteX40" fmla="*/ 452482 w 993820"/>
                <a:gd name="connsiteY40" fmla="*/ 605390 h 840859"/>
                <a:gd name="connsiteX41" fmla="*/ 506435 w 993820"/>
                <a:gd name="connsiteY41" fmla="*/ 651091 h 840859"/>
                <a:gd name="connsiteX42" fmla="*/ 564422 w 993820"/>
                <a:gd name="connsiteY42" fmla="*/ 685041 h 840859"/>
                <a:gd name="connsiteX43" fmla="*/ 577970 w 993820"/>
                <a:gd name="connsiteY43" fmla="*/ 687776 h 840859"/>
                <a:gd name="connsiteX44" fmla="*/ 626630 w 993820"/>
                <a:gd name="connsiteY44" fmla="*/ 761187 h 840859"/>
                <a:gd name="connsiteX45" fmla="*/ 546958 w 993820"/>
                <a:gd name="connsiteY45" fmla="*/ 840859 h 840859"/>
                <a:gd name="connsiteX46" fmla="*/ 515946 w 993820"/>
                <a:gd name="connsiteY46" fmla="*/ 834598 h 840859"/>
                <a:gd name="connsiteX47" fmla="*/ 502310 w 993820"/>
                <a:gd name="connsiteY47" fmla="*/ 825405 h 840859"/>
                <a:gd name="connsiteX48" fmla="*/ 501796 w 993820"/>
                <a:gd name="connsiteY48" fmla="*/ 826490 h 840859"/>
                <a:gd name="connsiteX49" fmla="*/ 342988 w 993820"/>
                <a:gd name="connsiteY49" fmla="*/ 714093 h 840859"/>
                <a:gd name="connsiteX50" fmla="*/ 294928 w 993820"/>
                <a:gd name="connsiteY50" fmla="*/ 656517 h 840859"/>
                <a:gd name="connsiteX51" fmla="*/ 247174 w 993820"/>
                <a:gd name="connsiteY51" fmla="*/ 647334 h 840859"/>
                <a:gd name="connsiteX52" fmla="*/ 0 w 993820"/>
                <a:gd name="connsiteY52" fmla="*/ 416330 h 840859"/>
                <a:gd name="connsiteX53" fmla="*/ 323140 w 993820"/>
                <a:gd name="connsiteY53" fmla="*/ 170719 h 840859"/>
                <a:gd name="connsiteX54" fmla="*/ 340446 w 993820"/>
                <a:gd name="connsiteY54" fmla="*/ 169638 h 840859"/>
                <a:gd name="connsiteX55" fmla="*/ 365885 w 993820"/>
                <a:gd name="connsiteY55" fmla="*/ 139629 h 840859"/>
                <a:gd name="connsiteX56" fmla="*/ 629145 w 993820"/>
                <a:gd name="connsiteY56" fmla="*/ 2032 h 840859"/>
                <a:gd name="connsiteX57" fmla="*/ 629532 w 993820"/>
                <a:gd name="connsiteY57" fmla="*/ 4262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09860 w 993820"/>
                <a:gd name="connsiteY37" fmla="*/ 471787 h 840859"/>
                <a:gd name="connsiteX38" fmla="*/ 413160 w 993820"/>
                <a:gd name="connsiteY38" fmla="*/ 511316 h 840859"/>
                <a:gd name="connsiteX39" fmla="*/ 430245 w 993820"/>
                <a:gd name="connsiteY39" fmla="*/ 578749 h 840859"/>
                <a:gd name="connsiteX40" fmla="*/ 452482 w 993820"/>
                <a:gd name="connsiteY40" fmla="*/ 605390 h 840859"/>
                <a:gd name="connsiteX41" fmla="*/ 506435 w 993820"/>
                <a:gd name="connsiteY41" fmla="*/ 651091 h 840859"/>
                <a:gd name="connsiteX42" fmla="*/ 564422 w 993820"/>
                <a:gd name="connsiteY42" fmla="*/ 685041 h 840859"/>
                <a:gd name="connsiteX43" fmla="*/ 577970 w 993820"/>
                <a:gd name="connsiteY43" fmla="*/ 687776 h 840859"/>
                <a:gd name="connsiteX44" fmla="*/ 626630 w 993820"/>
                <a:gd name="connsiteY44" fmla="*/ 761187 h 840859"/>
                <a:gd name="connsiteX45" fmla="*/ 546958 w 993820"/>
                <a:gd name="connsiteY45" fmla="*/ 840859 h 840859"/>
                <a:gd name="connsiteX46" fmla="*/ 515946 w 993820"/>
                <a:gd name="connsiteY46" fmla="*/ 834598 h 840859"/>
                <a:gd name="connsiteX47" fmla="*/ 502310 w 993820"/>
                <a:gd name="connsiteY47" fmla="*/ 825405 h 840859"/>
                <a:gd name="connsiteX48" fmla="*/ 501796 w 993820"/>
                <a:gd name="connsiteY48" fmla="*/ 826490 h 840859"/>
                <a:gd name="connsiteX49" fmla="*/ 342988 w 993820"/>
                <a:gd name="connsiteY49" fmla="*/ 714093 h 840859"/>
                <a:gd name="connsiteX50" fmla="*/ 247174 w 993820"/>
                <a:gd name="connsiteY50" fmla="*/ 647334 h 840859"/>
                <a:gd name="connsiteX51" fmla="*/ 0 w 993820"/>
                <a:gd name="connsiteY51" fmla="*/ 416330 h 840859"/>
                <a:gd name="connsiteX52" fmla="*/ 323140 w 993820"/>
                <a:gd name="connsiteY52" fmla="*/ 170719 h 840859"/>
                <a:gd name="connsiteX53" fmla="*/ 340446 w 993820"/>
                <a:gd name="connsiteY53" fmla="*/ 169638 h 840859"/>
                <a:gd name="connsiteX54" fmla="*/ 365885 w 993820"/>
                <a:gd name="connsiteY54" fmla="*/ 139629 h 840859"/>
                <a:gd name="connsiteX55" fmla="*/ 629145 w 993820"/>
                <a:gd name="connsiteY55" fmla="*/ 2032 h 840859"/>
                <a:gd name="connsiteX56" fmla="*/ 629532 w 993820"/>
                <a:gd name="connsiteY56" fmla="*/ 4262 h 840859"/>
                <a:gd name="connsiteX57" fmla="*/ 650643 w 993820"/>
                <a:gd name="connsiteY57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13160 w 993820"/>
                <a:gd name="connsiteY37" fmla="*/ 511316 h 840859"/>
                <a:gd name="connsiteX38" fmla="*/ 430245 w 993820"/>
                <a:gd name="connsiteY38" fmla="*/ 578749 h 840859"/>
                <a:gd name="connsiteX39" fmla="*/ 452482 w 993820"/>
                <a:gd name="connsiteY39" fmla="*/ 605390 h 840859"/>
                <a:gd name="connsiteX40" fmla="*/ 506435 w 993820"/>
                <a:gd name="connsiteY40" fmla="*/ 651091 h 840859"/>
                <a:gd name="connsiteX41" fmla="*/ 564422 w 993820"/>
                <a:gd name="connsiteY41" fmla="*/ 685041 h 840859"/>
                <a:gd name="connsiteX42" fmla="*/ 577970 w 993820"/>
                <a:gd name="connsiteY42" fmla="*/ 687776 h 840859"/>
                <a:gd name="connsiteX43" fmla="*/ 626630 w 993820"/>
                <a:gd name="connsiteY43" fmla="*/ 761187 h 840859"/>
                <a:gd name="connsiteX44" fmla="*/ 546958 w 993820"/>
                <a:gd name="connsiteY44" fmla="*/ 840859 h 840859"/>
                <a:gd name="connsiteX45" fmla="*/ 515946 w 993820"/>
                <a:gd name="connsiteY45" fmla="*/ 834598 h 840859"/>
                <a:gd name="connsiteX46" fmla="*/ 502310 w 993820"/>
                <a:gd name="connsiteY46" fmla="*/ 825405 h 840859"/>
                <a:gd name="connsiteX47" fmla="*/ 501796 w 993820"/>
                <a:gd name="connsiteY47" fmla="*/ 826490 h 840859"/>
                <a:gd name="connsiteX48" fmla="*/ 342988 w 993820"/>
                <a:gd name="connsiteY48" fmla="*/ 714093 h 840859"/>
                <a:gd name="connsiteX49" fmla="*/ 247174 w 993820"/>
                <a:gd name="connsiteY49" fmla="*/ 647334 h 840859"/>
                <a:gd name="connsiteX50" fmla="*/ 0 w 993820"/>
                <a:gd name="connsiteY50" fmla="*/ 416330 h 840859"/>
                <a:gd name="connsiteX51" fmla="*/ 323140 w 993820"/>
                <a:gd name="connsiteY51" fmla="*/ 170719 h 840859"/>
                <a:gd name="connsiteX52" fmla="*/ 340446 w 993820"/>
                <a:gd name="connsiteY52" fmla="*/ 169638 h 840859"/>
                <a:gd name="connsiteX53" fmla="*/ 365885 w 993820"/>
                <a:gd name="connsiteY53" fmla="*/ 139629 h 840859"/>
                <a:gd name="connsiteX54" fmla="*/ 629145 w 993820"/>
                <a:gd name="connsiteY54" fmla="*/ 2032 h 840859"/>
                <a:gd name="connsiteX55" fmla="*/ 629532 w 993820"/>
                <a:gd name="connsiteY55" fmla="*/ 4262 h 840859"/>
                <a:gd name="connsiteX56" fmla="*/ 650643 w 993820"/>
                <a:gd name="connsiteY56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13160 w 993820"/>
                <a:gd name="connsiteY37" fmla="*/ 511316 h 840859"/>
                <a:gd name="connsiteX38" fmla="*/ 430245 w 993820"/>
                <a:gd name="connsiteY38" fmla="*/ 578749 h 840859"/>
                <a:gd name="connsiteX39" fmla="*/ 452482 w 993820"/>
                <a:gd name="connsiteY39" fmla="*/ 605390 h 840859"/>
                <a:gd name="connsiteX40" fmla="*/ 506435 w 993820"/>
                <a:gd name="connsiteY40" fmla="*/ 651091 h 840859"/>
                <a:gd name="connsiteX41" fmla="*/ 564422 w 993820"/>
                <a:gd name="connsiteY41" fmla="*/ 685041 h 840859"/>
                <a:gd name="connsiteX42" fmla="*/ 577970 w 993820"/>
                <a:gd name="connsiteY42" fmla="*/ 687776 h 840859"/>
                <a:gd name="connsiteX43" fmla="*/ 626630 w 993820"/>
                <a:gd name="connsiteY43" fmla="*/ 761187 h 840859"/>
                <a:gd name="connsiteX44" fmla="*/ 546958 w 993820"/>
                <a:gd name="connsiteY44" fmla="*/ 840859 h 840859"/>
                <a:gd name="connsiteX45" fmla="*/ 515946 w 993820"/>
                <a:gd name="connsiteY45" fmla="*/ 834598 h 840859"/>
                <a:gd name="connsiteX46" fmla="*/ 502310 w 993820"/>
                <a:gd name="connsiteY46" fmla="*/ 825405 h 840859"/>
                <a:gd name="connsiteX47" fmla="*/ 501796 w 993820"/>
                <a:gd name="connsiteY47" fmla="*/ 826490 h 840859"/>
                <a:gd name="connsiteX48" fmla="*/ 342988 w 993820"/>
                <a:gd name="connsiteY48" fmla="*/ 714093 h 840859"/>
                <a:gd name="connsiteX49" fmla="*/ 247174 w 993820"/>
                <a:gd name="connsiteY49" fmla="*/ 647334 h 840859"/>
                <a:gd name="connsiteX50" fmla="*/ 0 w 993820"/>
                <a:gd name="connsiteY50" fmla="*/ 416330 h 840859"/>
                <a:gd name="connsiteX51" fmla="*/ 323140 w 993820"/>
                <a:gd name="connsiteY51" fmla="*/ 170719 h 840859"/>
                <a:gd name="connsiteX52" fmla="*/ 340446 w 993820"/>
                <a:gd name="connsiteY52" fmla="*/ 169638 h 840859"/>
                <a:gd name="connsiteX53" fmla="*/ 365885 w 993820"/>
                <a:gd name="connsiteY53" fmla="*/ 139629 h 840859"/>
                <a:gd name="connsiteX54" fmla="*/ 629145 w 993820"/>
                <a:gd name="connsiteY54" fmla="*/ 2032 h 840859"/>
                <a:gd name="connsiteX55" fmla="*/ 629532 w 993820"/>
                <a:gd name="connsiteY55" fmla="*/ 4262 h 840859"/>
                <a:gd name="connsiteX56" fmla="*/ 650643 w 993820"/>
                <a:gd name="connsiteY56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14949 w 993820"/>
                <a:gd name="connsiteY4" fmla="*/ 59531 h 840859"/>
                <a:gd name="connsiteX5" fmla="*/ 869718 w 993820"/>
                <a:gd name="connsiteY5" fmla="*/ 114300 h 840859"/>
                <a:gd name="connsiteX6" fmla="*/ 836268 w 993820"/>
                <a:gd name="connsiteY6" fmla="*/ 164765 h 840859"/>
                <a:gd name="connsiteX7" fmla="*/ 816383 w 993820"/>
                <a:gd name="connsiteY7" fmla="*/ 168780 h 840859"/>
                <a:gd name="connsiteX8" fmla="*/ 816368 w 993820"/>
                <a:gd name="connsiteY8" fmla="*/ 168945 h 840859"/>
                <a:gd name="connsiteX9" fmla="*/ 815604 w 993820"/>
                <a:gd name="connsiteY9" fmla="*/ 168937 h 840859"/>
                <a:gd name="connsiteX10" fmla="*/ 814949 w 993820"/>
                <a:gd name="connsiteY10" fmla="*/ 169069 h 840859"/>
                <a:gd name="connsiteX11" fmla="*/ 814221 w 993820"/>
                <a:gd name="connsiteY11" fmla="*/ 168922 h 840859"/>
                <a:gd name="connsiteX12" fmla="*/ 748751 w 993820"/>
                <a:gd name="connsiteY12" fmla="*/ 168220 h 840859"/>
                <a:gd name="connsiteX13" fmla="*/ 620365 w 993820"/>
                <a:gd name="connsiteY13" fmla="*/ 197346 h 840859"/>
                <a:gd name="connsiteX14" fmla="*/ 612610 w 993820"/>
                <a:gd name="connsiteY14" fmla="*/ 201130 h 840859"/>
                <a:gd name="connsiteX15" fmla="*/ 655489 w 993820"/>
                <a:gd name="connsiteY15" fmla="*/ 195153 h 840859"/>
                <a:gd name="connsiteX16" fmla="*/ 887720 w 993820"/>
                <a:gd name="connsiteY16" fmla="*/ 241014 h 840859"/>
                <a:gd name="connsiteX17" fmla="*/ 952347 w 993820"/>
                <a:gd name="connsiteY17" fmla="*/ 275856 h 840859"/>
                <a:gd name="connsiteX18" fmla="*/ 955195 w 993820"/>
                <a:gd name="connsiteY18" fmla="*/ 276431 h 840859"/>
                <a:gd name="connsiteX19" fmla="*/ 993820 w 993820"/>
                <a:gd name="connsiteY19" fmla="*/ 334703 h 840859"/>
                <a:gd name="connsiteX20" fmla="*/ 930578 w 993820"/>
                <a:gd name="connsiteY20" fmla="*/ 397945 h 840859"/>
                <a:gd name="connsiteX21" fmla="*/ 905961 w 993820"/>
                <a:gd name="connsiteY21" fmla="*/ 392975 h 840859"/>
                <a:gd name="connsiteX22" fmla="*/ 892614 w 993820"/>
                <a:gd name="connsiteY22" fmla="*/ 383976 h 840859"/>
                <a:gd name="connsiteX23" fmla="*/ 891878 w 993820"/>
                <a:gd name="connsiteY23" fmla="*/ 385123 h 840859"/>
                <a:gd name="connsiteX24" fmla="*/ 658976 w 993820"/>
                <a:gd name="connsiteY24" fmla="*/ 320341 h 840859"/>
                <a:gd name="connsiteX25" fmla="*/ 609090 w 993820"/>
                <a:gd name="connsiteY25" fmla="*/ 325423 h 840859"/>
                <a:gd name="connsiteX26" fmla="*/ 667971 w 993820"/>
                <a:gd name="connsiteY26" fmla="*/ 334216 h 840859"/>
                <a:gd name="connsiteX27" fmla="*/ 941653 w 993820"/>
                <a:gd name="connsiteY27" fmla="*/ 491303 h 840859"/>
                <a:gd name="connsiteX28" fmla="*/ 941105 w 993820"/>
                <a:gd name="connsiteY28" fmla="*/ 491814 h 840859"/>
                <a:gd name="connsiteX29" fmla="*/ 941959 w 993820"/>
                <a:gd name="connsiteY29" fmla="*/ 492390 h 840859"/>
                <a:gd name="connsiteX30" fmla="*/ 960482 w 993820"/>
                <a:gd name="connsiteY30" fmla="*/ 537109 h 840859"/>
                <a:gd name="connsiteX31" fmla="*/ 897240 w 993820"/>
                <a:gd name="connsiteY31" fmla="*/ 600351 h 840859"/>
                <a:gd name="connsiteX32" fmla="*/ 852521 w 993820"/>
                <a:gd name="connsiteY32" fmla="*/ 581828 h 840859"/>
                <a:gd name="connsiteX33" fmla="*/ 847459 w 993820"/>
                <a:gd name="connsiteY33" fmla="*/ 574319 h 840859"/>
                <a:gd name="connsiteX34" fmla="*/ 804109 w 993820"/>
                <a:gd name="connsiteY34" fmla="*/ 534400 h 840859"/>
                <a:gd name="connsiteX35" fmla="*/ 459063 w 993820"/>
                <a:gd name="connsiteY35" fmla="*/ 456546 h 840859"/>
                <a:gd name="connsiteX36" fmla="*/ 413160 w 993820"/>
                <a:gd name="connsiteY36" fmla="*/ 511316 h 840859"/>
                <a:gd name="connsiteX37" fmla="*/ 430245 w 993820"/>
                <a:gd name="connsiteY37" fmla="*/ 578749 h 840859"/>
                <a:gd name="connsiteX38" fmla="*/ 452482 w 993820"/>
                <a:gd name="connsiteY38" fmla="*/ 605390 h 840859"/>
                <a:gd name="connsiteX39" fmla="*/ 506435 w 993820"/>
                <a:gd name="connsiteY39" fmla="*/ 651091 h 840859"/>
                <a:gd name="connsiteX40" fmla="*/ 564422 w 993820"/>
                <a:gd name="connsiteY40" fmla="*/ 685041 h 840859"/>
                <a:gd name="connsiteX41" fmla="*/ 577970 w 993820"/>
                <a:gd name="connsiteY41" fmla="*/ 687776 h 840859"/>
                <a:gd name="connsiteX42" fmla="*/ 626630 w 993820"/>
                <a:gd name="connsiteY42" fmla="*/ 761187 h 840859"/>
                <a:gd name="connsiteX43" fmla="*/ 546958 w 993820"/>
                <a:gd name="connsiteY43" fmla="*/ 840859 h 840859"/>
                <a:gd name="connsiteX44" fmla="*/ 515946 w 993820"/>
                <a:gd name="connsiteY44" fmla="*/ 834598 h 840859"/>
                <a:gd name="connsiteX45" fmla="*/ 502310 w 993820"/>
                <a:gd name="connsiteY45" fmla="*/ 825405 h 840859"/>
                <a:gd name="connsiteX46" fmla="*/ 501796 w 993820"/>
                <a:gd name="connsiteY46" fmla="*/ 826490 h 840859"/>
                <a:gd name="connsiteX47" fmla="*/ 342988 w 993820"/>
                <a:gd name="connsiteY47" fmla="*/ 714093 h 840859"/>
                <a:gd name="connsiteX48" fmla="*/ 247174 w 993820"/>
                <a:gd name="connsiteY48" fmla="*/ 647334 h 840859"/>
                <a:gd name="connsiteX49" fmla="*/ 0 w 993820"/>
                <a:gd name="connsiteY49" fmla="*/ 416330 h 840859"/>
                <a:gd name="connsiteX50" fmla="*/ 323140 w 993820"/>
                <a:gd name="connsiteY50" fmla="*/ 170719 h 840859"/>
                <a:gd name="connsiteX51" fmla="*/ 340446 w 993820"/>
                <a:gd name="connsiteY51" fmla="*/ 169638 h 840859"/>
                <a:gd name="connsiteX52" fmla="*/ 365885 w 993820"/>
                <a:gd name="connsiteY52" fmla="*/ 139629 h 840859"/>
                <a:gd name="connsiteX53" fmla="*/ 629145 w 993820"/>
                <a:gd name="connsiteY53" fmla="*/ 2032 h 840859"/>
                <a:gd name="connsiteX54" fmla="*/ 629532 w 993820"/>
                <a:gd name="connsiteY54" fmla="*/ 4262 h 840859"/>
                <a:gd name="connsiteX55" fmla="*/ 650643 w 993820"/>
                <a:gd name="connsiteY55" fmla="*/ 0 h 840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993820" h="840859">
                  <a:moveTo>
                    <a:pt x="650643" y="0"/>
                  </a:moveTo>
                  <a:cubicBezTo>
                    <a:pt x="680891" y="0"/>
                    <a:pt x="705412" y="24521"/>
                    <a:pt x="705412" y="54769"/>
                  </a:cubicBezTo>
                  <a:lnTo>
                    <a:pt x="702979" y="66821"/>
                  </a:lnTo>
                  <a:lnTo>
                    <a:pt x="741391" y="61167"/>
                  </a:lnTo>
                  <a:lnTo>
                    <a:pt x="814949" y="59531"/>
                  </a:lnTo>
                  <a:cubicBezTo>
                    <a:pt x="845197" y="59531"/>
                    <a:pt x="869718" y="84052"/>
                    <a:pt x="869718" y="114300"/>
                  </a:cubicBezTo>
                  <a:cubicBezTo>
                    <a:pt x="869718" y="136986"/>
                    <a:pt x="855925" y="156451"/>
                    <a:pt x="836268" y="164765"/>
                  </a:cubicBezTo>
                  <a:lnTo>
                    <a:pt x="816383" y="168780"/>
                  </a:lnTo>
                  <a:lnTo>
                    <a:pt x="816368" y="168945"/>
                  </a:lnTo>
                  <a:lnTo>
                    <a:pt x="815604" y="168937"/>
                  </a:lnTo>
                  <a:lnTo>
                    <a:pt x="814949" y="169069"/>
                  </a:lnTo>
                  <a:lnTo>
                    <a:pt x="814221" y="168922"/>
                  </a:lnTo>
                  <a:lnTo>
                    <a:pt x="748751" y="168220"/>
                  </a:lnTo>
                  <a:cubicBezTo>
                    <a:pt x="704205" y="171268"/>
                    <a:pt x="660952" y="181245"/>
                    <a:pt x="620365" y="197346"/>
                  </a:cubicBezTo>
                  <a:lnTo>
                    <a:pt x="612610" y="201130"/>
                  </a:lnTo>
                  <a:lnTo>
                    <a:pt x="655489" y="195153"/>
                  </a:lnTo>
                  <a:cubicBezTo>
                    <a:pt x="734429" y="192953"/>
                    <a:pt x="813856" y="208184"/>
                    <a:pt x="887720" y="241014"/>
                  </a:cubicBezTo>
                  <a:lnTo>
                    <a:pt x="952347" y="275856"/>
                  </a:lnTo>
                  <a:lnTo>
                    <a:pt x="955195" y="276431"/>
                  </a:lnTo>
                  <a:cubicBezTo>
                    <a:pt x="977893" y="286032"/>
                    <a:pt x="993820" y="308507"/>
                    <a:pt x="993820" y="334703"/>
                  </a:cubicBezTo>
                  <a:cubicBezTo>
                    <a:pt x="993820" y="369631"/>
                    <a:pt x="965506" y="397945"/>
                    <a:pt x="930578" y="397945"/>
                  </a:cubicBezTo>
                  <a:cubicBezTo>
                    <a:pt x="921846" y="397945"/>
                    <a:pt x="913527" y="396176"/>
                    <a:pt x="905961" y="392975"/>
                  </a:cubicBezTo>
                  <a:lnTo>
                    <a:pt x="892614" y="383976"/>
                  </a:lnTo>
                  <a:lnTo>
                    <a:pt x="891878" y="385123"/>
                  </a:lnTo>
                  <a:cubicBezTo>
                    <a:pt x="820904" y="339587"/>
                    <a:pt x="739609" y="318094"/>
                    <a:pt x="658976" y="320341"/>
                  </a:cubicBezTo>
                  <a:lnTo>
                    <a:pt x="609090" y="325423"/>
                  </a:lnTo>
                  <a:lnTo>
                    <a:pt x="667971" y="334216"/>
                  </a:lnTo>
                  <a:cubicBezTo>
                    <a:pt x="770684" y="357392"/>
                    <a:pt x="866574" y="410806"/>
                    <a:pt x="941653" y="491303"/>
                  </a:cubicBezTo>
                  <a:lnTo>
                    <a:pt x="941105" y="491814"/>
                  </a:lnTo>
                  <a:lnTo>
                    <a:pt x="941959" y="492390"/>
                  </a:lnTo>
                  <a:cubicBezTo>
                    <a:pt x="953404" y="503835"/>
                    <a:pt x="960482" y="519645"/>
                    <a:pt x="960482" y="537109"/>
                  </a:cubicBezTo>
                  <a:cubicBezTo>
                    <a:pt x="960482" y="572037"/>
                    <a:pt x="932168" y="600351"/>
                    <a:pt x="897240" y="600351"/>
                  </a:cubicBezTo>
                  <a:cubicBezTo>
                    <a:pt x="879776" y="600351"/>
                    <a:pt x="863966" y="593273"/>
                    <a:pt x="852521" y="581828"/>
                  </a:cubicBezTo>
                  <a:lnTo>
                    <a:pt x="847459" y="574319"/>
                  </a:lnTo>
                  <a:lnTo>
                    <a:pt x="804109" y="534400"/>
                  </a:lnTo>
                  <a:cubicBezTo>
                    <a:pt x="706882" y="457687"/>
                    <a:pt x="579811" y="429015"/>
                    <a:pt x="459063" y="456546"/>
                  </a:cubicBezTo>
                  <a:cubicBezTo>
                    <a:pt x="443762" y="474803"/>
                    <a:pt x="423698" y="466865"/>
                    <a:pt x="413160" y="511316"/>
                  </a:cubicBezTo>
                  <a:cubicBezTo>
                    <a:pt x="402622" y="555767"/>
                    <a:pt x="424550" y="556271"/>
                    <a:pt x="430245" y="578749"/>
                  </a:cubicBezTo>
                  <a:lnTo>
                    <a:pt x="452482" y="605390"/>
                  </a:lnTo>
                  <a:cubicBezTo>
                    <a:pt x="469089" y="622116"/>
                    <a:pt x="487135" y="637413"/>
                    <a:pt x="506435" y="651091"/>
                  </a:cubicBezTo>
                  <a:lnTo>
                    <a:pt x="564422" y="685041"/>
                  </a:lnTo>
                  <a:lnTo>
                    <a:pt x="577970" y="687776"/>
                  </a:lnTo>
                  <a:cubicBezTo>
                    <a:pt x="606566" y="699871"/>
                    <a:pt x="626630" y="728186"/>
                    <a:pt x="626630" y="761187"/>
                  </a:cubicBezTo>
                  <a:cubicBezTo>
                    <a:pt x="626630" y="805189"/>
                    <a:pt x="590960" y="840859"/>
                    <a:pt x="546958" y="840859"/>
                  </a:cubicBezTo>
                  <a:cubicBezTo>
                    <a:pt x="535957" y="840859"/>
                    <a:pt x="525478" y="838630"/>
                    <a:pt x="515946" y="834598"/>
                  </a:cubicBezTo>
                  <a:lnTo>
                    <a:pt x="502310" y="825405"/>
                  </a:lnTo>
                  <a:lnTo>
                    <a:pt x="501796" y="826490"/>
                  </a:lnTo>
                  <a:cubicBezTo>
                    <a:pt x="442309" y="798281"/>
                    <a:pt x="388684" y="760122"/>
                    <a:pt x="342988" y="714093"/>
                  </a:cubicBezTo>
                  <a:lnTo>
                    <a:pt x="247174" y="647334"/>
                  </a:lnTo>
                  <a:cubicBezTo>
                    <a:pt x="101920" y="609275"/>
                    <a:pt x="0" y="520176"/>
                    <a:pt x="0" y="416330"/>
                  </a:cubicBezTo>
                  <a:cubicBezTo>
                    <a:pt x="0" y="295177"/>
                    <a:pt x="138724" y="194096"/>
                    <a:pt x="323140" y="170719"/>
                  </a:cubicBezTo>
                  <a:lnTo>
                    <a:pt x="340446" y="169638"/>
                  </a:lnTo>
                  <a:lnTo>
                    <a:pt x="365885" y="139629"/>
                  </a:lnTo>
                  <a:cubicBezTo>
                    <a:pt x="435560" y="69109"/>
                    <a:pt x="526709" y="19806"/>
                    <a:pt x="629145" y="2032"/>
                  </a:cubicBezTo>
                  <a:lnTo>
                    <a:pt x="629532" y="4262"/>
                  </a:lnTo>
                  <a:lnTo>
                    <a:pt x="650643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テキスト ボックス 42"/>
          <p:cNvSpPr txBox="1"/>
          <p:nvPr/>
        </p:nvSpPr>
        <p:spPr>
          <a:xfrm>
            <a:off x="-46259" y="529710"/>
            <a:ext cx="690425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水道代節約に！</a:t>
            </a:r>
            <a:endParaRPr kumimoji="1" lang="en-US" altLang="ja-JP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FA7248DA-0A8E-400C-A18F-2EA89F49F980}"/>
              </a:ext>
            </a:extLst>
          </p:cNvPr>
          <p:cNvSpPr txBox="1"/>
          <p:nvPr/>
        </p:nvSpPr>
        <p:spPr>
          <a:xfrm>
            <a:off x="0" y="5433538"/>
            <a:ext cx="6858000" cy="3908762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>
                <a:ln w="19050"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蛇口を</a:t>
            </a:r>
            <a:endParaRPr lang="en-US" altLang="ja-JP" sz="8000" dirty="0">
              <a:ln w="1905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  <a:p>
            <a:r>
              <a:rPr lang="ja-JP" altLang="en-US" sz="8000" dirty="0">
                <a:ln w="19050">
                  <a:solidFill>
                    <a:schemeClr val="tx1"/>
                  </a:solidFill>
                </a:ln>
              </a:rPr>
              <a:t>最後まで</a:t>
            </a:r>
            <a:endParaRPr lang="en-US" altLang="ja-JP" sz="8000" dirty="0">
              <a:ln w="19050">
                <a:solidFill>
                  <a:schemeClr val="tx1"/>
                </a:solidFill>
              </a:ln>
            </a:endParaRPr>
          </a:p>
          <a:p>
            <a:r>
              <a:rPr lang="ja-JP" altLang="en-US" sz="8000" dirty="0">
                <a:ln w="19050">
                  <a:solidFill>
                    <a:schemeClr val="tx1"/>
                  </a:solidFill>
                </a:ln>
              </a:rPr>
              <a:t>しめて</a:t>
            </a:r>
            <a:endParaRPr lang="en-US" altLang="ja-JP" sz="8800" dirty="0">
              <a:ln w="19050">
                <a:solidFill>
                  <a:schemeClr val="tx1"/>
                </a:solidFill>
              </a:ln>
            </a:endParaRP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433C929E-7F48-4D0F-B3FD-917BC30596AE}"/>
              </a:ext>
            </a:extLst>
          </p:cNvPr>
          <p:cNvGrpSpPr/>
          <p:nvPr/>
        </p:nvGrpSpPr>
        <p:grpSpPr>
          <a:xfrm>
            <a:off x="1435576" y="1733550"/>
            <a:ext cx="3986848" cy="3505468"/>
            <a:chOff x="1397605" y="1453300"/>
            <a:chExt cx="1571690" cy="1381921"/>
          </a:xfrm>
        </p:grpSpPr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id="{3584CB85-62AD-4EA4-943E-A0C325EB99C5}"/>
                </a:ext>
              </a:extLst>
            </p:cNvPr>
            <p:cNvGrpSpPr/>
            <p:nvPr/>
          </p:nvGrpSpPr>
          <p:grpSpPr>
            <a:xfrm>
              <a:off x="1397605" y="1453300"/>
              <a:ext cx="1571690" cy="1381921"/>
              <a:chOff x="10263591" y="2129000"/>
              <a:chExt cx="2614619" cy="2298923"/>
            </a:xfrm>
          </p:grpSpPr>
          <p:sp>
            <p:nvSpPr>
              <p:cNvPr id="15" name="フリーフォーム 367">
                <a:extLst>
                  <a:ext uri="{FF2B5EF4-FFF2-40B4-BE49-F238E27FC236}">
                    <a16:creationId xmlns:a16="http://schemas.microsoft.com/office/drawing/2014/main" id="{4B2BE3C1-9DC5-4D52-B20E-3A594072C7CC}"/>
                  </a:ext>
                </a:extLst>
              </p:cNvPr>
              <p:cNvSpPr/>
              <p:nvPr/>
            </p:nvSpPr>
            <p:spPr bwMode="auto">
              <a:xfrm>
                <a:off x="10263591" y="2129000"/>
                <a:ext cx="2614619" cy="2298923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6" name="二等辺三角形 15">
                <a:extLst>
                  <a:ext uri="{FF2B5EF4-FFF2-40B4-BE49-F238E27FC236}">
                    <a16:creationId xmlns:a16="http://schemas.microsoft.com/office/drawing/2014/main" id="{CDD45785-AAC9-4392-8675-390BB0026FC7}"/>
                  </a:ext>
                </a:extLst>
              </p:cNvPr>
              <p:cNvSpPr/>
              <p:nvPr/>
            </p:nvSpPr>
            <p:spPr bwMode="auto">
              <a:xfrm>
                <a:off x="10422332" y="2302978"/>
                <a:ext cx="2297126" cy="19802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22E76335-4998-4CF5-99A4-8E1E8D1F8AB3}"/>
                </a:ext>
              </a:extLst>
            </p:cNvPr>
            <p:cNvSpPr/>
            <p:nvPr/>
          </p:nvSpPr>
          <p:spPr bwMode="auto">
            <a:xfrm>
              <a:off x="1854237" y="2178707"/>
              <a:ext cx="668493" cy="546619"/>
            </a:xfrm>
            <a:custGeom>
              <a:avLst/>
              <a:gdLst>
                <a:gd name="connsiteX0" fmla="*/ 368141 w 943398"/>
                <a:gd name="connsiteY0" fmla="*/ 0 h 771406"/>
                <a:gd name="connsiteX1" fmla="*/ 683176 w 943398"/>
                <a:gd name="connsiteY1" fmla="*/ 0 h 771406"/>
                <a:gd name="connsiteX2" fmla="*/ 750684 w 943398"/>
                <a:gd name="connsiteY2" fmla="*/ 67508 h 771406"/>
                <a:gd name="connsiteX3" fmla="*/ 750683 w 943398"/>
                <a:gd name="connsiteY3" fmla="*/ 119241 h 771406"/>
                <a:gd name="connsiteX4" fmla="*/ 734909 w 943398"/>
                <a:gd name="connsiteY4" fmla="*/ 135015 h 771406"/>
                <a:gd name="connsiteX5" fmla="*/ 586404 w 943398"/>
                <a:gd name="connsiteY5" fmla="*/ 135015 h 771406"/>
                <a:gd name="connsiteX6" fmla="*/ 604177 w 943398"/>
                <a:gd name="connsiteY6" fmla="*/ 255850 h 771406"/>
                <a:gd name="connsiteX7" fmla="*/ 613247 w 943398"/>
                <a:gd name="connsiteY7" fmla="*/ 258102 h 771406"/>
                <a:gd name="connsiteX8" fmla="*/ 684774 w 943398"/>
                <a:gd name="connsiteY8" fmla="*/ 296682 h 771406"/>
                <a:gd name="connsiteX9" fmla="*/ 710174 w 943398"/>
                <a:gd name="connsiteY9" fmla="*/ 326821 h 771406"/>
                <a:gd name="connsiteX10" fmla="*/ 849939 w 943398"/>
                <a:gd name="connsiteY10" fmla="*/ 326821 h 771406"/>
                <a:gd name="connsiteX11" fmla="*/ 849939 w 943398"/>
                <a:gd name="connsiteY11" fmla="*/ 290394 h 771406"/>
                <a:gd name="connsiteX12" fmla="*/ 897678 w 943398"/>
                <a:gd name="connsiteY12" fmla="*/ 290394 h 771406"/>
                <a:gd name="connsiteX13" fmla="*/ 897678 w 943398"/>
                <a:gd name="connsiteY13" fmla="*/ 226099 h 771406"/>
                <a:gd name="connsiteX14" fmla="*/ 943398 w 943398"/>
                <a:gd name="connsiteY14" fmla="*/ 226099 h 771406"/>
                <a:gd name="connsiteX15" fmla="*/ 943398 w 943398"/>
                <a:gd name="connsiteY15" fmla="*/ 583997 h 771406"/>
                <a:gd name="connsiteX16" fmla="*/ 897678 w 943398"/>
                <a:gd name="connsiteY16" fmla="*/ 583997 h 771406"/>
                <a:gd name="connsiteX17" fmla="*/ 897678 w 943398"/>
                <a:gd name="connsiteY17" fmla="*/ 519702 h 771406"/>
                <a:gd name="connsiteX18" fmla="*/ 849939 w 943398"/>
                <a:gd name="connsiteY18" fmla="*/ 519702 h 771406"/>
                <a:gd name="connsiteX19" fmla="*/ 849939 w 943398"/>
                <a:gd name="connsiteY19" fmla="*/ 483274 h 771406"/>
                <a:gd name="connsiteX20" fmla="*/ 737179 w 943398"/>
                <a:gd name="connsiteY20" fmla="*/ 483274 h 771406"/>
                <a:gd name="connsiteX21" fmla="*/ 732999 w 943398"/>
                <a:gd name="connsiteY21" fmla="*/ 494047 h 771406"/>
                <a:gd name="connsiteX22" fmla="*/ 525657 w 943398"/>
                <a:gd name="connsiteY22" fmla="*/ 603995 h 771406"/>
                <a:gd name="connsiteX23" fmla="*/ 318315 w 943398"/>
                <a:gd name="connsiteY23" fmla="*/ 494047 h 771406"/>
                <a:gd name="connsiteX24" fmla="*/ 314820 w 943398"/>
                <a:gd name="connsiteY24" fmla="*/ 485039 h 771406"/>
                <a:gd name="connsiteX25" fmla="*/ 257616 w 943398"/>
                <a:gd name="connsiteY25" fmla="*/ 485039 h 771406"/>
                <a:gd name="connsiteX26" fmla="*/ 184090 w 943398"/>
                <a:gd name="connsiteY26" fmla="*/ 558565 h 771406"/>
                <a:gd name="connsiteX27" fmla="*/ 184090 w 943398"/>
                <a:gd name="connsiteY27" fmla="*/ 646918 h 771406"/>
                <a:gd name="connsiteX28" fmla="*/ 186389 w 943398"/>
                <a:gd name="connsiteY28" fmla="*/ 646918 h 771406"/>
                <a:gd name="connsiteX29" fmla="*/ 207137 w 943398"/>
                <a:gd name="connsiteY29" fmla="*/ 667666 h 771406"/>
                <a:gd name="connsiteX30" fmla="*/ 207137 w 943398"/>
                <a:gd name="connsiteY30" fmla="*/ 750658 h 771406"/>
                <a:gd name="connsiteX31" fmla="*/ 186389 w 943398"/>
                <a:gd name="connsiteY31" fmla="*/ 771406 h 771406"/>
                <a:gd name="connsiteX32" fmla="*/ 20748 w 943398"/>
                <a:gd name="connsiteY32" fmla="*/ 771406 h 771406"/>
                <a:gd name="connsiteX33" fmla="*/ 0 w 943398"/>
                <a:gd name="connsiteY33" fmla="*/ 750658 h 771406"/>
                <a:gd name="connsiteX34" fmla="*/ 0 w 943398"/>
                <a:gd name="connsiteY34" fmla="*/ 667666 h 771406"/>
                <a:gd name="connsiteX35" fmla="*/ 20748 w 943398"/>
                <a:gd name="connsiteY35" fmla="*/ 646918 h 771406"/>
                <a:gd name="connsiteX36" fmla="*/ 25859 w 943398"/>
                <a:gd name="connsiteY36" fmla="*/ 646918 h 771406"/>
                <a:gd name="connsiteX37" fmla="*/ 25859 w 943398"/>
                <a:gd name="connsiteY37" fmla="*/ 558564 h 771406"/>
                <a:gd name="connsiteX38" fmla="*/ 257616 w 943398"/>
                <a:gd name="connsiteY38" fmla="*/ 326807 h 771406"/>
                <a:gd name="connsiteX39" fmla="*/ 341151 w 943398"/>
                <a:gd name="connsiteY39" fmla="*/ 326807 h 771406"/>
                <a:gd name="connsiteX40" fmla="*/ 366540 w 943398"/>
                <a:gd name="connsiteY40" fmla="*/ 296682 h 771406"/>
                <a:gd name="connsiteX41" fmla="*/ 438067 w 943398"/>
                <a:gd name="connsiteY41" fmla="*/ 258102 h 771406"/>
                <a:gd name="connsiteX42" fmla="*/ 447137 w 943398"/>
                <a:gd name="connsiteY42" fmla="*/ 255850 h 771406"/>
                <a:gd name="connsiteX43" fmla="*/ 464910 w 943398"/>
                <a:gd name="connsiteY43" fmla="*/ 135015 h 771406"/>
                <a:gd name="connsiteX44" fmla="*/ 316407 w 943398"/>
                <a:gd name="connsiteY44" fmla="*/ 135015 h 771406"/>
                <a:gd name="connsiteX45" fmla="*/ 300633 w 943398"/>
                <a:gd name="connsiteY45" fmla="*/ 119241 h 771406"/>
                <a:gd name="connsiteX46" fmla="*/ 300633 w 943398"/>
                <a:gd name="connsiteY46" fmla="*/ 67508 h 771406"/>
                <a:gd name="connsiteX47" fmla="*/ 368141 w 943398"/>
                <a:gd name="connsiteY47" fmla="*/ 0 h 771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943398" h="771406">
                  <a:moveTo>
                    <a:pt x="368141" y="0"/>
                  </a:moveTo>
                  <a:lnTo>
                    <a:pt x="683176" y="0"/>
                  </a:lnTo>
                  <a:cubicBezTo>
                    <a:pt x="720460" y="0"/>
                    <a:pt x="750684" y="30224"/>
                    <a:pt x="750684" y="67508"/>
                  </a:cubicBezTo>
                  <a:cubicBezTo>
                    <a:pt x="750684" y="84752"/>
                    <a:pt x="750683" y="101997"/>
                    <a:pt x="750683" y="119241"/>
                  </a:cubicBezTo>
                  <a:cubicBezTo>
                    <a:pt x="750683" y="127953"/>
                    <a:pt x="743621" y="135015"/>
                    <a:pt x="734909" y="135015"/>
                  </a:cubicBezTo>
                  <a:lnTo>
                    <a:pt x="586404" y="135015"/>
                  </a:lnTo>
                  <a:lnTo>
                    <a:pt x="604177" y="255850"/>
                  </a:lnTo>
                  <a:lnTo>
                    <a:pt x="613247" y="258102"/>
                  </a:lnTo>
                  <a:cubicBezTo>
                    <a:pt x="640169" y="267212"/>
                    <a:pt x="664413" y="280393"/>
                    <a:pt x="684774" y="296682"/>
                  </a:cubicBezTo>
                  <a:lnTo>
                    <a:pt x="710174" y="326821"/>
                  </a:lnTo>
                  <a:lnTo>
                    <a:pt x="849939" y="326821"/>
                  </a:lnTo>
                  <a:lnTo>
                    <a:pt x="849939" y="290394"/>
                  </a:lnTo>
                  <a:lnTo>
                    <a:pt x="897678" y="290394"/>
                  </a:lnTo>
                  <a:lnTo>
                    <a:pt x="897678" y="226099"/>
                  </a:lnTo>
                  <a:lnTo>
                    <a:pt x="943398" y="226099"/>
                  </a:lnTo>
                  <a:lnTo>
                    <a:pt x="943398" y="583997"/>
                  </a:lnTo>
                  <a:lnTo>
                    <a:pt x="897678" y="583997"/>
                  </a:lnTo>
                  <a:lnTo>
                    <a:pt x="897678" y="519702"/>
                  </a:lnTo>
                  <a:lnTo>
                    <a:pt x="849939" y="519702"/>
                  </a:lnTo>
                  <a:lnTo>
                    <a:pt x="849939" y="483274"/>
                  </a:lnTo>
                  <a:lnTo>
                    <a:pt x="737179" y="483274"/>
                  </a:lnTo>
                  <a:lnTo>
                    <a:pt x="732999" y="494047"/>
                  </a:lnTo>
                  <a:cubicBezTo>
                    <a:pt x="698838" y="558659"/>
                    <a:pt x="618866" y="603995"/>
                    <a:pt x="525657" y="603995"/>
                  </a:cubicBezTo>
                  <a:cubicBezTo>
                    <a:pt x="432448" y="603995"/>
                    <a:pt x="352476" y="558659"/>
                    <a:pt x="318315" y="494047"/>
                  </a:cubicBezTo>
                  <a:lnTo>
                    <a:pt x="314820" y="485039"/>
                  </a:lnTo>
                  <a:lnTo>
                    <a:pt x="257616" y="485039"/>
                  </a:lnTo>
                  <a:cubicBezTo>
                    <a:pt x="217009" y="485039"/>
                    <a:pt x="184090" y="517958"/>
                    <a:pt x="184090" y="558565"/>
                  </a:cubicBezTo>
                  <a:lnTo>
                    <a:pt x="184090" y="646918"/>
                  </a:lnTo>
                  <a:lnTo>
                    <a:pt x="186389" y="646918"/>
                  </a:lnTo>
                  <a:cubicBezTo>
                    <a:pt x="197848" y="646918"/>
                    <a:pt x="207137" y="656207"/>
                    <a:pt x="207137" y="667666"/>
                  </a:cubicBezTo>
                  <a:lnTo>
                    <a:pt x="207137" y="750658"/>
                  </a:lnTo>
                  <a:cubicBezTo>
                    <a:pt x="207137" y="762117"/>
                    <a:pt x="197848" y="771406"/>
                    <a:pt x="186389" y="771406"/>
                  </a:cubicBezTo>
                  <a:lnTo>
                    <a:pt x="20748" y="771406"/>
                  </a:lnTo>
                  <a:cubicBezTo>
                    <a:pt x="9289" y="771406"/>
                    <a:pt x="0" y="762117"/>
                    <a:pt x="0" y="750658"/>
                  </a:cubicBezTo>
                  <a:lnTo>
                    <a:pt x="0" y="667666"/>
                  </a:lnTo>
                  <a:cubicBezTo>
                    <a:pt x="0" y="656207"/>
                    <a:pt x="9289" y="646918"/>
                    <a:pt x="20748" y="646918"/>
                  </a:cubicBezTo>
                  <a:lnTo>
                    <a:pt x="25859" y="646918"/>
                  </a:lnTo>
                  <a:lnTo>
                    <a:pt x="25859" y="558564"/>
                  </a:lnTo>
                  <a:cubicBezTo>
                    <a:pt x="25859" y="430568"/>
                    <a:pt x="129620" y="326807"/>
                    <a:pt x="257616" y="326807"/>
                  </a:cubicBezTo>
                  <a:lnTo>
                    <a:pt x="341151" y="326807"/>
                  </a:lnTo>
                  <a:lnTo>
                    <a:pt x="366540" y="296682"/>
                  </a:lnTo>
                  <a:cubicBezTo>
                    <a:pt x="386901" y="280393"/>
                    <a:pt x="411145" y="267212"/>
                    <a:pt x="438067" y="258102"/>
                  </a:cubicBezTo>
                  <a:lnTo>
                    <a:pt x="447137" y="255850"/>
                  </a:lnTo>
                  <a:lnTo>
                    <a:pt x="464910" y="135015"/>
                  </a:lnTo>
                  <a:lnTo>
                    <a:pt x="316407" y="135015"/>
                  </a:lnTo>
                  <a:cubicBezTo>
                    <a:pt x="307695" y="135015"/>
                    <a:pt x="300633" y="127953"/>
                    <a:pt x="300633" y="119241"/>
                  </a:cubicBezTo>
                  <a:lnTo>
                    <a:pt x="300633" y="67508"/>
                  </a:lnTo>
                  <a:cubicBezTo>
                    <a:pt x="300633" y="30224"/>
                    <a:pt x="330857" y="0"/>
                    <a:pt x="36814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D69F4879-987A-4639-9ADB-0553D6FC975C}"/>
                </a:ext>
              </a:extLst>
            </p:cNvPr>
            <p:cNvSpPr/>
            <p:nvPr/>
          </p:nvSpPr>
          <p:spPr bwMode="auto">
            <a:xfrm>
              <a:off x="1770115" y="1843031"/>
              <a:ext cx="617600" cy="522543"/>
            </a:xfrm>
            <a:custGeom>
              <a:avLst/>
              <a:gdLst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09860 w 993820"/>
                <a:gd name="connsiteY37" fmla="*/ 471787 h 840859"/>
                <a:gd name="connsiteX38" fmla="*/ 413160 w 993820"/>
                <a:gd name="connsiteY38" fmla="*/ 511316 h 840859"/>
                <a:gd name="connsiteX39" fmla="*/ 430245 w 993820"/>
                <a:gd name="connsiteY39" fmla="*/ 578749 h 840859"/>
                <a:gd name="connsiteX40" fmla="*/ 452482 w 993820"/>
                <a:gd name="connsiteY40" fmla="*/ 605390 h 840859"/>
                <a:gd name="connsiteX41" fmla="*/ 506435 w 993820"/>
                <a:gd name="connsiteY41" fmla="*/ 651091 h 840859"/>
                <a:gd name="connsiteX42" fmla="*/ 564422 w 993820"/>
                <a:gd name="connsiteY42" fmla="*/ 685041 h 840859"/>
                <a:gd name="connsiteX43" fmla="*/ 577970 w 993820"/>
                <a:gd name="connsiteY43" fmla="*/ 687776 h 840859"/>
                <a:gd name="connsiteX44" fmla="*/ 626630 w 993820"/>
                <a:gd name="connsiteY44" fmla="*/ 761187 h 840859"/>
                <a:gd name="connsiteX45" fmla="*/ 546958 w 993820"/>
                <a:gd name="connsiteY45" fmla="*/ 840859 h 840859"/>
                <a:gd name="connsiteX46" fmla="*/ 515946 w 993820"/>
                <a:gd name="connsiteY46" fmla="*/ 834598 h 840859"/>
                <a:gd name="connsiteX47" fmla="*/ 502310 w 993820"/>
                <a:gd name="connsiteY47" fmla="*/ 825405 h 840859"/>
                <a:gd name="connsiteX48" fmla="*/ 501796 w 993820"/>
                <a:gd name="connsiteY48" fmla="*/ 826490 h 840859"/>
                <a:gd name="connsiteX49" fmla="*/ 342988 w 993820"/>
                <a:gd name="connsiteY49" fmla="*/ 714093 h 840859"/>
                <a:gd name="connsiteX50" fmla="*/ 294928 w 993820"/>
                <a:gd name="connsiteY50" fmla="*/ 656517 h 840859"/>
                <a:gd name="connsiteX51" fmla="*/ 247174 w 993820"/>
                <a:gd name="connsiteY51" fmla="*/ 647334 h 840859"/>
                <a:gd name="connsiteX52" fmla="*/ 0 w 993820"/>
                <a:gd name="connsiteY52" fmla="*/ 416330 h 840859"/>
                <a:gd name="connsiteX53" fmla="*/ 323140 w 993820"/>
                <a:gd name="connsiteY53" fmla="*/ 170719 h 840859"/>
                <a:gd name="connsiteX54" fmla="*/ 340446 w 993820"/>
                <a:gd name="connsiteY54" fmla="*/ 169638 h 840859"/>
                <a:gd name="connsiteX55" fmla="*/ 365885 w 993820"/>
                <a:gd name="connsiteY55" fmla="*/ 139629 h 840859"/>
                <a:gd name="connsiteX56" fmla="*/ 629145 w 993820"/>
                <a:gd name="connsiteY56" fmla="*/ 2032 h 840859"/>
                <a:gd name="connsiteX57" fmla="*/ 629532 w 993820"/>
                <a:gd name="connsiteY57" fmla="*/ 4262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09860 w 993820"/>
                <a:gd name="connsiteY37" fmla="*/ 471787 h 840859"/>
                <a:gd name="connsiteX38" fmla="*/ 413160 w 993820"/>
                <a:gd name="connsiteY38" fmla="*/ 511316 h 840859"/>
                <a:gd name="connsiteX39" fmla="*/ 430245 w 993820"/>
                <a:gd name="connsiteY39" fmla="*/ 578749 h 840859"/>
                <a:gd name="connsiteX40" fmla="*/ 452482 w 993820"/>
                <a:gd name="connsiteY40" fmla="*/ 605390 h 840859"/>
                <a:gd name="connsiteX41" fmla="*/ 506435 w 993820"/>
                <a:gd name="connsiteY41" fmla="*/ 651091 h 840859"/>
                <a:gd name="connsiteX42" fmla="*/ 564422 w 993820"/>
                <a:gd name="connsiteY42" fmla="*/ 685041 h 840859"/>
                <a:gd name="connsiteX43" fmla="*/ 577970 w 993820"/>
                <a:gd name="connsiteY43" fmla="*/ 687776 h 840859"/>
                <a:gd name="connsiteX44" fmla="*/ 626630 w 993820"/>
                <a:gd name="connsiteY44" fmla="*/ 761187 h 840859"/>
                <a:gd name="connsiteX45" fmla="*/ 546958 w 993820"/>
                <a:gd name="connsiteY45" fmla="*/ 840859 h 840859"/>
                <a:gd name="connsiteX46" fmla="*/ 515946 w 993820"/>
                <a:gd name="connsiteY46" fmla="*/ 834598 h 840859"/>
                <a:gd name="connsiteX47" fmla="*/ 502310 w 993820"/>
                <a:gd name="connsiteY47" fmla="*/ 825405 h 840859"/>
                <a:gd name="connsiteX48" fmla="*/ 501796 w 993820"/>
                <a:gd name="connsiteY48" fmla="*/ 826490 h 840859"/>
                <a:gd name="connsiteX49" fmla="*/ 342988 w 993820"/>
                <a:gd name="connsiteY49" fmla="*/ 714093 h 840859"/>
                <a:gd name="connsiteX50" fmla="*/ 247174 w 993820"/>
                <a:gd name="connsiteY50" fmla="*/ 647334 h 840859"/>
                <a:gd name="connsiteX51" fmla="*/ 0 w 993820"/>
                <a:gd name="connsiteY51" fmla="*/ 416330 h 840859"/>
                <a:gd name="connsiteX52" fmla="*/ 323140 w 993820"/>
                <a:gd name="connsiteY52" fmla="*/ 170719 h 840859"/>
                <a:gd name="connsiteX53" fmla="*/ 340446 w 993820"/>
                <a:gd name="connsiteY53" fmla="*/ 169638 h 840859"/>
                <a:gd name="connsiteX54" fmla="*/ 365885 w 993820"/>
                <a:gd name="connsiteY54" fmla="*/ 139629 h 840859"/>
                <a:gd name="connsiteX55" fmla="*/ 629145 w 993820"/>
                <a:gd name="connsiteY55" fmla="*/ 2032 h 840859"/>
                <a:gd name="connsiteX56" fmla="*/ 629532 w 993820"/>
                <a:gd name="connsiteY56" fmla="*/ 4262 h 840859"/>
                <a:gd name="connsiteX57" fmla="*/ 650643 w 993820"/>
                <a:gd name="connsiteY57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13160 w 993820"/>
                <a:gd name="connsiteY37" fmla="*/ 511316 h 840859"/>
                <a:gd name="connsiteX38" fmla="*/ 430245 w 993820"/>
                <a:gd name="connsiteY38" fmla="*/ 578749 h 840859"/>
                <a:gd name="connsiteX39" fmla="*/ 452482 w 993820"/>
                <a:gd name="connsiteY39" fmla="*/ 605390 h 840859"/>
                <a:gd name="connsiteX40" fmla="*/ 506435 w 993820"/>
                <a:gd name="connsiteY40" fmla="*/ 651091 h 840859"/>
                <a:gd name="connsiteX41" fmla="*/ 564422 w 993820"/>
                <a:gd name="connsiteY41" fmla="*/ 685041 h 840859"/>
                <a:gd name="connsiteX42" fmla="*/ 577970 w 993820"/>
                <a:gd name="connsiteY42" fmla="*/ 687776 h 840859"/>
                <a:gd name="connsiteX43" fmla="*/ 626630 w 993820"/>
                <a:gd name="connsiteY43" fmla="*/ 761187 h 840859"/>
                <a:gd name="connsiteX44" fmla="*/ 546958 w 993820"/>
                <a:gd name="connsiteY44" fmla="*/ 840859 h 840859"/>
                <a:gd name="connsiteX45" fmla="*/ 515946 w 993820"/>
                <a:gd name="connsiteY45" fmla="*/ 834598 h 840859"/>
                <a:gd name="connsiteX46" fmla="*/ 502310 w 993820"/>
                <a:gd name="connsiteY46" fmla="*/ 825405 h 840859"/>
                <a:gd name="connsiteX47" fmla="*/ 501796 w 993820"/>
                <a:gd name="connsiteY47" fmla="*/ 826490 h 840859"/>
                <a:gd name="connsiteX48" fmla="*/ 342988 w 993820"/>
                <a:gd name="connsiteY48" fmla="*/ 714093 h 840859"/>
                <a:gd name="connsiteX49" fmla="*/ 247174 w 993820"/>
                <a:gd name="connsiteY49" fmla="*/ 647334 h 840859"/>
                <a:gd name="connsiteX50" fmla="*/ 0 w 993820"/>
                <a:gd name="connsiteY50" fmla="*/ 416330 h 840859"/>
                <a:gd name="connsiteX51" fmla="*/ 323140 w 993820"/>
                <a:gd name="connsiteY51" fmla="*/ 170719 h 840859"/>
                <a:gd name="connsiteX52" fmla="*/ 340446 w 993820"/>
                <a:gd name="connsiteY52" fmla="*/ 169638 h 840859"/>
                <a:gd name="connsiteX53" fmla="*/ 365885 w 993820"/>
                <a:gd name="connsiteY53" fmla="*/ 139629 h 840859"/>
                <a:gd name="connsiteX54" fmla="*/ 629145 w 993820"/>
                <a:gd name="connsiteY54" fmla="*/ 2032 h 840859"/>
                <a:gd name="connsiteX55" fmla="*/ 629532 w 993820"/>
                <a:gd name="connsiteY55" fmla="*/ 4262 h 840859"/>
                <a:gd name="connsiteX56" fmla="*/ 650643 w 993820"/>
                <a:gd name="connsiteY56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13160 w 993820"/>
                <a:gd name="connsiteY37" fmla="*/ 511316 h 840859"/>
                <a:gd name="connsiteX38" fmla="*/ 430245 w 993820"/>
                <a:gd name="connsiteY38" fmla="*/ 578749 h 840859"/>
                <a:gd name="connsiteX39" fmla="*/ 452482 w 993820"/>
                <a:gd name="connsiteY39" fmla="*/ 605390 h 840859"/>
                <a:gd name="connsiteX40" fmla="*/ 506435 w 993820"/>
                <a:gd name="connsiteY40" fmla="*/ 651091 h 840859"/>
                <a:gd name="connsiteX41" fmla="*/ 564422 w 993820"/>
                <a:gd name="connsiteY41" fmla="*/ 685041 h 840859"/>
                <a:gd name="connsiteX42" fmla="*/ 577970 w 993820"/>
                <a:gd name="connsiteY42" fmla="*/ 687776 h 840859"/>
                <a:gd name="connsiteX43" fmla="*/ 626630 w 993820"/>
                <a:gd name="connsiteY43" fmla="*/ 761187 h 840859"/>
                <a:gd name="connsiteX44" fmla="*/ 546958 w 993820"/>
                <a:gd name="connsiteY44" fmla="*/ 840859 h 840859"/>
                <a:gd name="connsiteX45" fmla="*/ 515946 w 993820"/>
                <a:gd name="connsiteY45" fmla="*/ 834598 h 840859"/>
                <a:gd name="connsiteX46" fmla="*/ 502310 w 993820"/>
                <a:gd name="connsiteY46" fmla="*/ 825405 h 840859"/>
                <a:gd name="connsiteX47" fmla="*/ 501796 w 993820"/>
                <a:gd name="connsiteY47" fmla="*/ 826490 h 840859"/>
                <a:gd name="connsiteX48" fmla="*/ 342988 w 993820"/>
                <a:gd name="connsiteY48" fmla="*/ 714093 h 840859"/>
                <a:gd name="connsiteX49" fmla="*/ 247174 w 993820"/>
                <a:gd name="connsiteY49" fmla="*/ 647334 h 840859"/>
                <a:gd name="connsiteX50" fmla="*/ 0 w 993820"/>
                <a:gd name="connsiteY50" fmla="*/ 416330 h 840859"/>
                <a:gd name="connsiteX51" fmla="*/ 323140 w 993820"/>
                <a:gd name="connsiteY51" fmla="*/ 170719 h 840859"/>
                <a:gd name="connsiteX52" fmla="*/ 340446 w 993820"/>
                <a:gd name="connsiteY52" fmla="*/ 169638 h 840859"/>
                <a:gd name="connsiteX53" fmla="*/ 365885 w 993820"/>
                <a:gd name="connsiteY53" fmla="*/ 139629 h 840859"/>
                <a:gd name="connsiteX54" fmla="*/ 629145 w 993820"/>
                <a:gd name="connsiteY54" fmla="*/ 2032 h 840859"/>
                <a:gd name="connsiteX55" fmla="*/ 629532 w 993820"/>
                <a:gd name="connsiteY55" fmla="*/ 4262 h 840859"/>
                <a:gd name="connsiteX56" fmla="*/ 650643 w 993820"/>
                <a:gd name="connsiteY56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14949 w 993820"/>
                <a:gd name="connsiteY4" fmla="*/ 59531 h 840859"/>
                <a:gd name="connsiteX5" fmla="*/ 869718 w 993820"/>
                <a:gd name="connsiteY5" fmla="*/ 114300 h 840859"/>
                <a:gd name="connsiteX6" fmla="*/ 836268 w 993820"/>
                <a:gd name="connsiteY6" fmla="*/ 164765 h 840859"/>
                <a:gd name="connsiteX7" fmla="*/ 816383 w 993820"/>
                <a:gd name="connsiteY7" fmla="*/ 168780 h 840859"/>
                <a:gd name="connsiteX8" fmla="*/ 816368 w 993820"/>
                <a:gd name="connsiteY8" fmla="*/ 168945 h 840859"/>
                <a:gd name="connsiteX9" fmla="*/ 815604 w 993820"/>
                <a:gd name="connsiteY9" fmla="*/ 168937 h 840859"/>
                <a:gd name="connsiteX10" fmla="*/ 814949 w 993820"/>
                <a:gd name="connsiteY10" fmla="*/ 169069 h 840859"/>
                <a:gd name="connsiteX11" fmla="*/ 814221 w 993820"/>
                <a:gd name="connsiteY11" fmla="*/ 168922 h 840859"/>
                <a:gd name="connsiteX12" fmla="*/ 748751 w 993820"/>
                <a:gd name="connsiteY12" fmla="*/ 168220 h 840859"/>
                <a:gd name="connsiteX13" fmla="*/ 620365 w 993820"/>
                <a:gd name="connsiteY13" fmla="*/ 197346 h 840859"/>
                <a:gd name="connsiteX14" fmla="*/ 612610 w 993820"/>
                <a:gd name="connsiteY14" fmla="*/ 201130 h 840859"/>
                <a:gd name="connsiteX15" fmla="*/ 655489 w 993820"/>
                <a:gd name="connsiteY15" fmla="*/ 195153 h 840859"/>
                <a:gd name="connsiteX16" fmla="*/ 887720 w 993820"/>
                <a:gd name="connsiteY16" fmla="*/ 241014 h 840859"/>
                <a:gd name="connsiteX17" fmla="*/ 952347 w 993820"/>
                <a:gd name="connsiteY17" fmla="*/ 275856 h 840859"/>
                <a:gd name="connsiteX18" fmla="*/ 955195 w 993820"/>
                <a:gd name="connsiteY18" fmla="*/ 276431 h 840859"/>
                <a:gd name="connsiteX19" fmla="*/ 993820 w 993820"/>
                <a:gd name="connsiteY19" fmla="*/ 334703 h 840859"/>
                <a:gd name="connsiteX20" fmla="*/ 930578 w 993820"/>
                <a:gd name="connsiteY20" fmla="*/ 397945 h 840859"/>
                <a:gd name="connsiteX21" fmla="*/ 905961 w 993820"/>
                <a:gd name="connsiteY21" fmla="*/ 392975 h 840859"/>
                <a:gd name="connsiteX22" fmla="*/ 892614 w 993820"/>
                <a:gd name="connsiteY22" fmla="*/ 383976 h 840859"/>
                <a:gd name="connsiteX23" fmla="*/ 891878 w 993820"/>
                <a:gd name="connsiteY23" fmla="*/ 385123 h 840859"/>
                <a:gd name="connsiteX24" fmla="*/ 658976 w 993820"/>
                <a:gd name="connsiteY24" fmla="*/ 320341 h 840859"/>
                <a:gd name="connsiteX25" fmla="*/ 609090 w 993820"/>
                <a:gd name="connsiteY25" fmla="*/ 325423 h 840859"/>
                <a:gd name="connsiteX26" fmla="*/ 667971 w 993820"/>
                <a:gd name="connsiteY26" fmla="*/ 334216 h 840859"/>
                <a:gd name="connsiteX27" fmla="*/ 941653 w 993820"/>
                <a:gd name="connsiteY27" fmla="*/ 491303 h 840859"/>
                <a:gd name="connsiteX28" fmla="*/ 941105 w 993820"/>
                <a:gd name="connsiteY28" fmla="*/ 491814 h 840859"/>
                <a:gd name="connsiteX29" fmla="*/ 941959 w 993820"/>
                <a:gd name="connsiteY29" fmla="*/ 492390 h 840859"/>
                <a:gd name="connsiteX30" fmla="*/ 960482 w 993820"/>
                <a:gd name="connsiteY30" fmla="*/ 537109 h 840859"/>
                <a:gd name="connsiteX31" fmla="*/ 897240 w 993820"/>
                <a:gd name="connsiteY31" fmla="*/ 600351 h 840859"/>
                <a:gd name="connsiteX32" fmla="*/ 852521 w 993820"/>
                <a:gd name="connsiteY32" fmla="*/ 581828 h 840859"/>
                <a:gd name="connsiteX33" fmla="*/ 847459 w 993820"/>
                <a:gd name="connsiteY33" fmla="*/ 574319 h 840859"/>
                <a:gd name="connsiteX34" fmla="*/ 804109 w 993820"/>
                <a:gd name="connsiteY34" fmla="*/ 534400 h 840859"/>
                <a:gd name="connsiteX35" fmla="*/ 459063 w 993820"/>
                <a:gd name="connsiteY35" fmla="*/ 456546 h 840859"/>
                <a:gd name="connsiteX36" fmla="*/ 413160 w 993820"/>
                <a:gd name="connsiteY36" fmla="*/ 511316 h 840859"/>
                <a:gd name="connsiteX37" fmla="*/ 430245 w 993820"/>
                <a:gd name="connsiteY37" fmla="*/ 578749 h 840859"/>
                <a:gd name="connsiteX38" fmla="*/ 452482 w 993820"/>
                <a:gd name="connsiteY38" fmla="*/ 605390 h 840859"/>
                <a:gd name="connsiteX39" fmla="*/ 506435 w 993820"/>
                <a:gd name="connsiteY39" fmla="*/ 651091 h 840859"/>
                <a:gd name="connsiteX40" fmla="*/ 564422 w 993820"/>
                <a:gd name="connsiteY40" fmla="*/ 685041 h 840859"/>
                <a:gd name="connsiteX41" fmla="*/ 577970 w 993820"/>
                <a:gd name="connsiteY41" fmla="*/ 687776 h 840859"/>
                <a:gd name="connsiteX42" fmla="*/ 626630 w 993820"/>
                <a:gd name="connsiteY42" fmla="*/ 761187 h 840859"/>
                <a:gd name="connsiteX43" fmla="*/ 546958 w 993820"/>
                <a:gd name="connsiteY43" fmla="*/ 840859 h 840859"/>
                <a:gd name="connsiteX44" fmla="*/ 515946 w 993820"/>
                <a:gd name="connsiteY44" fmla="*/ 834598 h 840859"/>
                <a:gd name="connsiteX45" fmla="*/ 502310 w 993820"/>
                <a:gd name="connsiteY45" fmla="*/ 825405 h 840859"/>
                <a:gd name="connsiteX46" fmla="*/ 501796 w 993820"/>
                <a:gd name="connsiteY46" fmla="*/ 826490 h 840859"/>
                <a:gd name="connsiteX47" fmla="*/ 342988 w 993820"/>
                <a:gd name="connsiteY47" fmla="*/ 714093 h 840859"/>
                <a:gd name="connsiteX48" fmla="*/ 247174 w 993820"/>
                <a:gd name="connsiteY48" fmla="*/ 647334 h 840859"/>
                <a:gd name="connsiteX49" fmla="*/ 0 w 993820"/>
                <a:gd name="connsiteY49" fmla="*/ 416330 h 840859"/>
                <a:gd name="connsiteX50" fmla="*/ 323140 w 993820"/>
                <a:gd name="connsiteY50" fmla="*/ 170719 h 840859"/>
                <a:gd name="connsiteX51" fmla="*/ 340446 w 993820"/>
                <a:gd name="connsiteY51" fmla="*/ 169638 h 840859"/>
                <a:gd name="connsiteX52" fmla="*/ 365885 w 993820"/>
                <a:gd name="connsiteY52" fmla="*/ 139629 h 840859"/>
                <a:gd name="connsiteX53" fmla="*/ 629145 w 993820"/>
                <a:gd name="connsiteY53" fmla="*/ 2032 h 840859"/>
                <a:gd name="connsiteX54" fmla="*/ 629532 w 993820"/>
                <a:gd name="connsiteY54" fmla="*/ 4262 h 840859"/>
                <a:gd name="connsiteX55" fmla="*/ 650643 w 993820"/>
                <a:gd name="connsiteY55" fmla="*/ 0 h 840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993820" h="840859">
                  <a:moveTo>
                    <a:pt x="650643" y="0"/>
                  </a:moveTo>
                  <a:cubicBezTo>
                    <a:pt x="680891" y="0"/>
                    <a:pt x="705412" y="24521"/>
                    <a:pt x="705412" y="54769"/>
                  </a:cubicBezTo>
                  <a:lnTo>
                    <a:pt x="702979" y="66821"/>
                  </a:lnTo>
                  <a:lnTo>
                    <a:pt x="741391" y="61167"/>
                  </a:lnTo>
                  <a:lnTo>
                    <a:pt x="814949" y="59531"/>
                  </a:lnTo>
                  <a:cubicBezTo>
                    <a:pt x="845197" y="59531"/>
                    <a:pt x="869718" y="84052"/>
                    <a:pt x="869718" y="114300"/>
                  </a:cubicBezTo>
                  <a:cubicBezTo>
                    <a:pt x="869718" y="136986"/>
                    <a:pt x="855925" y="156451"/>
                    <a:pt x="836268" y="164765"/>
                  </a:cubicBezTo>
                  <a:lnTo>
                    <a:pt x="816383" y="168780"/>
                  </a:lnTo>
                  <a:lnTo>
                    <a:pt x="816368" y="168945"/>
                  </a:lnTo>
                  <a:lnTo>
                    <a:pt x="815604" y="168937"/>
                  </a:lnTo>
                  <a:lnTo>
                    <a:pt x="814949" y="169069"/>
                  </a:lnTo>
                  <a:lnTo>
                    <a:pt x="814221" y="168922"/>
                  </a:lnTo>
                  <a:lnTo>
                    <a:pt x="748751" y="168220"/>
                  </a:lnTo>
                  <a:cubicBezTo>
                    <a:pt x="704205" y="171268"/>
                    <a:pt x="660952" y="181245"/>
                    <a:pt x="620365" y="197346"/>
                  </a:cubicBezTo>
                  <a:lnTo>
                    <a:pt x="612610" y="201130"/>
                  </a:lnTo>
                  <a:lnTo>
                    <a:pt x="655489" y="195153"/>
                  </a:lnTo>
                  <a:cubicBezTo>
                    <a:pt x="734429" y="192953"/>
                    <a:pt x="813856" y="208184"/>
                    <a:pt x="887720" y="241014"/>
                  </a:cubicBezTo>
                  <a:lnTo>
                    <a:pt x="952347" y="275856"/>
                  </a:lnTo>
                  <a:lnTo>
                    <a:pt x="955195" y="276431"/>
                  </a:lnTo>
                  <a:cubicBezTo>
                    <a:pt x="977893" y="286032"/>
                    <a:pt x="993820" y="308507"/>
                    <a:pt x="993820" y="334703"/>
                  </a:cubicBezTo>
                  <a:cubicBezTo>
                    <a:pt x="993820" y="369631"/>
                    <a:pt x="965506" y="397945"/>
                    <a:pt x="930578" y="397945"/>
                  </a:cubicBezTo>
                  <a:cubicBezTo>
                    <a:pt x="921846" y="397945"/>
                    <a:pt x="913527" y="396176"/>
                    <a:pt x="905961" y="392975"/>
                  </a:cubicBezTo>
                  <a:lnTo>
                    <a:pt x="892614" y="383976"/>
                  </a:lnTo>
                  <a:lnTo>
                    <a:pt x="891878" y="385123"/>
                  </a:lnTo>
                  <a:cubicBezTo>
                    <a:pt x="820904" y="339587"/>
                    <a:pt x="739609" y="318094"/>
                    <a:pt x="658976" y="320341"/>
                  </a:cubicBezTo>
                  <a:lnTo>
                    <a:pt x="609090" y="325423"/>
                  </a:lnTo>
                  <a:lnTo>
                    <a:pt x="667971" y="334216"/>
                  </a:lnTo>
                  <a:cubicBezTo>
                    <a:pt x="770684" y="357392"/>
                    <a:pt x="866574" y="410806"/>
                    <a:pt x="941653" y="491303"/>
                  </a:cubicBezTo>
                  <a:lnTo>
                    <a:pt x="941105" y="491814"/>
                  </a:lnTo>
                  <a:lnTo>
                    <a:pt x="941959" y="492390"/>
                  </a:lnTo>
                  <a:cubicBezTo>
                    <a:pt x="953404" y="503835"/>
                    <a:pt x="960482" y="519645"/>
                    <a:pt x="960482" y="537109"/>
                  </a:cubicBezTo>
                  <a:cubicBezTo>
                    <a:pt x="960482" y="572037"/>
                    <a:pt x="932168" y="600351"/>
                    <a:pt x="897240" y="600351"/>
                  </a:cubicBezTo>
                  <a:cubicBezTo>
                    <a:pt x="879776" y="600351"/>
                    <a:pt x="863966" y="593273"/>
                    <a:pt x="852521" y="581828"/>
                  </a:cubicBezTo>
                  <a:lnTo>
                    <a:pt x="847459" y="574319"/>
                  </a:lnTo>
                  <a:lnTo>
                    <a:pt x="804109" y="534400"/>
                  </a:lnTo>
                  <a:cubicBezTo>
                    <a:pt x="706882" y="457687"/>
                    <a:pt x="579811" y="429015"/>
                    <a:pt x="459063" y="456546"/>
                  </a:cubicBezTo>
                  <a:cubicBezTo>
                    <a:pt x="443762" y="474803"/>
                    <a:pt x="423698" y="466865"/>
                    <a:pt x="413160" y="511316"/>
                  </a:cubicBezTo>
                  <a:cubicBezTo>
                    <a:pt x="402622" y="555767"/>
                    <a:pt x="424550" y="556271"/>
                    <a:pt x="430245" y="578749"/>
                  </a:cubicBezTo>
                  <a:lnTo>
                    <a:pt x="452482" y="605390"/>
                  </a:lnTo>
                  <a:cubicBezTo>
                    <a:pt x="469089" y="622116"/>
                    <a:pt x="487135" y="637413"/>
                    <a:pt x="506435" y="651091"/>
                  </a:cubicBezTo>
                  <a:lnTo>
                    <a:pt x="564422" y="685041"/>
                  </a:lnTo>
                  <a:lnTo>
                    <a:pt x="577970" y="687776"/>
                  </a:lnTo>
                  <a:cubicBezTo>
                    <a:pt x="606566" y="699871"/>
                    <a:pt x="626630" y="728186"/>
                    <a:pt x="626630" y="761187"/>
                  </a:cubicBezTo>
                  <a:cubicBezTo>
                    <a:pt x="626630" y="805189"/>
                    <a:pt x="590960" y="840859"/>
                    <a:pt x="546958" y="840859"/>
                  </a:cubicBezTo>
                  <a:cubicBezTo>
                    <a:pt x="535957" y="840859"/>
                    <a:pt x="525478" y="838630"/>
                    <a:pt x="515946" y="834598"/>
                  </a:cubicBezTo>
                  <a:lnTo>
                    <a:pt x="502310" y="825405"/>
                  </a:lnTo>
                  <a:lnTo>
                    <a:pt x="501796" y="826490"/>
                  </a:lnTo>
                  <a:cubicBezTo>
                    <a:pt x="442309" y="798281"/>
                    <a:pt x="388684" y="760122"/>
                    <a:pt x="342988" y="714093"/>
                  </a:cubicBezTo>
                  <a:lnTo>
                    <a:pt x="247174" y="647334"/>
                  </a:lnTo>
                  <a:cubicBezTo>
                    <a:pt x="101920" y="609275"/>
                    <a:pt x="0" y="520176"/>
                    <a:pt x="0" y="416330"/>
                  </a:cubicBezTo>
                  <a:cubicBezTo>
                    <a:pt x="0" y="295177"/>
                    <a:pt x="138724" y="194096"/>
                    <a:pt x="323140" y="170719"/>
                  </a:cubicBezTo>
                  <a:lnTo>
                    <a:pt x="340446" y="169638"/>
                  </a:lnTo>
                  <a:lnTo>
                    <a:pt x="365885" y="139629"/>
                  </a:lnTo>
                  <a:cubicBezTo>
                    <a:pt x="435560" y="69109"/>
                    <a:pt x="526709" y="19806"/>
                    <a:pt x="629145" y="2032"/>
                  </a:cubicBezTo>
                  <a:lnTo>
                    <a:pt x="629532" y="4262"/>
                  </a:lnTo>
                  <a:lnTo>
                    <a:pt x="650643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0425531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テキスト ボックス 42"/>
          <p:cNvSpPr txBox="1"/>
          <p:nvPr/>
        </p:nvSpPr>
        <p:spPr>
          <a:xfrm>
            <a:off x="-46259" y="529710"/>
            <a:ext cx="6904259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気を付けて！</a:t>
            </a:r>
            <a:endParaRPr kumimoji="1" lang="en-US" altLang="ja-JP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D319F00B-06AB-4C99-8B6A-B921F92D2516}"/>
              </a:ext>
            </a:extLst>
          </p:cNvPr>
          <p:cNvGrpSpPr/>
          <p:nvPr/>
        </p:nvGrpSpPr>
        <p:grpSpPr>
          <a:xfrm>
            <a:off x="1435576" y="1733550"/>
            <a:ext cx="3986848" cy="3505468"/>
            <a:chOff x="1397605" y="1453300"/>
            <a:chExt cx="1571690" cy="1381921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00FE1482-696A-469A-ACF8-176A50910D3E}"/>
                </a:ext>
              </a:extLst>
            </p:cNvPr>
            <p:cNvGrpSpPr/>
            <p:nvPr/>
          </p:nvGrpSpPr>
          <p:grpSpPr>
            <a:xfrm>
              <a:off x="1397605" y="1453300"/>
              <a:ext cx="1571690" cy="1381921"/>
              <a:chOff x="10263591" y="2129000"/>
              <a:chExt cx="2614619" cy="2298923"/>
            </a:xfrm>
          </p:grpSpPr>
          <p:sp>
            <p:nvSpPr>
              <p:cNvPr id="21" name="フリーフォーム 367">
                <a:extLst>
                  <a:ext uri="{FF2B5EF4-FFF2-40B4-BE49-F238E27FC236}">
                    <a16:creationId xmlns:a16="http://schemas.microsoft.com/office/drawing/2014/main" id="{0E6EF626-CF15-44FE-A21D-0BCEE2623ACE}"/>
                  </a:ext>
                </a:extLst>
              </p:cNvPr>
              <p:cNvSpPr/>
              <p:nvPr/>
            </p:nvSpPr>
            <p:spPr bwMode="auto">
              <a:xfrm>
                <a:off x="10263591" y="2129000"/>
                <a:ext cx="2614619" cy="2298923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2" name="二等辺三角形 21">
                <a:extLst>
                  <a:ext uri="{FF2B5EF4-FFF2-40B4-BE49-F238E27FC236}">
                    <a16:creationId xmlns:a16="http://schemas.microsoft.com/office/drawing/2014/main" id="{50F72A72-16F7-44F1-8B23-3FF00F7936F4}"/>
                  </a:ext>
                </a:extLst>
              </p:cNvPr>
              <p:cNvSpPr/>
              <p:nvPr/>
            </p:nvSpPr>
            <p:spPr bwMode="auto">
              <a:xfrm>
                <a:off x="10422332" y="2302978"/>
                <a:ext cx="2297126" cy="19802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E0926058-5688-4732-999E-F1D3BC3B313C}"/>
                </a:ext>
              </a:extLst>
            </p:cNvPr>
            <p:cNvSpPr/>
            <p:nvPr/>
          </p:nvSpPr>
          <p:spPr bwMode="auto">
            <a:xfrm>
              <a:off x="1854237" y="2178707"/>
              <a:ext cx="668493" cy="546619"/>
            </a:xfrm>
            <a:custGeom>
              <a:avLst/>
              <a:gdLst>
                <a:gd name="connsiteX0" fmla="*/ 368141 w 943398"/>
                <a:gd name="connsiteY0" fmla="*/ 0 h 771406"/>
                <a:gd name="connsiteX1" fmla="*/ 683176 w 943398"/>
                <a:gd name="connsiteY1" fmla="*/ 0 h 771406"/>
                <a:gd name="connsiteX2" fmla="*/ 750684 w 943398"/>
                <a:gd name="connsiteY2" fmla="*/ 67508 h 771406"/>
                <a:gd name="connsiteX3" fmla="*/ 750683 w 943398"/>
                <a:gd name="connsiteY3" fmla="*/ 119241 h 771406"/>
                <a:gd name="connsiteX4" fmla="*/ 734909 w 943398"/>
                <a:gd name="connsiteY4" fmla="*/ 135015 h 771406"/>
                <a:gd name="connsiteX5" fmla="*/ 586404 w 943398"/>
                <a:gd name="connsiteY5" fmla="*/ 135015 h 771406"/>
                <a:gd name="connsiteX6" fmla="*/ 604177 w 943398"/>
                <a:gd name="connsiteY6" fmla="*/ 255850 h 771406"/>
                <a:gd name="connsiteX7" fmla="*/ 613247 w 943398"/>
                <a:gd name="connsiteY7" fmla="*/ 258102 h 771406"/>
                <a:gd name="connsiteX8" fmla="*/ 684774 w 943398"/>
                <a:gd name="connsiteY8" fmla="*/ 296682 h 771406"/>
                <a:gd name="connsiteX9" fmla="*/ 710174 w 943398"/>
                <a:gd name="connsiteY9" fmla="*/ 326821 h 771406"/>
                <a:gd name="connsiteX10" fmla="*/ 849939 w 943398"/>
                <a:gd name="connsiteY10" fmla="*/ 326821 h 771406"/>
                <a:gd name="connsiteX11" fmla="*/ 849939 w 943398"/>
                <a:gd name="connsiteY11" fmla="*/ 290394 h 771406"/>
                <a:gd name="connsiteX12" fmla="*/ 897678 w 943398"/>
                <a:gd name="connsiteY12" fmla="*/ 290394 h 771406"/>
                <a:gd name="connsiteX13" fmla="*/ 897678 w 943398"/>
                <a:gd name="connsiteY13" fmla="*/ 226099 h 771406"/>
                <a:gd name="connsiteX14" fmla="*/ 943398 w 943398"/>
                <a:gd name="connsiteY14" fmla="*/ 226099 h 771406"/>
                <a:gd name="connsiteX15" fmla="*/ 943398 w 943398"/>
                <a:gd name="connsiteY15" fmla="*/ 583997 h 771406"/>
                <a:gd name="connsiteX16" fmla="*/ 897678 w 943398"/>
                <a:gd name="connsiteY16" fmla="*/ 583997 h 771406"/>
                <a:gd name="connsiteX17" fmla="*/ 897678 w 943398"/>
                <a:gd name="connsiteY17" fmla="*/ 519702 h 771406"/>
                <a:gd name="connsiteX18" fmla="*/ 849939 w 943398"/>
                <a:gd name="connsiteY18" fmla="*/ 519702 h 771406"/>
                <a:gd name="connsiteX19" fmla="*/ 849939 w 943398"/>
                <a:gd name="connsiteY19" fmla="*/ 483274 h 771406"/>
                <a:gd name="connsiteX20" fmla="*/ 737179 w 943398"/>
                <a:gd name="connsiteY20" fmla="*/ 483274 h 771406"/>
                <a:gd name="connsiteX21" fmla="*/ 732999 w 943398"/>
                <a:gd name="connsiteY21" fmla="*/ 494047 h 771406"/>
                <a:gd name="connsiteX22" fmla="*/ 525657 w 943398"/>
                <a:gd name="connsiteY22" fmla="*/ 603995 h 771406"/>
                <a:gd name="connsiteX23" fmla="*/ 318315 w 943398"/>
                <a:gd name="connsiteY23" fmla="*/ 494047 h 771406"/>
                <a:gd name="connsiteX24" fmla="*/ 314820 w 943398"/>
                <a:gd name="connsiteY24" fmla="*/ 485039 h 771406"/>
                <a:gd name="connsiteX25" fmla="*/ 257616 w 943398"/>
                <a:gd name="connsiteY25" fmla="*/ 485039 h 771406"/>
                <a:gd name="connsiteX26" fmla="*/ 184090 w 943398"/>
                <a:gd name="connsiteY26" fmla="*/ 558565 h 771406"/>
                <a:gd name="connsiteX27" fmla="*/ 184090 w 943398"/>
                <a:gd name="connsiteY27" fmla="*/ 646918 h 771406"/>
                <a:gd name="connsiteX28" fmla="*/ 186389 w 943398"/>
                <a:gd name="connsiteY28" fmla="*/ 646918 h 771406"/>
                <a:gd name="connsiteX29" fmla="*/ 207137 w 943398"/>
                <a:gd name="connsiteY29" fmla="*/ 667666 h 771406"/>
                <a:gd name="connsiteX30" fmla="*/ 207137 w 943398"/>
                <a:gd name="connsiteY30" fmla="*/ 750658 h 771406"/>
                <a:gd name="connsiteX31" fmla="*/ 186389 w 943398"/>
                <a:gd name="connsiteY31" fmla="*/ 771406 h 771406"/>
                <a:gd name="connsiteX32" fmla="*/ 20748 w 943398"/>
                <a:gd name="connsiteY32" fmla="*/ 771406 h 771406"/>
                <a:gd name="connsiteX33" fmla="*/ 0 w 943398"/>
                <a:gd name="connsiteY33" fmla="*/ 750658 h 771406"/>
                <a:gd name="connsiteX34" fmla="*/ 0 w 943398"/>
                <a:gd name="connsiteY34" fmla="*/ 667666 h 771406"/>
                <a:gd name="connsiteX35" fmla="*/ 20748 w 943398"/>
                <a:gd name="connsiteY35" fmla="*/ 646918 h 771406"/>
                <a:gd name="connsiteX36" fmla="*/ 25859 w 943398"/>
                <a:gd name="connsiteY36" fmla="*/ 646918 h 771406"/>
                <a:gd name="connsiteX37" fmla="*/ 25859 w 943398"/>
                <a:gd name="connsiteY37" fmla="*/ 558564 h 771406"/>
                <a:gd name="connsiteX38" fmla="*/ 257616 w 943398"/>
                <a:gd name="connsiteY38" fmla="*/ 326807 h 771406"/>
                <a:gd name="connsiteX39" fmla="*/ 341151 w 943398"/>
                <a:gd name="connsiteY39" fmla="*/ 326807 h 771406"/>
                <a:gd name="connsiteX40" fmla="*/ 366540 w 943398"/>
                <a:gd name="connsiteY40" fmla="*/ 296682 h 771406"/>
                <a:gd name="connsiteX41" fmla="*/ 438067 w 943398"/>
                <a:gd name="connsiteY41" fmla="*/ 258102 h 771406"/>
                <a:gd name="connsiteX42" fmla="*/ 447137 w 943398"/>
                <a:gd name="connsiteY42" fmla="*/ 255850 h 771406"/>
                <a:gd name="connsiteX43" fmla="*/ 464910 w 943398"/>
                <a:gd name="connsiteY43" fmla="*/ 135015 h 771406"/>
                <a:gd name="connsiteX44" fmla="*/ 316407 w 943398"/>
                <a:gd name="connsiteY44" fmla="*/ 135015 h 771406"/>
                <a:gd name="connsiteX45" fmla="*/ 300633 w 943398"/>
                <a:gd name="connsiteY45" fmla="*/ 119241 h 771406"/>
                <a:gd name="connsiteX46" fmla="*/ 300633 w 943398"/>
                <a:gd name="connsiteY46" fmla="*/ 67508 h 771406"/>
                <a:gd name="connsiteX47" fmla="*/ 368141 w 943398"/>
                <a:gd name="connsiteY47" fmla="*/ 0 h 7714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943398" h="771406">
                  <a:moveTo>
                    <a:pt x="368141" y="0"/>
                  </a:moveTo>
                  <a:lnTo>
                    <a:pt x="683176" y="0"/>
                  </a:lnTo>
                  <a:cubicBezTo>
                    <a:pt x="720460" y="0"/>
                    <a:pt x="750684" y="30224"/>
                    <a:pt x="750684" y="67508"/>
                  </a:cubicBezTo>
                  <a:cubicBezTo>
                    <a:pt x="750684" y="84752"/>
                    <a:pt x="750683" y="101997"/>
                    <a:pt x="750683" y="119241"/>
                  </a:cubicBezTo>
                  <a:cubicBezTo>
                    <a:pt x="750683" y="127953"/>
                    <a:pt x="743621" y="135015"/>
                    <a:pt x="734909" y="135015"/>
                  </a:cubicBezTo>
                  <a:lnTo>
                    <a:pt x="586404" y="135015"/>
                  </a:lnTo>
                  <a:lnTo>
                    <a:pt x="604177" y="255850"/>
                  </a:lnTo>
                  <a:lnTo>
                    <a:pt x="613247" y="258102"/>
                  </a:lnTo>
                  <a:cubicBezTo>
                    <a:pt x="640169" y="267212"/>
                    <a:pt x="664413" y="280393"/>
                    <a:pt x="684774" y="296682"/>
                  </a:cubicBezTo>
                  <a:lnTo>
                    <a:pt x="710174" y="326821"/>
                  </a:lnTo>
                  <a:lnTo>
                    <a:pt x="849939" y="326821"/>
                  </a:lnTo>
                  <a:lnTo>
                    <a:pt x="849939" y="290394"/>
                  </a:lnTo>
                  <a:lnTo>
                    <a:pt x="897678" y="290394"/>
                  </a:lnTo>
                  <a:lnTo>
                    <a:pt x="897678" y="226099"/>
                  </a:lnTo>
                  <a:lnTo>
                    <a:pt x="943398" y="226099"/>
                  </a:lnTo>
                  <a:lnTo>
                    <a:pt x="943398" y="583997"/>
                  </a:lnTo>
                  <a:lnTo>
                    <a:pt x="897678" y="583997"/>
                  </a:lnTo>
                  <a:lnTo>
                    <a:pt x="897678" y="519702"/>
                  </a:lnTo>
                  <a:lnTo>
                    <a:pt x="849939" y="519702"/>
                  </a:lnTo>
                  <a:lnTo>
                    <a:pt x="849939" y="483274"/>
                  </a:lnTo>
                  <a:lnTo>
                    <a:pt x="737179" y="483274"/>
                  </a:lnTo>
                  <a:lnTo>
                    <a:pt x="732999" y="494047"/>
                  </a:lnTo>
                  <a:cubicBezTo>
                    <a:pt x="698838" y="558659"/>
                    <a:pt x="618866" y="603995"/>
                    <a:pt x="525657" y="603995"/>
                  </a:cubicBezTo>
                  <a:cubicBezTo>
                    <a:pt x="432448" y="603995"/>
                    <a:pt x="352476" y="558659"/>
                    <a:pt x="318315" y="494047"/>
                  </a:cubicBezTo>
                  <a:lnTo>
                    <a:pt x="314820" y="485039"/>
                  </a:lnTo>
                  <a:lnTo>
                    <a:pt x="257616" y="485039"/>
                  </a:lnTo>
                  <a:cubicBezTo>
                    <a:pt x="217009" y="485039"/>
                    <a:pt x="184090" y="517958"/>
                    <a:pt x="184090" y="558565"/>
                  </a:cubicBezTo>
                  <a:lnTo>
                    <a:pt x="184090" y="646918"/>
                  </a:lnTo>
                  <a:lnTo>
                    <a:pt x="186389" y="646918"/>
                  </a:lnTo>
                  <a:cubicBezTo>
                    <a:pt x="197848" y="646918"/>
                    <a:pt x="207137" y="656207"/>
                    <a:pt x="207137" y="667666"/>
                  </a:cubicBezTo>
                  <a:lnTo>
                    <a:pt x="207137" y="750658"/>
                  </a:lnTo>
                  <a:cubicBezTo>
                    <a:pt x="207137" y="762117"/>
                    <a:pt x="197848" y="771406"/>
                    <a:pt x="186389" y="771406"/>
                  </a:cubicBezTo>
                  <a:lnTo>
                    <a:pt x="20748" y="771406"/>
                  </a:lnTo>
                  <a:cubicBezTo>
                    <a:pt x="9289" y="771406"/>
                    <a:pt x="0" y="762117"/>
                    <a:pt x="0" y="750658"/>
                  </a:cubicBezTo>
                  <a:lnTo>
                    <a:pt x="0" y="667666"/>
                  </a:lnTo>
                  <a:cubicBezTo>
                    <a:pt x="0" y="656207"/>
                    <a:pt x="9289" y="646918"/>
                    <a:pt x="20748" y="646918"/>
                  </a:cubicBezTo>
                  <a:lnTo>
                    <a:pt x="25859" y="646918"/>
                  </a:lnTo>
                  <a:lnTo>
                    <a:pt x="25859" y="558564"/>
                  </a:lnTo>
                  <a:cubicBezTo>
                    <a:pt x="25859" y="430568"/>
                    <a:pt x="129620" y="326807"/>
                    <a:pt x="257616" y="326807"/>
                  </a:cubicBezTo>
                  <a:lnTo>
                    <a:pt x="341151" y="326807"/>
                  </a:lnTo>
                  <a:lnTo>
                    <a:pt x="366540" y="296682"/>
                  </a:lnTo>
                  <a:cubicBezTo>
                    <a:pt x="386901" y="280393"/>
                    <a:pt x="411145" y="267212"/>
                    <a:pt x="438067" y="258102"/>
                  </a:cubicBezTo>
                  <a:lnTo>
                    <a:pt x="447137" y="255850"/>
                  </a:lnTo>
                  <a:lnTo>
                    <a:pt x="464910" y="135015"/>
                  </a:lnTo>
                  <a:lnTo>
                    <a:pt x="316407" y="135015"/>
                  </a:lnTo>
                  <a:cubicBezTo>
                    <a:pt x="307695" y="135015"/>
                    <a:pt x="300633" y="127953"/>
                    <a:pt x="300633" y="119241"/>
                  </a:cubicBezTo>
                  <a:lnTo>
                    <a:pt x="300633" y="67508"/>
                  </a:lnTo>
                  <a:cubicBezTo>
                    <a:pt x="300633" y="30224"/>
                    <a:pt x="330857" y="0"/>
                    <a:pt x="36814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9DABF170-CD5F-485F-BA1C-4C1A84857AB9}"/>
                </a:ext>
              </a:extLst>
            </p:cNvPr>
            <p:cNvSpPr/>
            <p:nvPr/>
          </p:nvSpPr>
          <p:spPr bwMode="auto">
            <a:xfrm>
              <a:off x="1770115" y="1843031"/>
              <a:ext cx="617600" cy="522543"/>
            </a:xfrm>
            <a:custGeom>
              <a:avLst/>
              <a:gdLst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09860 w 993820"/>
                <a:gd name="connsiteY37" fmla="*/ 471787 h 840859"/>
                <a:gd name="connsiteX38" fmla="*/ 413160 w 993820"/>
                <a:gd name="connsiteY38" fmla="*/ 511316 h 840859"/>
                <a:gd name="connsiteX39" fmla="*/ 430245 w 993820"/>
                <a:gd name="connsiteY39" fmla="*/ 578749 h 840859"/>
                <a:gd name="connsiteX40" fmla="*/ 452482 w 993820"/>
                <a:gd name="connsiteY40" fmla="*/ 605390 h 840859"/>
                <a:gd name="connsiteX41" fmla="*/ 506435 w 993820"/>
                <a:gd name="connsiteY41" fmla="*/ 651091 h 840859"/>
                <a:gd name="connsiteX42" fmla="*/ 564422 w 993820"/>
                <a:gd name="connsiteY42" fmla="*/ 685041 h 840859"/>
                <a:gd name="connsiteX43" fmla="*/ 577970 w 993820"/>
                <a:gd name="connsiteY43" fmla="*/ 687776 h 840859"/>
                <a:gd name="connsiteX44" fmla="*/ 626630 w 993820"/>
                <a:gd name="connsiteY44" fmla="*/ 761187 h 840859"/>
                <a:gd name="connsiteX45" fmla="*/ 546958 w 993820"/>
                <a:gd name="connsiteY45" fmla="*/ 840859 h 840859"/>
                <a:gd name="connsiteX46" fmla="*/ 515946 w 993820"/>
                <a:gd name="connsiteY46" fmla="*/ 834598 h 840859"/>
                <a:gd name="connsiteX47" fmla="*/ 502310 w 993820"/>
                <a:gd name="connsiteY47" fmla="*/ 825405 h 840859"/>
                <a:gd name="connsiteX48" fmla="*/ 501796 w 993820"/>
                <a:gd name="connsiteY48" fmla="*/ 826490 h 840859"/>
                <a:gd name="connsiteX49" fmla="*/ 342988 w 993820"/>
                <a:gd name="connsiteY49" fmla="*/ 714093 h 840859"/>
                <a:gd name="connsiteX50" fmla="*/ 294928 w 993820"/>
                <a:gd name="connsiteY50" fmla="*/ 656517 h 840859"/>
                <a:gd name="connsiteX51" fmla="*/ 247174 w 993820"/>
                <a:gd name="connsiteY51" fmla="*/ 647334 h 840859"/>
                <a:gd name="connsiteX52" fmla="*/ 0 w 993820"/>
                <a:gd name="connsiteY52" fmla="*/ 416330 h 840859"/>
                <a:gd name="connsiteX53" fmla="*/ 323140 w 993820"/>
                <a:gd name="connsiteY53" fmla="*/ 170719 h 840859"/>
                <a:gd name="connsiteX54" fmla="*/ 340446 w 993820"/>
                <a:gd name="connsiteY54" fmla="*/ 169638 h 840859"/>
                <a:gd name="connsiteX55" fmla="*/ 365885 w 993820"/>
                <a:gd name="connsiteY55" fmla="*/ 139629 h 840859"/>
                <a:gd name="connsiteX56" fmla="*/ 629145 w 993820"/>
                <a:gd name="connsiteY56" fmla="*/ 2032 h 840859"/>
                <a:gd name="connsiteX57" fmla="*/ 629532 w 993820"/>
                <a:gd name="connsiteY57" fmla="*/ 4262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09860 w 993820"/>
                <a:gd name="connsiteY37" fmla="*/ 471787 h 840859"/>
                <a:gd name="connsiteX38" fmla="*/ 413160 w 993820"/>
                <a:gd name="connsiteY38" fmla="*/ 511316 h 840859"/>
                <a:gd name="connsiteX39" fmla="*/ 430245 w 993820"/>
                <a:gd name="connsiteY39" fmla="*/ 578749 h 840859"/>
                <a:gd name="connsiteX40" fmla="*/ 452482 w 993820"/>
                <a:gd name="connsiteY40" fmla="*/ 605390 h 840859"/>
                <a:gd name="connsiteX41" fmla="*/ 506435 w 993820"/>
                <a:gd name="connsiteY41" fmla="*/ 651091 h 840859"/>
                <a:gd name="connsiteX42" fmla="*/ 564422 w 993820"/>
                <a:gd name="connsiteY42" fmla="*/ 685041 h 840859"/>
                <a:gd name="connsiteX43" fmla="*/ 577970 w 993820"/>
                <a:gd name="connsiteY43" fmla="*/ 687776 h 840859"/>
                <a:gd name="connsiteX44" fmla="*/ 626630 w 993820"/>
                <a:gd name="connsiteY44" fmla="*/ 761187 h 840859"/>
                <a:gd name="connsiteX45" fmla="*/ 546958 w 993820"/>
                <a:gd name="connsiteY45" fmla="*/ 840859 h 840859"/>
                <a:gd name="connsiteX46" fmla="*/ 515946 w 993820"/>
                <a:gd name="connsiteY46" fmla="*/ 834598 h 840859"/>
                <a:gd name="connsiteX47" fmla="*/ 502310 w 993820"/>
                <a:gd name="connsiteY47" fmla="*/ 825405 h 840859"/>
                <a:gd name="connsiteX48" fmla="*/ 501796 w 993820"/>
                <a:gd name="connsiteY48" fmla="*/ 826490 h 840859"/>
                <a:gd name="connsiteX49" fmla="*/ 342988 w 993820"/>
                <a:gd name="connsiteY49" fmla="*/ 714093 h 840859"/>
                <a:gd name="connsiteX50" fmla="*/ 247174 w 993820"/>
                <a:gd name="connsiteY50" fmla="*/ 647334 h 840859"/>
                <a:gd name="connsiteX51" fmla="*/ 0 w 993820"/>
                <a:gd name="connsiteY51" fmla="*/ 416330 h 840859"/>
                <a:gd name="connsiteX52" fmla="*/ 323140 w 993820"/>
                <a:gd name="connsiteY52" fmla="*/ 170719 h 840859"/>
                <a:gd name="connsiteX53" fmla="*/ 340446 w 993820"/>
                <a:gd name="connsiteY53" fmla="*/ 169638 h 840859"/>
                <a:gd name="connsiteX54" fmla="*/ 365885 w 993820"/>
                <a:gd name="connsiteY54" fmla="*/ 139629 h 840859"/>
                <a:gd name="connsiteX55" fmla="*/ 629145 w 993820"/>
                <a:gd name="connsiteY55" fmla="*/ 2032 h 840859"/>
                <a:gd name="connsiteX56" fmla="*/ 629532 w 993820"/>
                <a:gd name="connsiteY56" fmla="*/ 4262 h 840859"/>
                <a:gd name="connsiteX57" fmla="*/ 650643 w 993820"/>
                <a:gd name="connsiteY57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13160 w 993820"/>
                <a:gd name="connsiteY37" fmla="*/ 511316 h 840859"/>
                <a:gd name="connsiteX38" fmla="*/ 430245 w 993820"/>
                <a:gd name="connsiteY38" fmla="*/ 578749 h 840859"/>
                <a:gd name="connsiteX39" fmla="*/ 452482 w 993820"/>
                <a:gd name="connsiteY39" fmla="*/ 605390 h 840859"/>
                <a:gd name="connsiteX40" fmla="*/ 506435 w 993820"/>
                <a:gd name="connsiteY40" fmla="*/ 651091 h 840859"/>
                <a:gd name="connsiteX41" fmla="*/ 564422 w 993820"/>
                <a:gd name="connsiteY41" fmla="*/ 685041 h 840859"/>
                <a:gd name="connsiteX42" fmla="*/ 577970 w 993820"/>
                <a:gd name="connsiteY42" fmla="*/ 687776 h 840859"/>
                <a:gd name="connsiteX43" fmla="*/ 626630 w 993820"/>
                <a:gd name="connsiteY43" fmla="*/ 761187 h 840859"/>
                <a:gd name="connsiteX44" fmla="*/ 546958 w 993820"/>
                <a:gd name="connsiteY44" fmla="*/ 840859 h 840859"/>
                <a:gd name="connsiteX45" fmla="*/ 515946 w 993820"/>
                <a:gd name="connsiteY45" fmla="*/ 834598 h 840859"/>
                <a:gd name="connsiteX46" fmla="*/ 502310 w 993820"/>
                <a:gd name="connsiteY46" fmla="*/ 825405 h 840859"/>
                <a:gd name="connsiteX47" fmla="*/ 501796 w 993820"/>
                <a:gd name="connsiteY47" fmla="*/ 826490 h 840859"/>
                <a:gd name="connsiteX48" fmla="*/ 342988 w 993820"/>
                <a:gd name="connsiteY48" fmla="*/ 714093 h 840859"/>
                <a:gd name="connsiteX49" fmla="*/ 247174 w 993820"/>
                <a:gd name="connsiteY49" fmla="*/ 647334 h 840859"/>
                <a:gd name="connsiteX50" fmla="*/ 0 w 993820"/>
                <a:gd name="connsiteY50" fmla="*/ 416330 h 840859"/>
                <a:gd name="connsiteX51" fmla="*/ 323140 w 993820"/>
                <a:gd name="connsiteY51" fmla="*/ 170719 h 840859"/>
                <a:gd name="connsiteX52" fmla="*/ 340446 w 993820"/>
                <a:gd name="connsiteY52" fmla="*/ 169638 h 840859"/>
                <a:gd name="connsiteX53" fmla="*/ 365885 w 993820"/>
                <a:gd name="connsiteY53" fmla="*/ 139629 h 840859"/>
                <a:gd name="connsiteX54" fmla="*/ 629145 w 993820"/>
                <a:gd name="connsiteY54" fmla="*/ 2032 h 840859"/>
                <a:gd name="connsiteX55" fmla="*/ 629532 w 993820"/>
                <a:gd name="connsiteY55" fmla="*/ 4262 h 840859"/>
                <a:gd name="connsiteX56" fmla="*/ 650643 w 993820"/>
                <a:gd name="connsiteY56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03546 w 993820"/>
                <a:gd name="connsiteY4" fmla="*/ 61833 h 840859"/>
                <a:gd name="connsiteX5" fmla="*/ 814949 w 993820"/>
                <a:gd name="connsiteY5" fmla="*/ 59531 h 840859"/>
                <a:gd name="connsiteX6" fmla="*/ 869718 w 993820"/>
                <a:gd name="connsiteY6" fmla="*/ 114300 h 840859"/>
                <a:gd name="connsiteX7" fmla="*/ 836268 w 993820"/>
                <a:gd name="connsiteY7" fmla="*/ 164765 h 840859"/>
                <a:gd name="connsiteX8" fmla="*/ 816383 w 993820"/>
                <a:gd name="connsiteY8" fmla="*/ 168780 h 840859"/>
                <a:gd name="connsiteX9" fmla="*/ 816368 w 993820"/>
                <a:gd name="connsiteY9" fmla="*/ 168945 h 840859"/>
                <a:gd name="connsiteX10" fmla="*/ 815604 w 993820"/>
                <a:gd name="connsiteY10" fmla="*/ 168937 h 840859"/>
                <a:gd name="connsiteX11" fmla="*/ 814949 w 993820"/>
                <a:gd name="connsiteY11" fmla="*/ 169069 h 840859"/>
                <a:gd name="connsiteX12" fmla="*/ 814221 w 993820"/>
                <a:gd name="connsiteY12" fmla="*/ 168922 h 840859"/>
                <a:gd name="connsiteX13" fmla="*/ 748751 w 993820"/>
                <a:gd name="connsiteY13" fmla="*/ 168220 h 840859"/>
                <a:gd name="connsiteX14" fmla="*/ 620365 w 993820"/>
                <a:gd name="connsiteY14" fmla="*/ 197346 h 840859"/>
                <a:gd name="connsiteX15" fmla="*/ 612610 w 993820"/>
                <a:gd name="connsiteY15" fmla="*/ 201130 h 840859"/>
                <a:gd name="connsiteX16" fmla="*/ 655489 w 993820"/>
                <a:gd name="connsiteY16" fmla="*/ 195153 h 840859"/>
                <a:gd name="connsiteX17" fmla="*/ 887720 w 993820"/>
                <a:gd name="connsiteY17" fmla="*/ 241014 h 840859"/>
                <a:gd name="connsiteX18" fmla="*/ 952347 w 993820"/>
                <a:gd name="connsiteY18" fmla="*/ 275856 h 840859"/>
                <a:gd name="connsiteX19" fmla="*/ 955195 w 993820"/>
                <a:gd name="connsiteY19" fmla="*/ 276431 h 840859"/>
                <a:gd name="connsiteX20" fmla="*/ 993820 w 993820"/>
                <a:gd name="connsiteY20" fmla="*/ 334703 h 840859"/>
                <a:gd name="connsiteX21" fmla="*/ 930578 w 993820"/>
                <a:gd name="connsiteY21" fmla="*/ 397945 h 840859"/>
                <a:gd name="connsiteX22" fmla="*/ 905961 w 993820"/>
                <a:gd name="connsiteY22" fmla="*/ 392975 h 840859"/>
                <a:gd name="connsiteX23" fmla="*/ 892614 w 993820"/>
                <a:gd name="connsiteY23" fmla="*/ 383976 h 840859"/>
                <a:gd name="connsiteX24" fmla="*/ 891878 w 993820"/>
                <a:gd name="connsiteY24" fmla="*/ 385123 h 840859"/>
                <a:gd name="connsiteX25" fmla="*/ 658976 w 993820"/>
                <a:gd name="connsiteY25" fmla="*/ 320341 h 840859"/>
                <a:gd name="connsiteX26" fmla="*/ 609090 w 993820"/>
                <a:gd name="connsiteY26" fmla="*/ 325423 h 840859"/>
                <a:gd name="connsiteX27" fmla="*/ 667971 w 993820"/>
                <a:gd name="connsiteY27" fmla="*/ 334216 h 840859"/>
                <a:gd name="connsiteX28" fmla="*/ 941653 w 993820"/>
                <a:gd name="connsiteY28" fmla="*/ 491303 h 840859"/>
                <a:gd name="connsiteX29" fmla="*/ 941105 w 993820"/>
                <a:gd name="connsiteY29" fmla="*/ 491814 h 840859"/>
                <a:gd name="connsiteX30" fmla="*/ 941959 w 993820"/>
                <a:gd name="connsiteY30" fmla="*/ 492390 h 840859"/>
                <a:gd name="connsiteX31" fmla="*/ 960482 w 993820"/>
                <a:gd name="connsiteY31" fmla="*/ 537109 h 840859"/>
                <a:gd name="connsiteX32" fmla="*/ 897240 w 993820"/>
                <a:gd name="connsiteY32" fmla="*/ 600351 h 840859"/>
                <a:gd name="connsiteX33" fmla="*/ 852521 w 993820"/>
                <a:gd name="connsiteY33" fmla="*/ 581828 h 840859"/>
                <a:gd name="connsiteX34" fmla="*/ 847459 w 993820"/>
                <a:gd name="connsiteY34" fmla="*/ 574319 h 840859"/>
                <a:gd name="connsiteX35" fmla="*/ 804109 w 993820"/>
                <a:gd name="connsiteY35" fmla="*/ 534400 h 840859"/>
                <a:gd name="connsiteX36" fmla="*/ 459063 w 993820"/>
                <a:gd name="connsiteY36" fmla="*/ 456546 h 840859"/>
                <a:gd name="connsiteX37" fmla="*/ 413160 w 993820"/>
                <a:gd name="connsiteY37" fmla="*/ 511316 h 840859"/>
                <a:gd name="connsiteX38" fmla="*/ 430245 w 993820"/>
                <a:gd name="connsiteY38" fmla="*/ 578749 h 840859"/>
                <a:gd name="connsiteX39" fmla="*/ 452482 w 993820"/>
                <a:gd name="connsiteY39" fmla="*/ 605390 h 840859"/>
                <a:gd name="connsiteX40" fmla="*/ 506435 w 993820"/>
                <a:gd name="connsiteY40" fmla="*/ 651091 h 840859"/>
                <a:gd name="connsiteX41" fmla="*/ 564422 w 993820"/>
                <a:gd name="connsiteY41" fmla="*/ 685041 h 840859"/>
                <a:gd name="connsiteX42" fmla="*/ 577970 w 993820"/>
                <a:gd name="connsiteY42" fmla="*/ 687776 h 840859"/>
                <a:gd name="connsiteX43" fmla="*/ 626630 w 993820"/>
                <a:gd name="connsiteY43" fmla="*/ 761187 h 840859"/>
                <a:gd name="connsiteX44" fmla="*/ 546958 w 993820"/>
                <a:gd name="connsiteY44" fmla="*/ 840859 h 840859"/>
                <a:gd name="connsiteX45" fmla="*/ 515946 w 993820"/>
                <a:gd name="connsiteY45" fmla="*/ 834598 h 840859"/>
                <a:gd name="connsiteX46" fmla="*/ 502310 w 993820"/>
                <a:gd name="connsiteY46" fmla="*/ 825405 h 840859"/>
                <a:gd name="connsiteX47" fmla="*/ 501796 w 993820"/>
                <a:gd name="connsiteY47" fmla="*/ 826490 h 840859"/>
                <a:gd name="connsiteX48" fmla="*/ 342988 w 993820"/>
                <a:gd name="connsiteY48" fmla="*/ 714093 h 840859"/>
                <a:gd name="connsiteX49" fmla="*/ 247174 w 993820"/>
                <a:gd name="connsiteY49" fmla="*/ 647334 h 840859"/>
                <a:gd name="connsiteX50" fmla="*/ 0 w 993820"/>
                <a:gd name="connsiteY50" fmla="*/ 416330 h 840859"/>
                <a:gd name="connsiteX51" fmla="*/ 323140 w 993820"/>
                <a:gd name="connsiteY51" fmla="*/ 170719 h 840859"/>
                <a:gd name="connsiteX52" fmla="*/ 340446 w 993820"/>
                <a:gd name="connsiteY52" fmla="*/ 169638 h 840859"/>
                <a:gd name="connsiteX53" fmla="*/ 365885 w 993820"/>
                <a:gd name="connsiteY53" fmla="*/ 139629 h 840859"/>
                <a:gd name="connsiteX54" fmla="*/ 629145 w 993820"/>
                <a:gd name="connsiteY54" fmla="*/ 2032 h 840859"/>
                <a:gd name="connsiteX55" fmla="*/ 629532 w 993820"/>
                <a:gd name="connsiteY55" fmla="*/ 4262 h 840859"/>
                <a:gd name="connsiteX56" fmla="*/ 650643 w 993820"/>
                <a:gd name="connsiteY56" fmla="*/ 0 h 840859"/>
                <a:gd name="connsiteX0" fmla="*/ 650643 w 993820"/>
                <a:gd name="connsiteY0" fmla="*/ 0 h 840859"/>
                <a:gd name="connsiteX1" fmla="*/ 705412 w 993820"/>
                <a:gd name="connsiteY1" fmla="*/ 54769 h 840859"/>
                <a:gd name="connsiteX2" fmla="*/ 702979 w 993820"/>
                <a:gd name="connsiteY2" fmla="*/ 66821 h 840859"/>
                <a:gd name="connsiteX3" fmla="*/ 741391 w 993820"/>
                <a:gd name="connsiteY3" fmla="*/ 61167 h 840859"/>
                <a:gd name="connsiteX4" fmla="*/ 814949 w 993820"/>
                <a:gd name="connsiteY4" fmla="*/ 59531 h 840859"/>
                <a:gd name="connsiteX5" fmla="*/ 869718 w 993820"/>
                <a:gd name="connsiteY5" fmla="*/ 114300 h 840859"/>
                <a:gd name="connsiteX6" fmla="*/ 836268 w 993820"/>
                <a:gd name="connsiteY6" fmla="*/ 164765 h 840859"/>
                <a:gd name="connsiteX7" fmla="*/ 816383 w 993820"/>
                <a:gd name="connsiteY7" fmla="*/ 168780 h 840859"/>
                <a:gd name="connsiteX8" fmla="*/ 816368 w 993820"/>
                <a:gd name="connsiteY8" fmla="*/ 168945 h 840859"/>
                <a:gd name="connsiteX9" fmla="*/ 815604 w 993820"/>
                <a:gd name="connsiteY9" fmla="*/ 168937 h 840859"/>
                <a:gd name="connsiteX10" fmla="*/ 814949 w 993820"/>
                <a:gd name="connsiteY10" fmla="*/ 169069 h 840859"/>
                <a:gd name="connsiteX11" fmla="*/ 814221 w 993820"/>
                <a:gd name="connsiteY11" fmla="*/ 168922 h 840859"/>
                <a:gd name="connsiteX12" fmla="*/ 748751 w 993820"/>
                <a:gd name="connsiteY12" fmla="*/ 168220 h 840859"/>
                <a:gd name="connsiteX13" fmla="*/ 620365 w 993820"/>
                <a:gd name="connsiteY13" fmla="*/ 197346 h 840859"/>
                <a:gd name="connsiteX14" fmla="*/ 612610 w 993820"/>
                <a:gd name="connsiteY14" fmla="*/ 201130 h 840859"/>
                <a:gd name="connsiteX15" fmla="*/ 655489 w 993820"/>
                <a:gd name="connsiteY15" fmla="*/ 195153 h 840859"/>
                <a:gd name="connsiteX16" fmla="*/ 887720 w 993820"/>
                <a:gd name="connsiteY16" fmla="*/ 241014 h 840859"/>
                <a:gd name="connsiteX17" fmla="*/ 952347 w 993820"/>
                <a:gd name="connsiteY17" fmla="*/ 275856 h 840859"/>
                <a:gd name="connsiteX18" fmla="*/ 955195 w 993820"/>
                <a:gd name="connsiteY18" fmla="*/ 276431 h 840859"/>
                <a:gd name="connsiteX19" fmla="*/ 993820 w 993820"/>
                <a:gd name="connsiteY19" fmla="*/ 334703 h 840859"/>
                <a:gd name="connsiteX20" fmla="*/ 930578 w 993820"/>
                <a:gd name="connsiteY20" fmla="*/ 397945 h 840859"/>
                <a:gd name="connsiteX21" fmla="*/ 905961 w 993820"/>
                <a:gd name="connsiteY21" fmla="*/ 392975 h 840859"/>
                <a:gd name="connsiteX22" fmla="*/ 892614 w 993820"/>
                <a:gd name="connsiteY22" fmla="*/ 383976 h 840859"/>
                <a:gd name="connsiteX23" fmla="*/ 891878 w 993820"/>
                <a:gd name="connsiteY23" fmla="*/ 385123 h 840859"/>
                <a:gd name="connsiteX24" fmla="*/ 658976 w 993820"/>
                <a:gd name="connsiteY24" fmla="*/ 320341 h 840859"/>
                <a:gd name="connsiteX25" fmla="*/ 609090 w 993820"/>
                <a:gd name="connsiteY25" fmla="*/ 325423 h 840859"/>
                <a:gd name="connsiteX26" fmla="*/ 667971 w 993820"/>
                <a:gd name="connsiteY26" fmla="*/ 334216 h 840859"/>
                <a:gd name="connsiteX27" fmla="*/ 941653 w 993820"/>
                <a:gd name="connsiteY27" fmla="*/ 491303 h 840859"/>
                <a:gd name="connsiteX28" fmla="*/ 941105 w 993820"/>
                <a:gd name="connsiteY28" fmla="*/ 491814 h 840859"/>
                <a:gd name="connsiteX29" fmla="*/ 941959 w 993820"/>
                <a:gd name="connsiteY29" fmla="*/ 492390 h 840859"/>
                <a:gd name="connsiteX30" fmla="*/ 960482 w 993820"/>
                <a:gd name="connsiteY30" fmla="*/ 537109 h 840859"/>
                <a:gd name="connsiteX31" fmla="*/ 897240 w 993820"/>
                <a:gd name="connsiteY31" fmla="*/ 600351 h 840859"/>
                <a:gd name="connsiteX32" fmla="*/ 852521 w 993820"/>
                <a:gd name="connsiteY32" fmla="*/ 581828 h 840859"/>
                <a:gd name="connsiteX33" fmla="*/ 847459 w 993820"/>
                <a:gd name="connsiteY33" fmla="*/ 574319 h 840859"/>
                <a:gd name="connsiteX34" fmla="*/ 804109 w 993820"/>
                <a:gd name="connsiteY34" fmla="*/ 534400 h 840859"/>
                <a:gd name="connsiteX35" fmla="*/ 459063 w 993820"/>
                <a:gd name="connsiteY35" fmla="*/ 456546 h 840859"/>
                <a:gd name="connsiteX36" fmla="*/ 413160 w 993820"/>
                <a:gd name="connsiteY36" fmla="*/ 511316 h 840859"/>
                <a:gd name="connsiteX37" fmla="*/ 430245 w 993820"/>
                <a:gd name="connsiteY37" fmla="*/ 578749 h 840859"/>
                <a:gd name="connsiteX38" fmla="*/ 452482 w 993820"/>
                <a:gd name="connsiteY38" fmla="*/ 605390 h 840859"/>
                <a:gd name="connsiteX39" fmla="*/ 506435 w 993820"/>
                <a:gd name="connsiteY39" fmla="*/ 651091 h 840859"/>
                <a:gd name="connsiteX40" fmla="*/ 564422 w 993820"/>
                <a:gd name="connsiteY40" fmla="*/ 685041 h 840859"/>
                <a:gd name="connsiteX41" fmla="*/ 577970 w 993820"/>
                <a:gd name="connsiteY41" fmla="*/ 687776 h 840859"/>
                <a:gd name="connsiteX42" fmla="*/ 626630 w 993820"/>
                <a:gd name="connsiteY42" fmla="*/ 761187 h 840859"/>
                <a:gd name="connsiteX43" fmla="*/ 546958 w 993820"/>
                <a:gd name="connsiteY43" fmla="*/ 840859 h 840859"/>
                <a:gd name="connsiteX44" fmla="*/ 515946 w 993820"/>
                <a:gd name="connsiteY44" fmla="*/ 834598 h 840859"/>
                <a:gd name="connsiteX45" fmla="*/ 502310 w 993820"/>
                <a:gd name="connsiteY45" fmla="*/ 825405 h 840859"/>
                <a:gd name="connsiteX46" fmla="*/ 501796 w 993820"/>
                <a:gd name="connsiteY46" fmla="*/ 826490 h 840859"/>
                <a:gd name="connsiteX47" fmla="*/ 342988 w 993820"/>
                <a:gd name="connsiteY47" fmla="*/ 714093 h 840859"/>
                <a:gd name="connsiteX48" fmla="*/ 247174 w 993820"/>
                <a:gd name="connsiteY48" fmla="*/ 647334 h 840859"/>
                <a:gd name="connsiteX49" fmla="*/ 0 w 993820"/>
                <a:gd name="connsiteY49" fmla="*/ 416330 h 840859"/>
                <a:gd name="connsiteX50" fmla="*/ 323140 w 993820"/>
                <a:gd name="connsiteY50" fmla="*/ 170719 h 840859"/>
                <a:gd name="connsiteX51" fmla="*/ 340446 w 993820"/>
                <a:gd name="connsiteY51" fmla="*/ 169638 h 840859"/>
                <a:gd name="connsiteX52" fmla="*/ 365885 w 993820"/>
                <a:gd name="connsiteY52" fmla="*/ 139629 h 840859"/>
                <a:gd name="connsiteX53" fmla="*/ 629145 w 993820"/>
                <a:gd name="connsiteY53" fmla="*/ 2032 h 840859"/>
                <a:gd name="connsiteX54" fmla="*/ 629532 w 993820"/>
                <a:gd name="connsiteY54" fmla="*/ 4262 h 840859"/>
                <a:gd name="connsiteX55" fmla="*/ 650643 w 993820"/>
                <a:gd name="connsiteY55" fmla="*/ 0 h 8408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</a:cxnLst>
              <a:rect l="l" t="t" r="r" b="b"/>
              <a:pathLst>
                <a:path w="993820" h="840859">
                  <a:moveTo>
                    <a:pt x="650643" y="0"/>
                  </a:moveTo>
                  <a:cubicBezTo>
                    <a:pt x="680891" y="0"/>
                    <a:pt x="705412" y="24521"/>
                    <a:pt x="705412" y="54769"/>
                  </a:cubicBezTo>
                  <a:lnTo>
                    <a:pt x="702979" y="66821"/>
                  </a:lnTo>
                  <a:lnTo>
                    <a:pt x="741391" y="61167"/>
                  </a:lnTo>
                  <a:lnTo>
                    <a:pt x="814949" y="59531"/>
                  </a:lnTo>
                  <a:cubicBezTo>
                    <a:pt x="845197" y="59531"/>
                    <a:pt x="869718" y="84052"/>
                    <a:pt x="869718" y="114300"/>
                  </a:cubicBezTo>
                  <a:cubicBezTo>
                    <a:pt x="869718" y="136986"/>
                    <a:pt x="855925" y="156451"/>
                    <a:pt x="836268" y="164765"/>
                  </a:cubicBezTo>
                  <a:lnTo>
                    <a:pt x="816383" y="168780"/>
                  </a:lnTo>
                  <a:lnTo>
                    <a:pt x="816368" y="168945"/>
                  </a:lnTo>
                  <a:lnTo>
                    <a:pt x="815604" y="168937"/>
                  </a:lnTo>
                  <a:lnTo>
                    <a:pt x="814949" y="169069"/>
                  </a:lnTo>
                  <a:lnTo>
                    <a:pt x="814221" y="168922"/>
                  </a:lnTo>
                  <a:lnTo>
                    <a:pt x="748751" y="168220"/>
                  </a:lnTo>
                  <a:cubicBezTo>
                    <a:pt x="704205" y="171268"/>
                    <a:pt x="660952" y="181245"/>
                    <a:pt x="620365" y="197346"/>
                  </a:cubicBezTo>
                  <a:lnTo>
                    <a:pt x="612610" y="201130"/>
                  </a:lnTo>
                  <a:lnTo>
                    <a:pt x="655489" y="195153"/>
                  </a:lnTo>
                  <a:cubicBezTo>
                    <a:pt x="734429" y="192953"/>
                    <a:pt x="813856" y="208184"/>
                    <a:pt x="887720" y="241014"/>
                  </a:cubicBezTo>
                  <a:lnTo>
                    <a:pt x="952347" y="275856"/>
                  </a:lnTo>
                  <a:lnTo>
                    <a:pt x="955195" y="276431"/>
                  </a:lnTo>
                  <a:cubicBezTo>
                    <a:pt x="977893" y="286032"/>
                    <a:pt x="993820" y="308507"/>
                    <a:pt x="993820" y="334703"/>
                  </a:cubicBezTo>
                  <a:cubicBezTo>
                    <a:pt x="993820" y="369631"/>
                    <a:pt x="965506" y="397945"/>
                    <a:pt x="930578" y="397945"/>
                  </a:cubicBezTo>
                  <a:cubicBezTo>
                    <a:pt x="921846" y="397945"/>
                    <a:pt x="913527" y="396176"/>
                    <a:pt x="905961" y="392975"/>
                  </a:cubicBezTo>
                  <a:lnTo>
                    <a:pt x="892614" y="383976"/>
                  </a:lnTo>
                  <a:lnTo>
                    <a:pt x="891878" y="385123"/>
                  </a:lnTo>
                  <a:cubicBezTo>
                    <a:pt x="820904" y="339587"/>
                    <a:pt x="739609" y="318094"/>
                    <a:pt x="658976" y="320341"/>
                  </a:cubicBezTo>
                  <a:lnTo>
                    <a:pt x="609090" y="325423"/>
                  </a:lnTo>
                  <a:lnTo>
                    <a:pt x="667971" y="334216"/>
                  </a:lnTo>
                  <a:cubicBezTo>
                    <a:pt x="770684" y="357392"/>
                    <a:pt x="866574" y="410806"/>
                    <a:pt x="941653" y="491303"/>
                  </a:cubicBezTo>
                  <a:lnTo>
                    <a:pt x="941105" y="491814"/>
                  </a:lnTo>
                  <a:lnTo>
                    <a:pt x="941959" y="492390"/>
                  </a:lnTo>
                  <a:cubicBezTo>
                    <a:pt x="953404" y="503835"/>
                    <a:pt x="960482" y="519645"/>
                    <a:pt x="960482" y="537109"/>
                  </a:cubicBezTo>
                  <a:cubicBezTo>
                    <a:pt x="960482" y="572037"/>
                    <a:pt x="932168" y="600351"/>
                    <a:pt x="897240" y="600351"/>
                  </a:cubicBezTo>
                  <a:cubicBezTo>
                    <a:pt x="879776" y="600351"/>
                    <a:pt x="863966" y="593273"/>
                    <a:pt x="852521" y="581828"/>
                  </a:cubicBezTo>
                  <a:lnTo>
                    <a:pt x="847459" y="574319"/>
                  </a:lnTo>
                  <a:lnTo>
                    <a:pt x="804109" y="534400"/>
                  </a:lnTo>
                  <a:cubicBezTo>
                    <a:pt x="706882" y="457687"/>
                    <a:pt x="579811" y="429015"/>
                    <a:pt x="459063" y="456546"/>
                  </a:cubicBezTo>
                  <a:cubicBezTo>
                    <a:pt x="443762" y="474803"/>
                    <a:pt x="423698" y="466865"/>
                    <a:pt x="413160" y="511316"/>
                  </a:cubicBezTo>
                  <a:cubicBezTo>
                    <a:pt x="402622" y="555767"/>
                    <a:pt x="424550" y="556271"/>
                    <a:pt x="430245" y="578749"/>
                  </a:cubicBezTo>
                  <a:lnTo>
                    <a:pt x="452482" y="605390"/>
                  </a:lnTo>
                  <a:cubicBezTo>
                    <a:pt x="469089" y="622116"/>
                    <a:pt x="487135" y="637413"/>
                    <a:pt x="506435" y="651091"/>
                  </a:cubicBezTo>
                  <a:lnTo>
                    <a:pt x="564422" y="685041"/>
                  </a:lnTo>
                  <a:lnTo>
                    <a:pt x="577970" y="687776"/>
                  </a:lnTo>
                  <a:cubicBezTo>
                    <a:pt x="606566" y="699871"/>
                    <a:pt x="626630" y="728186"/>
                    <a:pt x="626630" y="761187"/>
                  </a:cubicBezTo>
                  <a:cubicBezTo>
                    <a:pt x="626630" y="805189"/>
                    <a:pt x="590960" y="840859"/>
                    <a:pt x="546958" y="840859"/>
                  </a:cubicBezTo>
                  <a:cubicBezTo>
                    <a:pt x="535957" y="840859"/>
                    <a:pt x="525478" y="838630"/>
                    <a:pt x="515946" y="834598"/>
                  </a:cubicBezTo>
                  <a:lnTo>
                    <a:pt x="502310" y="825405"/>
                  </a:lnTo>
                  <a:lnTo>
                    <a:pt x="501796" y="826490"/>
                  </a:lnTo>
                  <a:cubicBezTo>
                    <a:pt x="442309" y="798281"/>
                    <a:pt x="388684" y="760122"/>
                    <a:pt x="342988" y="714093"/>
                  </a:cubicBezTo>
                  <a:lnTo>
                    <a:pt x="247174" y="647334"/>
                  </a:lnTo>
                  <a:cubicBezTo>
                    <a:pt x="101920" y="609275"/>
                    <a:pt x="0" y="520176"/>
                    <a:pt x="0" y="416330"/>
                  </a:cubicBezTo>
                  <a:cubicBezTo>
                    <a:pt x="0" y="295177"/>
                    <a:pt x="138724" y="194096"/>
                    <a:pt x="323140" y="170719"/>
                  </a:cubicBezTo>
                  <a:lnTo>
                    <a:pt x="340446" y="169638"/>
                  </a:lnTo>
                  <a:lnTo>
                    <a:pt x="365885" y="139629"/>
                  </a:lnTo>
                  <a:cubicBezTo>
                    <a:pt x="435560" y="69109"/>
                    <a:pt x="526709" y="19806"/>
                    <a:pt x="629145" y="2032"/>
                  </a:cubicBezTo>
                  <a:lnTo>
                    <a:pt x="629532" y="4262"/>
                  </a:lnTo>
                  <a:lnTo>
                    <a:pt x="650643" y="0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C8AAAA23-98C3-49A8-8D6C-AF324A5EA013}"/>
              </a:ext>
            </a:extLst>
          </p:cNvPr>
          <p:cNvSpPr txBox="1"/>
          <p:nvPr/>
        </p:nvSpPr>
        <p:spPr>
          <a:xfrm>
            <a:off x="0" y="5433538"/>
            <a:ext cx="6858000" cy="3908762"/>
          </a:xfrm>
          <a:prstGeom prst="rect">
            <a:avLst/>
          </a:prstGeom>
          <a:noFill/>
        </p:spPr>
        <p:txBody>
          <a:bodyPr vert="horz" wrap="square" rtlCol="0" anchor="b">
            <a:spAutoFit/>
          </a:bodyPr>
          <a:lstStyle>
            <a:defPPr>
              <a:defRPr lang="ja-JP"/>
            </a:defPPr>
            <a:lvl1pPr algn="ctr">
              <a:defRPr sz="9000" b="1" spc="50">
                <a:ln w="28575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36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>
                <a:ln w="19050">
                  <a:solidFill>
                    <a:schemeClr val="tx1"/>
                  </a:solidFill>
                </a:ln>
                <a:solidFill>
                  <a:srgbClr val="FFFF00"/>
                </a:solidFill>
              </a:rPr>
              <a:t>蛇口を</a:t>
            </a:r>
            <a:endParaRPr lang="en-US" altLang="ja-JP" sz="8000" dirty="0">
              <a:ln w="1905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  <a:p>
            <a:r>
              <a:rPr lang="ja-JP" altLang="en-US" sz="8000" dirty="0">
                <a:ln w="19050">
                  <a:solidFill>
                    <a:schemeClr val="tx1"/>
                  </a:solidFill>
                </a:ln>
              </a:rPr>
              <a:t>最後まで</a:t>
            </a:r>
            <a:endParaRPr lang="en-US" altLang="ja-JP" sz="8000" dirty="0">
              <a:ln w="19050">
                <a:solidFill>
                  <a:schemeClr val="tx1"/>
                </a:solidFill>
              </a:ln>
            </a:endParaRPr>
          </a:p>
          <a:p>
            <a:r>
              <a:rPr lang="ja-JP" altLang="en-US" sz="8000" dirty="0">
                <a:ln w="19050">
                  <a:solidFill>
                    <a:schemeClr val="tx1"/>
                  </a:solidFill>
                </a:ln>
              </a:rPr>
              <a:t>しめて</a:t>
            </a:r>
            <a:endParaRPr lang="en-US" altLang="ja-JP" sz="8800" dirty="0">
              <a:ln w="19050">
                <a:solidFill>
                  <a:schemeClr val="tx1"/>
                </a:solidFill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67119372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33</Words>
  <Application>Microsoft Office PowerPoint</Application>
  <PresentationFormat>A4 210 x 297 mm</PresentationFormat>
  <Paragraphs>15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pop857_蛇口を最後までしめて</dc:title>
  <dc:subject>pop857_蛇口を最後までしめて</dc:subject>
  <dc:creator>http://www.digipot.net</dc:creator>
  <cp:lastModifiedBy/>
  <cp:revision>1</cp:revision>
  <dcterms:created xsi:type="dcterms:W3CDTF">2014-12-04T06:28:15Z</dcterms:created>
  <dcterms:modified xsi:type="dcterms:W3CDTF">2017-07-23T15:24:13Z</dcterms:modified>
  <cp:version>1</cp:version>
</cp:coreProperties>
</file>

<file path=docProps/thumbnail.jpeg>
</file>