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78" r:id="rId5"/>
    <p:sldId id="286" r:id="rId6"/>
    <p:sldId id="29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8" d="100"/>
          <a:sy n="78" d="100"/>
        </p:scale>
        <p:origin x="3600" y="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853825" y="0"/>
            <a:ext cx="341632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solidFill>
                  <a:srgbClr val="FFFF00"/>
                </a:solidFill>
              </a:rPr>
              <a:t>蛇口を</a:t>
            </a:r>
            <a:endParaRPr lang="en-US" altLang="ja-JP" sz="10500" dirty="0">
              <a:solidFill>
                <a:srgbClr val="FFFF00"/>
              </a:solidFill>
            </a:endParaRPr>
          </a:p>
          <a:p>
            <a:r>
              <a:rPr lang="ja-JP" altLang="en-US" sz="10500" dirty="0"/>
              <a:t>最後までしめて</a:t>
            </a:r>
            <a:endParaRPr lang="en-US" altLang="ja-JP" sz="10500" dirty="0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853825" y="0"/>
            <a:ext cx="341632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蛇口を</a:t>
            </a:r>
            <a:endParaRPr lang="en-US" altLang="ja-JP" sz="105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最後までしめて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04AFCC6-79A9-417C-B740-FAA9DC755310}"/>
              </a:ext>
            </a:extLst>
          </p:cNvPr>
          <p:cNvGrpSpPr/>
          <p:nvPr/>
        </p:nvGrpSpPr>
        <p:grpSpPr>
          <a:xfrm>
            <a:off x="891450" y="2388832"/>
            <a:ext cx="5174070" cy="4549342"/>
            <a:chOff x="1397605" y="1453300"/>
            <a:chExt cx="1571690" cy="138192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C726676-B208-445A-AE8D-D0D44D8D8F4D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13" name="フリーフォーム 367">
                <a:extLst>
                  <a:ext uri="{FF2B5EF4-FFF2-40B4-BE49-F238E27FC236}">
                    <a16:creationId xmlns:a16="http://schemas.microsoft.com/office/drawing/2014/main" id="{E19F42AD-C058-44A8-A2BE-5B571FC98767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二等辺三角形 13">
                <a:extLst>
                  <a:ext uri="{FF2B5EF4-FFF2-40B4-BE49-F238E27FC236}">
                    <a16:creationId xmlns:a16="http://schemas.microsoft.com/office/drawing/2014/main" id="{87D5D4E9-503C-4421-9019-72D21433C4AA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7EDD317-E4EA-48D5-9171-446ECD402C04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A38E75C-DE03-4E88-8BF0-0336BFAFAE32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0" y="481798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蛇口を</a:t>
            </a:r>
            <a:endParaRPr lang="en-US" altLang="ja-JP" sz="9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9600" dirty="0">
                <a:ln w="19050">
                  <a:solidFill>
                    <a:schemeClr val="tx1"/>
                  </a:solidFill>
                </a:ln>
              </a:rPr>
              <a:t>最後まで</a:t>
            </a:r>
            <a:endParaRPr lang="en-US" altLang="ja-JP" sz="96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9600" dirty="0">
                <a:ln w="19050">
                  <a:solidFill>
                    <a:schemeClr val="tx1"/>
                  </a:solidFill>
                </a:ln>
              </a:rPr>
              <a:t>しめて</a:t>
            </a:r>
            <a:endParaRPr lang="en-US" altLang="ja-JP" sz="115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8A82B73-9338-4F68-95E4-9AA1453FB127}"/>
              </a:ext>
            </a:extLst>
          </p:cNvPr>
          <p:cNvGrpSpPr/>
          <p:nvPr/>
        </p:nvGrpSpPr>
        <p:grpSpPr>
          <a:xfrm>
            <a:off x="1605320" y="1082570"/>
            <a:ext cx="3647360" cy="3206970"/>
            <a:chOff x="1397605" y="1453300"/>
            <a:chExt cx="1571690" cy="138192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F7709B9-AB77-4CE6-84E7-9AB0244521BF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20" name="フリーフォーム 367">
                <a:extLst>
                  <a:ext uri="{FF2B5EF4-FFF2-40B4-BE49-F238E27FC236}">
                    <a16:creationId xmlns:a16="http://schemas.microsoft.com/office/drawing/2014/main" id="{11886853-2F44-40F0-A898-60BCA3AEB4C0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二等辺三角形 20">
                <a:extLst>
                  <a:ext uri="{FF2B5EF4-FFF2-40B4-BE49-F238E27FC236}">
                    <a16:creationId xmlns:a16="http://schemas.microsoft.com/office/drawing/2014/main" id="{3FFA27A2-E3A2-4F2D-AE60-EB5391D71AD1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6A44E4E-118D-481C-921E-69CED81D17FF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5625B16-79EF-4373-85EF-427370A03C93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2971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水道代節約に！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A7248DA-0A8E-400C-A18F-2EA89F49F980}"/>
              </a:ext>
            </a:extLst>
          </p:cNvPr>
          <p:cNvSpPr txBox="1"/>
          <p:nvPr/>
        </p:nvSpPr>
        <p:spPr>
          <a:xfrm>
            <a:off x="0" y="5433538"/>
            <a:ext cx="6858000" cy="390876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蛇口を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最後まで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しめて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33C929E-7F48-4D0F-B3FD-917BC30596AE}"/>
              </a:ext>
            </a:extLst>
          </p:cNvPr>
          <p:cNvGrpSpPr/>
          <p:nvPr/>
        </p:nvGrpSpPr>
        <p:grpSpPr>
          <a:xfrm>
            <a:off x="1435576" y="1733550"/>
            <a:ext cx="3986848" cy="3505468"/>
            <a:chOff x="1397605" y="1453300"/>
            <a:chExt cx="1571690" cy="1381921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584CB85-62AD-4EA4-943E-A0C325EB99C5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15" name="フリーフォーム 367">
                <a:extLst>
                  <a:ext uri="{FF2B5EF4-FFF2-40B4-BE49-F238E27FC236}">
                    <a16:creationId xmlns:a16="http://schemas.microsoft.com/office/drawing/2014/main" id="{4B2BE3C1-9DC5-4D52-B20E-3A594072C7CC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CDD45785-AAC9-4392-8675-390BB0026FC7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2E76335-4998-4CF5-99A4-8E1E8D1F8AB3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69F4879-987A-4639-9ADB-0553D6FC975C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2971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319F00B-06AB-4C99-8B6A-B921F92D2516}"/>
              </a:ext>
            </a:extLst>
          </p:cNvPr>
          <p:cNvGrpSpPr/>
          <p:nvPr/>
        </p:nvGrpSpPr>
        <p:grpSpPr>
          <a:xfrm>
            <a:off x="1435576" y="1733550"/>
            <a:ext cx="3986848" cy="3505468"/>
            <a:chOff x="1397605" y="1453300"/>
            <a:chExt cx="1571690" cy="1381921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0FE1482-696A-469A-ACF8-176A50910D3E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21" name="フリーフォーム 367">
                <a:extLst>
                  <a:ext uri="{FF2B5EF4-FFF2-40B4-BE49-F238E27FC236}">
                    <a16:creationId xmlns:a16="http://schemas.microsoft.com/office/drawing/2014/main" id="{0E6EF626-CF15-44FE-A21D-0BCEE2623ACE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二等辺三角形 21">
                <a:extLst>
                  <a:ext uri="{FF2B5EF4-FFF2-40B4-BE49-F238E27FC236}">
                    <a16:creationId xmlns:a16="http://schemas.microsoft.com/office/drawing/2014/main" id="{50F72A72-16F7-44F1-8B23-3FF00F7936F4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0926058-5688-4732-999E-F1D3BC3B313C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DABF170-CD5F-485F-BA1C-4C1A84857AB9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AAAA23-98C3-49A8-8D6C-AF324A5EA013}"/>
              </a:ext>
            </a:extLst>
          </p:cNvPr>
          <p:cNvSpPr txBox="1"/>
          <p:nvPr/>
        </p:nvSpPr>
        <p:spPr>
          <a:xfrm>
            <a:off x="0" y="5433538"/>
            <a:ext cx="6858000" cy="390876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蛇口を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最後まで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しめて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711937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pop857_蛇口を最後までしめて</dc:title>
  <dc:subject>pop857_蛇口を最後までしめて</dc:subject>
  <dc:creator>http://www.digipot.net</dc:creator>
  <cp:lastModifiedBy/>
  <cp:revision>1</cp:revision>
  <dcterms:created xsi:type="dcterms:W3CDTF">2014-12-04T06:28:15Z</dcterms:created>
  <dcterms:modified xsi:type="dcterms:W3CDTF">2017-07-23T15:24:13Z</dcterms:modified>
  <cp:version>1</cp:version>
</cp:coreProperties>
</file>