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2" d="100"/>
          <a:sy n="62" d="100"/>
        </p:scale>
        <p:origin x="960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08720" y="227475"/>
            <a:ext cx="480131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>
                <a:solidFill>
                  <a:srgbClr val="FF0000"/>
                </a:solidFill>
              </a:rPr>
              <a:t>ＮＯ！</a:t>
            </a:r>
            <a:endParaRPr lang="en-US" altLang="ja-JP" sz="15000" dirty="0">
              <a:solidFill>
                <a:srgbClr val="FF0000"/>
              </a:solidFill>
            </a:endParaRPr>
          </a:p>
          <a:p>
            <a:r>
              <a:rPr lang="ja-JP" altLang="en-US" sz="15000" dirty="0"/>
              <a:t>不法投棄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36655" y="227475"/>
            <a:ext cx="480131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>
                <a:solidFill>
                  <a:schemeClr val="tx1"/>
                </a:solidFill>
              </a:rPr>
              <a:t>ＮＯ！</a:t>
            </a:r>
            <a:endParaRPr lang="en-US" altLang="ja-JP" sz="15000" dirty="0">
              <a:solidFill>
                <a:schemeClr val="tx1"/>
              </a:solidFill>
            </a:endParaRPr>
          </a:p>
          <a:p>
            <a:r>
              <a:rPr lang="ja-JP" altLang="en-US" sz="15000" dirty="0">
                <a:solidFill>
                  <a:schemeClr val="tx1"/>
                </a:solidFill>
              </a:rPr>
              <a:t>不法投棄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62D0EF8E-3F48-4585-9E09-45B877C428D8}"/>
              </a:ext>
            </a:extLst>
          </p:cNvPr>
          <p:cNvGrpSpPr/>
          <p:nvPr/>
        </p:nvGrpSpPr>
        <p:grpSpPr>
          <a:xfrm>
            <a:off x="908720" y="2387715"/>
            <a:ext cx="5087808" cy="5087802"/>
            <a:chOff x="7913018" y="2792440"/>
            <a:chExt cx="1562519" cy="1562519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7F5B3FAD-28C2-4608-81E2-BABB3756AC6D}"/>
                </a:ext>
              </a:extLst>
            </p:cNvPr>
            <p:cNvGrpSpPr/>
            <p:nvPr/>
          </p:nvGrpSpPr>
          <p:grpSpPr>
            <a:xfrm>
              <a:off x="7913018" y="2792440"/>
              <a:ext cx="1562519" cy="1562519"/>
              <a:chOff x="3291812" y="3140968"/>
              <a:chExt cx="720080" cy="720080"/>
            </a:xfrm>
          </p:grpSpPr>
          <p:sp>
            <p:nvSpPr>
              <p:cNvPr id="60" name="ドーナツ 387">
                <a:extLst>
                  <a:ext uri="{FF2B5EF4-FFF2-40B4-BE49-F238E27FC236}">
                    <a16:creationId xmlns:a16="http://schemas.microsoft.com/office/drawing/2014/main" id="{3D2A4361-A660-4F8E-8F7B-87BD4CC4B1E8}"/>
                  </a:ext>
                </a:extLst>
              </p:cNvPr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ドーナツ 388">
                <a:extLst>
                  <a:ext uri="{FF2B5EF4-FFF2-40B4-BE49-F238E27FC236}">
                    <a16:creationId xmlns:a16="http://schemas.microsoft.com/office/drawing/2014/main" id="{70E23A6D-01AE-4BC6-9F44-ABD78AFA44EE}"/>
                  </a:ext>
                </a:extLst>
              </p:cNvPr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5ABC5B4D-C4DC-48BB-AC12-39E8F988951B}"/>
                </a:ext>
              </a:extLst>
            </p:cNvPr>
            <p:cNvGrpSpPr/>
            <p:nvPr/>
          </p:nvGrpSpPr>
          <p:grpSpPr>
            <a:xfrm>
              <a:off x="8060428" y="3174308"/>
              <a:ext cx="1267698" cy="798782"/>
              <a:chOff x="7702034" y="3120562"/>
              <a:chExt cx="1411894" cy="889640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5CCC403A-A6BD-417F-ABA9-E968739BC9A7}"/>
                  </a:ext>
                </a:extLst>
              </p:cNvPr>
              <p:cNvGrpSpPr/>
              <p:nvPr/>
            </p:nvGrpSpPr>
            <p:grpSpPr>
              <a:xfrm>
                <a:off x="7702034" y="3214492"/>
                <a:ext cx="540060" cy="564368"/>
                <a:chOff x="7608295" y="4329100"/>
                <a:chExt cx="540060" cy="564368"/>
              </a:xfrm>
              <a:solidFill>
                <a:srgbClr val="FF9933"/>
              </a:solidFill>
            </p:grpSpPr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FB5FA3F2-BF08-4C90-99B7-99043B1EEA8F}"/>
                    </a:ext>
                  </a:extLst>
                </p:cNvPr>
                <p:cNvSpPr/>
                <p:nvPr/>
              </p:nvSpPr>
              <p:spPr bwMode="auto">
                <a:xfrm>
                  <a:off x="7653672" y="4688978"/>
                  <a:ext cx="459664" cy="204490"/>
                </a:xfrm>
                <a:custGeom>
                  <a:avLst/>
                  <a:gdLst>
                    <a:gd name="connsiteX0" fmla="*/ 43382 w 459664"/>
                    <a:gd name="connsiteY0" fmla="*/ 1 h 204490"/>
                    <a:gd name="connsiteX1" fmla="*/ 91258 w 459664"/>
                    <a:gd name="connsiteY1" fmla="*/ 12829 h 204490"/>
                    <a:gd name="connsiteX2" fmla="*/ 28901 w 459664"/>
                    <a:gd name="connsiteY2" fmla="*/ 204490 h 204490"/>
                    <a:gd name="connsiteX3" fmla="*/ 0 w 459664"/>
                    <a:gd name="connsiteY3" fmla="*/ 204490 h 204490"/>
                    <a:gd name="connsiteX4" fmla="*/ 416282 w 459664"/>
                    <a:gd name="connsiteY4" fmla="*/ 0 h 204490"/>
                    <a:gd name="connsiteX5" fmla="*/ 459664 w 459664"/>
                    <a:gd name="connsiteY5" fmla="*/ 204490 h 204490"/>
                    <a:gd name="connsiteX6" fmla="*/ 430763 w 459664"/>
                    <a:gd name="connsiteY6" fmla="*/ 204490 h 204490"/>
                    <a:gd name="connsiteX7" fmla="*/ 368405 w 459664"/>
                    <a:gd name="connsiteY7" fmla="*/ 12829 h 20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9664" h="204490">
                      <a:moveTo>
                        <a:pt x="43382" y="1"/>
                      </a:moveTo>
                      <a:lnTo>
                        <a:pt x="91258" y="12829"/>
                      </a:lnTo>
                      <a:lnTo>
                        <a:pt x="28901" y="204490"/>
                      </a:lnTo>
                      <a:lnTo>
                        <a:pt x="0" y="204490"/>
                      </a:lnTo>
                      <a:close/>
                      <a:moveTo>
                        <a:pt x="416282" y="0"/>
                      </a:moveTo>
                      <a:lnTo>
                        <a:pt x="459664" y="204490"/>
                      </a:lnTo>
                      <a:lnTo>
                        <a:pt x="430763" y="204490"/>
                      </a:lnTo>
                      <a:lnTo>
                        <a:pt x="368405" y="12829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正方形/長方形 57">
                  <a:extLst>
                    <a:ext uri="{FF2B5EF4-FFF2-40B4-BE49-F238E27FC236}">
                      <a16:creationId xmlns:a16="http://schemas.microsoft.com/office/drawing/2014/main" id="{717B8062-2D35-430C-9DBD-8852D505A7F9}"/>
                    </a:ext>
                  </a:extLst>
                </p:cNvPr>
                <p:cNvSpPr/>
                <p:nvPr/>
              </p:nvSpPr>
              <p:spPr bwMode="auto">
                <a:xfrm>
                  <a:off x="7608295" y="4329100"/>
                  <a:ext cx="540060" cy="404825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CB03A642-1205-471C-B607-1AB37FB32EBF}"/>
                    </a:ext>
                  </a:extLst>
                </p:cNvPr>
                <p:cNvSpPr/>
                <p:nvPr/>
              </p:nvSpPr>
              <p:spPr bwMode="auto">
                <a:xfrm>
                  <a:off x="7653300" y="4367753"/>
                  <a:ext cx="450050" cy="321387"/>
                </a:xfrm>
                <a:prstGeom prst="round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90C5EDE0-3496-470D-B0B0-54D2E031872E}"/>
                  </a:ext>
                </a:extLst>
              </p:cNvPr>
              <p:cNvGrpSpPr/>
              <p:nvPr/>
            </p:nvGrpSpPr>
            <p:grpSpPr>
              <a:xfrm>
                <a:off x="8332104" y="3120562"/>
                <a:ext cx="407699" cy="699162"/>
                <a:chOff x="8238365" y="4235170"/>
                <a:chExt cx="407699" cy="699162"/>
              </a:xfrm>
              <a:solidFill>
                <a:srgbClr val="FF9933"/>
              </a:solidFill>
            </p:grpSpPr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5F126683-E8A8-412B-BBD4-507D1C38C9B4}"/>
                    </a:ext>
                  </a:extLst>
                </p:cNvPr>
                <p:cNvSpPr/>
                <p:nvPr/>
              </p:nvSpPr>
              <p:spPr bwMode="auto">
                <a:xfrm>
                  <a:off x="8238365" y="4235170"/>
                  <a:ext cx="407699" cy="699162"/>
                </a:xfrm>
                <a:prstGeom prst="roundRect">
                  <a:avLst>
                    <a:gd name="adj" fmla="val 5497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2DF38327-5654-4648-8271-7878A50D5180}"/>
                    </a:ext>
                  </a:extLst>
                </p:cNvPr>
                <p:cNvSpPr/>
                <p:nvPr/>
              </p:nvSpPr>
              <p:spPr bwMode="auto">
                <a:xfrm>
                  <a:off x="8259796" y="4261364"/>
                  <a:ext cx="360329" cy="184430"/>
                </a:xfrm>
                <a:prstGeom prst="roundRect">
                  <a:avLst>
                    <a:gd name="adj" fmla="val 937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939232F1-474B-45EF-9B05-95C2ACEDF100}"/>
                    </a:ext>
                  </a:extLst>
                </p:cNvPr>
                <p:cNvSpPr/>
                <p:nvPr/>
              </p:nvSpPr>
              <p:spPr bwMode="auto">
                <a:xfrm>
                  <a:off x="8259796" y="4468533"/>
                  <a:ext cx="360329" cy="445632"/>
                </a:xfrm>
                <a:prstGeom prst="roundRect">
                  <a:avLst>
                    <a:gd name="adj" fmla="val 549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1B39482A-C395-48CD-93A9-8EFBCDAEE317}"/>
                    </a:ext>
                  </a:extLst>
                </p:cNvPr>
                <p:cNvSpPr/>
                <p:nvPr/>
              </p:nvSpPr>
              <p:spPr bwMode="auto">
                <a:xfrm>
                  <a:off x="8283346" y="4314825"/>
                  <a:ext cx="48648" cy="77508"/>
                </a:xfrm>
                <a:prstGeom prst="roundRect">
                  <a:avLst>
                    <a:gd name="adj" fmla="val 9370"/>
                  </a:avLst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27F9ABE6-B50C-4B0B-BB82-536F9BF214A4}"/>
                    </a:ext>
                  </a:extLst>
                </p:cNvPr>
                <p:cNvSpPr/>
                <p:nvPr/>
              </p:nvSpPr>
              <p:spPr bwMode="auto">
                <a:xfrm>
                  <a:off x="8283346" y="4500562"/>
                  <a:ext cx="48648" cy="77508"/>
                </a:xfrm>
                <a:prstGeom prst="roundRect">
                  <a:avLst>
                    <a:gd name="adj" fmla="val 9370"/>
                  </a:avLst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981B7653-0CC8-4F25-BB41-1CA9CC65E6F0}"/>
                  </a:ext>
                </a:extLst>
              </p:cNvPr>
              <p:cNvGrpSpPr/>
              <p:nvPr/>
            </p:nvGrpSpPr>
            <p:grpSpPr>
              <a:xfrm>
                <a:off x="8612900" y="3336364"/>
                <a:ext cx="501028" cy="660068"/>
                <a:chOff x="8771118" y="4274264"/>
                <a:chExt cx="501028" cy="660068"/>
              </a:xfrm>
              <a:solidFill>
                <a:srgbClr val="FF9933"/>
              </a:solidFill>
            </p:grpSpPr>
            <p:sp>
              <p:nvSpPr>
                <p:cNvPr id="44" name="アーチ 43">
                  <a:extLst>
                    <a:ext uri="{FF2B5EF4-FFF2-40B4-BE49-F238E27FC236}">
                      <a16:creationId xmlns:a16="http://schemas.microsoft.com/office/drawing/2014/main" id="{492DA640-6B79-4375-939F-24D4660CB462}"/>
                    </a:ext>
                  </a:extLst>
                </p:cNvPr>
                <p:cNvSpPr/>
                <p:nvPr/>
              </p:nvSpPr>
              <p:spPr bwMode="auto">
                <a:xfrm rot="9900000">
                  <a:off x="9106343" y="4752557"/>
                  <a:ext cx="165803" cy="165803"/>
                </a:xfrm>
                <a:prstGeom prst="blockArc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台形 44">
                  <a:extLst>
                    <a:ext uri="{FF2B5EF4-FFF2-40B4-BE49-F238E27FC236}">
                      <a16:creationId xmlns:a16="http://schemas.microsoft.com/office/drawing/2014/main" id="{0F02D76B-8ED3-43D8-8A81-5E0423D621ED}"/>
                    </a:ext>
                  </a:extLst>
                </p:cNvPr>
                <p:cNvSpPr/>
                <p:nvPr/>
              </p:nvSpPr>
              <p:spPr bwMode="auto">
                <a:xfrm>
                  <a:off x="8771118" y="4274264"/>
                  <a:ext cx="412352" cy="106389"/>
                </a:xfrm>
                <a:prstGeom prst="trapezoid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" name="正方形/長方形 45">
                  <a:extLst>
                    <a:ext uri="{FF2B5EF4-FFF2-40B4-BE49-F238E27FC236}">
                      <a16:creationId xmlns:a16="http://schemas.microsoft.com/office/drawing/2014/main" id="{0E45DB9D-B31B-46BE-98E6-DC86805A536D}"/>
                    </a:ext>
                  </a:extLst>
                </p:cNvPr>
                <p:cNvSpPr/>
                <p:nvPr/>
              </p:nvSpPr>
              <p:spPr bwMode="auto">
                <a:xfrm>
                  <a:off x="8778425" y="4412763"/>
                  <a:ext cx="405045" cy="52156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正方形/長方形 46">
                  <a:extLst>
                    <a:ext uri="{FF2B5EF4-FFF2-40B4-BE49-F238E27FC236}">
                      <a16:creationId xmlns:a16="http://schemas.microsoft.com/office/drawing/2014/main" id="{9A2F7B9B-1F02-4E95-B34B-AA3086C4380A}"/>
                    </a:ext>
                  </a:extLst>
                </p:cNvPr>
                <p:cNvSpPr/>
                <p:nvPr/>
              </p:nvSpPr>
              <p:spPr bwMode="auto">
                <a:xfrm>
                  <a:off x="8908915" y="4412763"/>
                  <a:ext cx="144063" cy="52156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正方形/長方形 47">
                  <a:extLst>
                    <a:ext uri="{FF2B5EF4-FFF2-40B4-BE49-F238E27FC236}">
                      <a16:creationId xmlns:a16="http://schemas.microsoft.com/office/drawing/2014/main" id="{D90D1410-9A32-43EA-8B80-9A9C6C91A506}"/>
                    </a:ext>
                  </a:extLst>
                </p:cNvPr>
                <p:cNvSpPr/>
                <p:nvPr/>
              </p:nvSpPr>
              <p:spPr bwMode="auto">
                <a:xfrm>
                  <a:off x="8771118" y="4367753"/>
                  <a:ext cx="418126" cy="78041"/>
                </a:xfrm>
                <a:prstGeom prst="rect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B2641A6A-F8E7-4F08-A242-86DB8A852D95}"/>
                    </a:ext>
                  </a:extLst>
                </p:cNvPr>
                <p:cNvSpPr/>
                <p:nvPr/>
              </p:nvSpPr>
              <p:spPr bwMode="auto">
                <a:xfrm>
                  <a:off x="8823430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DA9E76DA-FDF6-4216-A666-855FD716C73A}"/>
                    </a:ext>
                  </a:extLst>
                </p:cNvPr>
                <p:cNvSpPr/>
                <p:nvPr/>
              </p:nvSpPr>
              <p:spPr bwMode="auto">
                <a:xfrm>
                  <a:off x="8904392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572A4B44-BC2D-4907-9254-73D2DB20A508}"/>
                    </a:ext>
                  </a:extLst>
                </p:cNvPr>
                <p:cNvSpPr/>
                <p:nvPr/>
              </p:nvSpPr>
              <p:spPr bwMode="auto">
                <a:xfrm>
                  <a:off x="9061554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B8900BF5-3982-4F53-8681-D804C62D46A1}"/>
                  </a:ext>
                </a:extLst>
              </p:cNvPr>
              <p:cNvGrpSpPr/>
              <p:nvPr/>
            </p:nvGrpSpPr>
            <p:grpSpPr>
              <a:xfrm>
                <a:off x="7965289" y="3470143"/>
                <a:ext cx="491822" cy="540059"/>
                <a:chOff x="7718728" y="4959171"/>
                <a:chExt cx="491822" cy="540059"/>
              </a:xfrm>
              <a:solidFill>
                <a:srgbClr val="FF9933"/>
              </a:solidFill>
            </p:grpSpPr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24DA1823-5D8D-448E-97A4-23A6D7DA69FD}"/>
                    </a:ext>
                  </a:extLst>
                </p:cNvPr>
                <p:cNvSpPr/>
                <p:nvPr/>
              </p:nvSpPr>
              <p:spPr bwMode="auto">
                <a:xfrm>
                  <a:off x="7916371" y="5306195"/>
                  <a:ext cx="96536" cy="4571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正方形/長方形 38">
                  <a:extLst>
                    <a:ext uri="{FF2B5EF4-FFF2-40B4-BE49-F238E27FC236}">
                      <a16:creationId xmlns:a16="http://schemas.microsoft.com/office/drawing/2014/main" id="{4CCABA62-3F6A-4010-809A-BA915F04AB65}"/>
                    </a:ext>
                  </a:extLst>
                </p:cNvPr>
                <p:cNvSpPr/>
                <p:nvPr/>
              </p:nvSpPr>
              <p:spPr bwMode="auto">
                <a:xfrm>
                  <a:off x="7735917" y="4959171"/>
                  <a:ext cx="457443" cy="353408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正方形/長方形 39">
                  <a:extLst>
                    <a:ext uri="{FF2B5EF4-FFF2-40B4-BE49-F238E27FC236}">
                      <a16:creationId xmlns:a16="http://schemas.microsoft.com/office/drawing/2014/main" id="{457C1388-5BDF-486B-AC27-CA194957FD1E}"/>
                    </a:ext>
                  </a:extLst>
                </p:cNvPr>
                <p:cNvSpPr/>
                <p:nvPr/>
              </p:nvSpPr>
              <p:spPr bwMode="auto">
                <a:xfrm>
                  <a:off x="7780651" y="4993727"/>
                  <a:ext cx="367988" cy="284296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正方形/長方形 40">
                  <a:extLst>
                    <a:ext uri="{FF2B5EF4-FFF2-40B4-BE49-F238E27FC236}">
                      <a16:creationId xmlns:a16="http://schemas.microsoft.com/office/drawing/2014/main" id="{034F5FDD-87D6-4525-A862-7779855AE948}"/>
                    </a:ext>
                  </a:extLst>
                </p:cNvPr>
                <p:cNvSpPr/>
                <p:nvPr/>
              </p:nvSpPr>
              <p:spPr bwMode="auto">
                <a:xfrm>
                  <a:off x="7852078" y="5349036"/>
                  <a:ext cx="225122" cy="2425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8EDD3BDB-1312-40AD-9E83-C17FE5AD1337}"/>
                    </a:ext>
                  </a:extLst>
                </p:cNvPr>
                <p:cNvSpPr/>
                <p:nvPr/>
              </p:nvSpPr>
              <p:spPr bwMode="auto">
                <a:xfrm>
                  <a:off x="7718728" y="5371127"/>
                  <a:ext cx="491822" cy="128103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518F6284-E3B0-4D94-876B-149C5484225C}"/>
                    </a:ext>
                  </a:extLst>
                </p:cNvPr>
                <p:cNvSpPr/>
                <p:nvPr/>
              </p:nvSpPr>
              <p:spPr bwMode="auto">
                <a:xfrm>
                  <a:off x="7718728" y="5409964"/>
                  <a:ext cx="491822" cy="4571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3" name="フリーフォーム 395">
              <a:extLst>
                <a:ext uri="{FF2B5EF4-FFF2-40B4-BE49-F238E27FC236}">
                  <a16:creationId xmlns:a16="http://schemas.microsoft.com/office/drawing/2014/main" id="{DDE6768F-7855-4FC8-B45F-EEB6E403E5DE}"/>
                </a:ext>
              </a:extLst>
            </p:cNvPr>
            <p:cNvSpPr/>
            <p:nvPr/>
          </p:nvSpPr>
          <p:spPr bwMode="auto">
            <a:xfrm>
              <a:off x="8162572" y="3041994"/>
              <a:ext cx="1063410" cy="1063410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848606"/>
            <a:ext cx="6858000" cy="347787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1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NO</a:t>
            </a:r>
            <a:r>
              <a:rPr lang="ja-JP" altLang="en-US" sz="11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！</a:t>
            </a:r>
            <a:endParaRPr lang="en-US" altLang="ja-JP" sz="11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1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不法投棄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E1ABDDCD-FC9F-4023-A56E-A1E1C1DBA186}"/>
              </a:ext>
            </a:extLst>
          </p:cNvPr>
          <p:cNvGrpSpPr/>
          <p:nvPr/>
        </p:nvGrpSpPr>
        <p:grpSpPr>
          <a:xfrm>
            <a:off x="1273174" y="1217585"/>
            <a:ext cx="4311652" cy="4311648"/>
            <a:chOff x="7913018" y="2792440"/>
            <a:chExt cx="1562519" cy="1562519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61AE8461-F412-4D32-973C-CCDE46291BFE}"/>
                </a:ext>
              </a:extLst>
            </p:cNvPr>
            <p:cNvGrpSpPr/>
            <p:nvPr/>
          </p:nvGrpSpPr>
          <p:grpSpPr>
            <a:xfrm>
              <a:off x="7913018" y="2792440"/>
              <a:ext cx="1562519" cy="1562519"/>
              <a:chOff x="3291812" y="3140968"/>
              <a:chExt cx="720080" cy="720080"/>
            </a:xfrm>
          </p:grpSpPr>
          <p:sp>
            <p:nvSpPr>
              <p:cNvPr id="61" name="ドーナツ 387">
                <a:extLst>
                  <a:ext uri="{FF2B5EF4-FFF2-40B4-BE49-F238E27FC236}">
                    <a16:creationId xmlns:a16="http://schemas.microsoft.com/office/drawing/2014/main" id="{032B864D-3B93-4FBF-97EB-990724760C9D}"/>
                  </a:ext>
                </a:extLst>
              </p:cNvPr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ドーナツ 388">
                <a:extLst>
                  <a:ext uri="{FF2B5EF4-FFF2-40B4-BE49-F238E27FC236}">
                    <a16:creationId xmlns:a16="http://schemas.microsoft.com/office/drawing/2014/main" id="{8E5935FC-0040-44FC-A499-408946439241}"/>
                  </a:ext>
                </a:extLst>
              </p:cNvPr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86565D87-6C31-492F-B9CC-77C4C6E026E0}"/>
                </a:ext>
              </a:extLst>
            </p:cNvPr>
            <p:cNvGrpSpPr/>
            <p:nvPr/>
          </p:nvGrpSpPr>
          <p:grpSpPr>
            <a:xfrm>
              <a:off x="8060428" y="3174308"/>
              <a:ext cx="1267698" cy="798782"/>
              <a:chOff x="7702034" y="3120562"/>
              <a:chExt cx="1411894" cy="889640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D84F18C5-66F7-434E-AEC4-884436540FA4}"/>
                  </a:ext>
                </a:extLst>
              </p:cNvPr>
              <p:cNvGrpSpPr/>
              <p:nvPr/>
            </p:nvGrpSpPr>
            <p:grpSpPr>
              <a:xfrm>
                <a:off x="7702034" y="3214492"/>
                <a:ext cx="540060" cy="564368"/>
                <a:chOff x="7608295" y="4329100"/>
                <a:chExt cx="540060" cy="564368"/>
              </a:xfrm>
              <a:solidFill>
                <a:srgbClr val="FF9933"/>
              </a:solidFill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CFA7468A-DCE0-4ECC-9BF7-D631FA7502F3}"/>
                    </a:ext>
                  </a:extLst>
                </p:cNvPr>
                <p:cNvSpPr/>
                <p:nvPr/>
              </p:nvSpPr>
              <p:spPr bwMode="auto">
                <a:xfrm>
                  <a:off x="7653672" y="4688978"/>
                  <a:ext cx="459664" cy="204490"/>
                </a:xfrm>
                <a:custGeom>
                  <a:avLst/>
                  <a:gdLst>
                    <a:gd name="connsiteX0" fmla="*/ 43382 w 459664"/>
                    <a:gd name="connsiteY0" fmla="*/ 1 h 204490"/>
                    <a:gd name="connsiteX1" fmla="*/ 91258 w 459664"/>
                    <a:gd name="connsiteY1" fmla="*/ 12829 h 204490"/>
                    <a:gd name="connsiteX2" fmla="*/ 28901 w 459664"/>
                    <a:gd name="connsiteY2" fmla="*/ 204490 h 204490"/>
                    <a:gd name="connsiteX3" fmla="*/ 0 w 459664"/>
                    <a:gd name="connsiteY3" fmla="*/ 204490 h 204490"/>
                    <a:gd name="connsiteX4" fmla="*/ 416282 w 459664"/>
                    <a:gd name="connsiteY4" fmla="*/ 0 h 204490"/>
                    <a:gd name="connsiteX5" fmla="*/ 459664 w 459664"/>
                    <a:gd name="connsiteY5" fmla="*/ 204490 h 204490"/>
                    <a:gd name="connsiteX6" fmla="*/ 430763 w 459664"/>
                    <a:gd name="connsiteY6" fmla="*/ 204490 h 204490"/>
                    <a:gd name="connsiteX7" fmla="*/ 368405 w 459664"/>
                    <a:gd name="connsiteY7" fmla="*/ 12829 h 20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9664" h="204490">
                      <a:moveTo>
                        <a:pt x="43382" y="1"/>
                      </a:moveTo>
                      <a:lnTo>
                        <a:pt x="91258" y="12829"/>
                      </a:lnTo>
                      <a:lnTo>
                        <a:pt x="28901" y="204490"/>
                      </a:lnTo>
                      <a:lnTo>
                        <a:pt x="0" y="204490"/>
                      </a:lnTo>
                      <a:close/>
                      <a:moveTo>
                        <a:pt x="416282" y="0"/>
                      </a:moveTo>
                      <a:lnTo>
                        <a:pt x="459664" y="204490"/>
                      </a:lnTo>
                      <a:lnTo>
                        <a:pt x="430763" y="204490"/>
                      </a:lnTo>
                      <a:lnTo>
                        <a:pt x="368405" y="12829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>
                  <a:extLst>
                    <a:ext uri="{FF2B5EF4-FFF2-40B4-BE49-F238E27FC236}">
                      <a16:creationId xmlns:a16="http://schemas.microsoft.com/office/drawing/2014/main" id="{66EC4157-2DE9-4B10-81E0-9DC3EE110F97}"/>
                    </a:ext>
                  </a:extLst>
                </p:cNvPr>
                <p:cNvSpPr/>
                <p:nvPr/>
              </p:nvSpPr>
              <p:spPr bwMode="auto">
                <a:xfrm>
                  <a:off x="7608295" y="4329100"/>
                  <a:ext cx="540060" cy="404825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7DB30C93-8E53-4804-B6EE-9192F18374EB}"/>
                    </a:ext>
                  </a:extLst>
                </p:cNvPr>
                <p:cNvSpPr/>
                <p:nvPr/>
              </p:nvSpPr>
              <p:spPr bwMode="auto">
                <a:xfrm>
                  <a:off x="7653300" y="4367753"/>
                  <a:ext cx="450050" cy="321387"/>
                </a:xfrm>
                <a:prstGeom prst="round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0AA3CCEA-8523-458E-8AC6-44CED4F6240A}"/>
                  </a:ext>
                </a:extLst>
              </p:cNvPr>
              <p:cNvGrpSpPr/>
              <p:nvPr/>
            </p:nvGrpSpPr>
            <p:grpSpPr>
              <a:xfrm>
                <a:off x="8332104" y="3120562"/>
                <a:ext cx="407699" cy="699162"/>
                <a:chOff x="8238365" y="4235170"/>
                <a:chExt cx="407699" cy="699162"/>
              </a:xfrm>
              <a:solidFill>
                <a:srgbClr val="FF9933"/>
              </a:solidFill>
            </p:grpSpPr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F072CAF6-8FBF-48C5-A18B-B3F98218B64D}"/>
                    </a:ext>
                  </a:extLst>
                </p:cNvPr>
                <p:cNvSpPr/>
                <p:nvPr/>
              </p:nvSpPr>
              <p:spPr bwMode="auto">
                <a:xfrm>
                  <a:off x="8238365" y="4235170"/>
                  <a:ext cx="407699" cy="699162"/>
                </a:xfrm>
                <a:prstGeom prst="roundRect">
                  <a:avLst>
                    <a:gd name="adj" fmla="val 5497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66EC36C3-C804-4E55-B671-CDC37CEC5675}"/>
                    </a:ext>
                  </a:extLst>
                </p:cNvPr>
                <p:cNvSpPr/>
                <p:nvPr/>
              </p:nvSpPr>
              <p:spPr bwMode="auto">
                <a:xfrm>
                  <a:off x="8259796" y="4261364"/>
                  <a:ext cx="360329" cy="184430"/>
                </a:xfrm>
                <a:prstGeom prst="roundRect">
                  <a:avLst>
                    <a:gd name="adj" fmla="val 937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2A17C0FB-D4F3-4FE3-A2E6-C492B783D5FB}"/>
                    </a:ext>
                  </a:extLst>
                </p:cNvPr>
                <p:cNvSpPr/>
                <p:nvPr/>
              </p:nvSpPr>
              <p:spPr bwMode="auto">
                <a:xfrm>
                  <a:off x="8259796" y="4468533"/>
                  <a:ext cx="360329" cy="445632"/>
                </a:xfrm>
                <a:prstGeom prst="roundRect">
                  <a:avLst>
                    <a:gd name="adj" fmla="val 549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4AB55D45-778A-449D-9FE7-8A9F9840D0BC}"/>
                    </a:ext>
                  </a:extLst>
                </p:cNvPr>
                <p:cNvSpPr/>
                <p:nvPr/>
              </p:nvSpPr>
              <p:spPr bwMode="auto">
                <a:xfrm>
                  <a:off x="8283346" y="4314825"/>
                  <a:ext cx="48648" cy="77508"/>
                </a:xfrm>
                <a:prstGeom prst="roundRect">
                  <a:avLst>
                    <a:gd name="adj" fmla="val 9370"/>
                  </a:avLst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1CB91B65-2A89-41F6-B54E-EF08C2A417EC}"/>
                    </a:ext>
                  </a:extLst>
                </p:cNvPr>
                <p:cNvSpPr/>
                <p:nvPr/>
              </p:nvSpPr>
              <p:spPr bwMode="auto">
                <a:xfrm>
                  <a:off x="8283346" y="4500562"/>
                  <a:ext cx="48648" cy="77508"/>
                </a:xfrm>
                <a:prstGeom prst="roundRect">
                  <a:avLst>
                    <a:gd name="adj" fmla="val 9370"/>
                  </a:avLst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1B2C919D-0443-41AF-AA55-9BA8E1F7474C}"/>
                  </a:ext>
                </a:extLst>
              </p:cNvPr>
              <p:cNvGrpSpPr/>
              <p:nvPr/>
            </p:nvGrpSpPr>
            <p:grpSpPr>
              <a:xfrm>
                <a:off x="8612900" y="3336364"/>
                <a:ext cx="501028" cy="660068"/>
                <a:chOff x="8771118" y="4274264"/>
                <a:chExt cx="501028" cy="660068"/>
              </a:xfrm>
              <a:solidFill>
                <a:srgbClr val="FF9933"/>
              </a:solidFill>
            </p:grpSpPr>
            <p:sp>
              <p:nvSpPr>
                <p:cNvPr id="45" name="アーチ 44">
                  <a:extLst>
                    <a:ext uri="{FF2B5EF4-FFF2-40B4-BE49-F238E27FC236}">
                      <a16:creationId xmlns:a16="http://schemas.microsoft.com/office/drawing/2014/main" id="{8F42ED03-E209-4615-AE06-C0EB41181BAF}"/>
                    </a:ext>
                  </a:extLst>
                </p:cNvPr>
                <p:cNvSpPr/>
                <p:nvPr/>
              </p:nvSpPr>
              <p:spPr bwMode="auto">
                <a:xfrm rot="9900000">
                  <a:off x="9106343" y="4752557"/>
                  <a:ext cx="165803" cy="165803"/>
                </a:xfrm>
                <a:prstGeom prst="blockArc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台形 45">
                  <a:extLst>
                    <a:ext uri="{FF2B5EF4-FFF2-40B4-BE49-F238E27FC236}">
                      <a16:creationId xmlns:a16="http://schemas.microsoft.com/office/drawing/2014/main" id="{2F786266-DB81-40C3-87CE-353DDDFE1A1F}"/>
                    </a:ext>
                  </a:extLst>
                </p:cNvPr>
                <p:cNvSpPr/>
                <p:nvPr/>
              </p:nvSpPr>
              <p:spPr bwMode="auto">
                <a:xfrm>
                  <a:off x="8771118" y="4274264"/>
                  <a:ext cx="412352" cy="106389"/>
                </a:xfrm>
                <a:prstGeom prst="trapezoid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" name="正方形/長方形 46">
                  <a:extLst>
                    <a:ext uri="{FF2B5EF4-FFF2-40B4-BE49-F238E27FC236}">
                      <a16:creationId xmlns:a16="http://schemas.microsoft.com/office/drawing/2014/main" id="{30E2A8B5-DE5F-4A0D-B313-0952A42B3411}"/>
                    </a:ext>
                  </a:extLst>
                </p:cNvPr>
                <p:cNvSpPr/>
                <p:nvPr/>
              </p:nvSpPr>
              <p:spPr bwMode="auto">
                <a:xfrm>
                  <a:off x="8778425" y="4412763"/>
                  <a:ext cx="405045" cy="52156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正方形/長方形 47">
                  <a:extLst>
                    <a:ext uri="{FF2B5EF4-FFF2-40B4-BE49-F238E27FC236}">
                      <a16:creationId xmlns:a16="http://schemas.microsoft.com/office/drawing/2014/main" id="{B08DE5DD-EB28-4526-97D6-56622B1A1487}"/>
                    </a:ext>
                  </a:extLst>
                </p:cNvPr>
                <p:cNvSpPr/>
                <p:nvPr/>
              </p:nvSpPr>
              <p:spPr bwMode="auto">
                <a:xfrm>
                  <a:off x="8908915" y="4412763"/>
                  <a:ext cx="144063" cy="52156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正方形/長方形 48">
                  <a:extLst>
                    <a:ext uri="{FF2B5EF4-FFF2-40B4-BE49-F238E27FC236}">
                      <a16:creationId xmlns:a16="http://schemas.microsoft.com/office/drawing/2014/main" id="{E6CEDBBC-F01B-490B-BC51-5B240047AC91}"/>
                    </a:ext>
                  </a:extLst>
                </p:cNvPr>
                <p:cNvSpPr/>
                <p:nvPr/>
              </p:nvSpPr>
              <p:spPr bwMode="auto">
                <a:xfrm>
                  <a:off x="8771118" y="4367753"/>
                  <a:ext cx="418126" cy="78041"/>
                </a:xfrm>
                <a:prstGeom prst="rect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9E4FEB96-3627-4888-BAD7-AD569890FCD3}"/>
                    </a:ext>
                  </a:extLst>
                </p:cNvPr>
                <p:cNvSpPr/>
                <p:nvPr/>
              </p:nvSpPr>
              <p:spPr bwMode="auto">
                <a:xfrm>
                  <a:off x="8823430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A4C5B407-5617-4A59-9169-BBFBEAE9DBE2}"/>
                    </a:ext>
                  </a:extLst>
                </p:cNvPr>
                <p:cNvSpPr/>
                <p:nvPr/>
              </p:nvSpPr>
              <p:spPr bwMode="auto">
                <a:xfrm>
                  <a:off x="8904392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F3895228-785D-452A-B50F-9BDCF4D4EDDA}"/>
                    </a:ext>
                  </a:extLst>
                </p:cNvPr>
                <p:cNvSpPr/>
                <p:nvPr/>
              </p:nvSpPr>
              <p:spPr bwMode="auto">
                <a:xfrm>
                  <a:off x="9061554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D1824F37-EB0E-423B-B1A0-53F71C8EB418}"/>
                  </a:ext>
                </a:extLst>
              </p:cNvPr>
              <p:cNvGrpSpPr/>
              <p:nvPr/>
            </p:nvGrpSpPr>
            <p:grpSpPr>
              <a:xfrm>
                <a:off x="7965289" y="3470143"/>
                <a:ext cx="491822" cy="540059"/>
                <a:chOff x="7718728" y="4959171"/>
                <a:chExt cx="491822" cy="540059"/>
              </a:xfrm>
              <a:solidFill>
                <a:srgbClr val="FF9933"/>
              </a:solidFill>
            </p:grpSpPr>
            <p:sp>
              <p:nvSpPr>
                <p:cNvPr id="39" name="正方形/長方形 38">
                  <a:extLst>
                    <a:ext uri="{FF2B5EF4-FFF2-40B4-BE49-F238E27FC236}">
                      <a16:creationId xmlns:a16="http://schemas.microsoft.com/office/drawing/2014/main" id="{41A00F60-C7F4-42A8-B6FD-FF5AF77D3922}"/>
                    </a:ext>
                  </a:extLst>
                </p:cNvPr>
                <p:cNvSpPr/>
                <p:nvPr/>
              </p:nvSpPr>
              <p:spPr bwMode="auto">
                <a:xfrm>
                  <a:off x="7916371" y="5306195"/>
                  <a:ext cx="96536" cy="4571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正方形/長方形 39">
                  <a:extLst>
                    <a:ext uri="{FF2B5EF4-FFF2-40B4-BE49-F238E27FC236}">
                      <a16:creationId xmlns:a16="http://schemas.microsoft.com/office/drawing/2014/main" id="{268C7E28-632B-452E-83E7-2FFA0D824473}"/>
                    </a:ext>
                  </a:extLst>
                </p:cNvPr>
                <p:cNvSpPr/>
                <p:nvPr/>
              </p:nvSpPr>
              <p:spPr bwMode="auto">
                <a:xfrm>
                  <a:off x="7735917" y="4959171"/>
                  <a:ext cx="457443" cy="353408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正方形/長方形 40">
                  <a:extLst>
                    <a:ext uri="{FF2B5EF4-FFF2-40B4-BE49-F238E27FC236}">
                      <a16:creationId xmlns:a16="http://schemas.microsoft.com/office/drawing/2014/main" id="{20BA567B-4DE3-4B37-84EF-0CEBAF26EE32}"/>
                    </a:ext>
                  </a:extLst>
                </p:cNvPr>
                <p:cNvSpPr/>
                <p:nvPr/>
              </p:nvSpPr>
              <p:spPr bwMode="auto">
                <a:xfrm>
                  <a:off x="7780651" y="4993727"/>
                  <a:ext cx="367988" cy="284296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009D1DD8-2884-43B4-B5F2-2B239E48DC47}"/>
                    </a:ext>
                  </a:extLst>
                </p:cNvPr>
                <p:cNvSpPr/>
                <p:nvPr/>
              </p:nvSpPr>
              <p:spPr bwMode="auto">
                <a:xfrm>
                  <a:off x="7852078" y="5349036"/>
                  <a:ext cx="225122" cy="2425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D8411E81-6E1C-4777-AD11-DAD3C697894B}"/>
                    </a:ext>
                  </a:extLst>
                </p:cNvPr>
                <p:cNvSpPr/>
                <p:nvPr/>
              </p:nvSpPr>
              <p:spPr bwMode="auto">
                <a:xfrm>
                  <a:off x="7718728" y="5371127"/>
                  <a:ext cx="491822" cy="128103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正方形/長方形 43">
                  <a:extLst>
                    <a:ext uri="{FF2B5EF4-FFF2-40B4-BE49-F238E27FC236}">
                      <a16:creationId xmlns:a16="http://schemas.microsoft.com/office/drawing/2014/main" id="{71006805-B448-4796-8FFB-949F26E8DDA5}"/>
                    </a:ext>
                  </a:extLst>
                </p:cNvPr>
                <p:cNvSpPr/>
                <p:nvPr/>
              </p:nvSpPr>
              <p:spPr bwMode="auto">
                <a:xfrm>
                  <a:off x="7718728" y="5409964"/>
                  <a:ext cx="491822" cy="4571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" name="フリーフォーム 395">
              <a:extLst>
                <a:ext uri="{FF2B5EF4-FFF2-40B4-BE49-F238E27FC236}">
                  <a16:creationId xmlns:a16="http://schemas.microsoft.com/office/drawing/2014/main" id="{9A0779A2-B5EA-4A47-BB99-81F235BD5B9A}"/>
                </a:ext>
              </a:extLst>
            </p:cNvPr>
            <p:cNvSpPr/>
            <p:nvPr/>
          </p:nvSpPr>
          <p:spPr bwMode="auto">
            <a:xfrm>
              <a:off x="8162572" y="3041994"/>
              <a:ext cx="1063410" cy="1063410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579102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不法投棄は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犯罪です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6276492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0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NO</a:t>
            </a:r>
            <a:r>
              <a:rPr lang="ja-JP" altLang="en-US" sz="10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！</a:t>
            </a:r>
            <a:endParaRPr lang="en-US" altLang="ja-JP" sz="10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不法投棄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213EAEE-3300-4906-A7F2-07FAA122C099}"/>
              </a:ext>
            </a:extLst>
          </p:cNvPr>
          <p:cNvGrpSpPr/>
          <p:nvPr/>
        </p:nvGrpSpPr>
        <p:grpSpPr>
          <a:xfrm>
            <a:off x="1681566" y="2579071"/>
            <a:ext cx="3494868" cy="3494864"/>
            <a:chOff x="7913018" y="2792440"/>
            <a:chExt cx="1562519" cy="1562519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39C6A4D2-8204-4D6F-A69D-7FAA9D43DB44}"/>
                </a:ext>
              </a:extLst>
            </p:cNvPr>
            <p:cNvGrpSpPr/>
            <p:nvPr/>
          </p:nvGrpSpPr>
          <p:grpSpPr>
            <a:xfrm>
              <a:off x="7913018" y="2792440"/>
              <a:ext cx="1562519" cy="1562519"/>
              <a:chOff x="3291812" y="3140968"/>
              <a:chExt cx="720080" cy="720080"/>
            </a:xfrm>
          </p:grpSpPr>
          <p:sp>
            <p:nvSpPr>
              <p:cNvPr id="64" name="ドーナツ 387">
                <a:extLst>
                  <a:ext uri="{FF2B5EF4-FFF2-40B4-BE49-F238E27FC236}">
                    <a16:creationId xmlns:a16="http://schemas.microsoft.com/office/drawing/2014/main" id="{FFDD904A-B2FE-433B-8A1A-6EDBC021F187}"/>
                  </a:ext>
                </a:extLst>
              </p:cNvPr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ドーナツ 388">
                <a:extLst>
                  <a:ext uri="{FF2B5EF4-FFF2-40B4-BE49-F238E27FC236}">
                    <a16:creationId xmlns:a16="http://schemas.microsoft.com/office/drawing/2014/main" id="{90AA816D-C590-4F46-8793-3D3F9F49ECF9}"/>
                  </a:ext>
                </a:extLst>
              </p:cNvPr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61D06D6B-9C0C-4435-A85C-C895025C3896}"/>
                </a:ext>
              </a:extLst>
            </p:cNvPr>
            <p:cNvGrpSpPr/>
            <p:nvPr/>
          </p:nvGrpSpPr>
          <p:grpSpPr>
            <a:xfrm>
              <a:off x="8060428" y="3174308"/>
              <a:ext cx="1267698" cy="798782"/>
              <a:chOff x="7702034" y="3120562"/>
              <a:chExt cx="1411894" cy="889640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FE6EBBD9-3C6E-4C41-8340-14BC94D4A9B4}"/>
                  </a:ext>
                </a:extLst>
              </p:cNvPr>
              <p:cNvGrpSpPr/>
              <p:nvPr/>
            </p:nvGrpSpPr>
            <p:grpSpPr>
              <a:xfrm>
                <a:off x="7702034" y="3214492"/>
                <a:ext cx="540060" cy="564368"/>
                <a:chOff x="7608295" y="4329100"/>
                <a:chExt cx="540060" cy="564368"/>
              </a:xfrm>
              <a:solidFill>
                <a:srgbClr val="FF9933"/>
              </a:solidFill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9DA8443C-F9A0-4F22-A918-0356C755D30B}"/>
                    </a:ext>
                  </a:extLst>
                </p:cNvPr>
                <p:cNvSpPr/>
                <p:nvPr/>
              </p:nvSpPr>
              <p:spPr bwMode="auto">
                <a:xfrm>
                  <a:off x="7653672" y="4688978"/>
                  <a:ext cx="459664" cy="204490"/>
                </a:xfrm>
                <a:custGeom>
                  <a:avLst/>
                  <a:gdLst>
                    <a:gd name="connsiteX0" fmla="*/ 43382 w 459664"/>
                    <a:gd name="connsiteY0" fmla="*/ 1 h 204490"/>
                    <a:gd name="connsiteX1" fmla="*/ 91258 w 459664"/>
                    <a:gd name="connsiteY1" fmla="*/ 12829 h 204490"/>
                    <a:gd name="connsiteX2" fmla="*/ 28901 w 459664"/>
                    <a:gd name="connsiteY2" fmla="*/ 204490 h 204490"/>
                    <a:gd name="connsiteX3" fmla="*/ 0 w 459664"/>
                    <a:gd name="connsiteY3" fmla="*/ 204490 h 204490"/>
                    <a:gd name="connsiteX4" fmla="*/ 416282 w 459664"/>
                    <a:gd name="connsiteY4" fmla="*/ 0 h 204490"/>
                    <a:gd name="connsiteX5" fmla="*/ 459664 w 459664"/>
                    <a:gd name="connsiteY5" fmla="*/ 204490 h 204490"/>
                    <a:gd name="connsiteX6" fmla="*/ 430763 w 459664"/>
                    <a:gd name="connsiteY6" fmla="*/ 204490 h 204490"/>
                    <a:gd name="connsiteX7" fmla="*/ 368405 w 459664"/>
                    <a:gd name="connsiteY7" fmla="*/ 12829 h 20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9664" h="204490">
                      <a:moveTo>
                        <a:pt x="43382" y="1"/>
                      </a:moveTo>
                      <a:lnTo>
                        <a:pt x="91258" y="12829"/>
                      </a:lnTo>
                      <a:lnTo>
                        <a:pt x="28901" y="204490"/>
                      </a:lnTo>
                      <a:lnTo>
                        <a:pt x="0" y="204490"/>
                      </a:lnTo>
                      <a:close/>
                      <a:moveTo>
                        <a:pt x="416282" y="0"/>
                      </a:moveTo>
                      <a:lnTo>
                        <a:pt x="459664" y="204490"/>
                      </a:lnTo>
                      <a:lnTo>
                        <a:pt x="430763" y="204490"/>
                      </a:lnTo>
                      <a:lnTo>
                        <a:pt x="368405" y="12829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正方形/長方形 61">
                  <a:extLst>
                    <a:ext uri="{FF2B5EF4-FFF2-40B4-BE49-F238E27FC236}">
                      <a16:creationId xmlns:a16="http://schemas.microsoft.com/office/drawing/2014/main" id="{AFBF83AF-5072-4F79-97D7-1B60C3DDB004}"/>
                    </a:ext>
                  </a:extLst>
                </p:cNvPr>
                <p:cNvSpPr/>
                <p:nvPr/>
              </p:nvSpPr>
              <p:spPr bwMode="auto">
                <a:xfrm>
                  <a:off x="7608295" y="4329100"/>
                  <a:ext cx="540060" cy="404825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BC48BA54-CF36-477C-9B5F-9D8EB21ED69A}"/>
                    </a:ext>
                  </a:extLst>
                </p:cNvPr>
                <p:cNvSpPr/>
                <p:nvPr/>
              </p:nvSpPr>
              <p:spPr bwMode="auto">
                <a:xfrm>
                  <a:off x="7653300" y="4367753"/>
                  <a:ext cx="450050" cy="321387"/>
                </a:xfrm>
                <a:prstGeom prst="round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89BD214D-476D-4F22-97E1-4A8785731274}"/>
                  </a:ext>
                </a:extLst>
              </p:cNvPr>
              <p:cNvGrpSpPr/>
              <p:nvPr/>
            </p:nvGrpSpPr>
            <p:grpSpPr>
              <a:xfrm>
                <a:off x="8332104" y="3120562"/>
                <a:ext cx="407699" cy="699162"/>
                <a:chOff x="8238365" y="4235170"/>
                <a:chExt cx="407699" cy="699162"/>
              </a:xfrm>
              <a:solidFill>
                <a:srgbClr val="FF9933"/>
              </a:solidFill>
            </p:grpSpPr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39756805-DDD3-4DB3-A150-AE8BDA34C779}"/>
                    </a:ext>
                  </a:extLst>
                </p:cNvPr>
                <p:cNvSpPr/>
                <p:nvPr/>
              </p:nvSpPr>
              <p:spPr bwMode="auto">
                <a:xfrm>
                  <a:off x="8238365" y="4235170"/>
                  <a:ext cx="407699" cy="699162"/>
                </a:xfrm>
                <a:prstGeom prst="roundRect">
                  <a:avLst>
                    <a:gd name="adj" fmla="val 5497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28197B73-5709-415E-8EC1-39034067DA99}"/>
                    </a:ext>
                  </a:extLst>
                </p:cNvPr>
                <p:cNvSpPr/>
                <p:nvPr/>
              </p:nvSpPr>
              <p:spPr bwMode="auto">
                <a:xfrm>
                  <a:off x="8259796" y="4261364"/>
                  <a:ext cx="360329" cy="184430"/>
                </a:xfrm>
                <a:prstGeom prst="roundRect">
                  <a:avLst>
                    <a:gd name="adj" fmla="val 937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B3F46042-6E03-461B-B81C-E4423DBFAD47}"/>
                    </a:ext>
                  </a:extLst>
                </p:cNvPr>
                <p:cNvSpPr/>
                <p:nvPr/>
              </p:nvSpPr>
              <p:spPr bwMode="auto">
                <a:xfrm>
                  <a:off x="8259796" y="4468533"/>
                  <a:ext cx="360329" cy="445632"/>
                </a:xfrm>
                <a:prstGeom prst="roundRect">
                  <a:avLst>
                    <a:gd name="adj" fmla="val 549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D007D204-EA22-417F-82B0-1E87C16E351D}"/>
                    </a:ext>
                  </a:extLst>
                </p:cNvPr>
                <p:cNvSpPr/>
                <p:nvPr/>
              </p:nvSpPr>
              <p:spPr bwMode="auto">
                <a:xfrm>
                  <a:off x="8283346" y="4314825"/>
                  <a:ext cx="48648" cy="77508"/>
                </a:xfrm>
                <a:prstGeom prst="roundRect">
                  <a:avLst>
                    <a:gd name="adj" fmla="val 9370"/>
                  </a:avLst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9D37F3AC-4CE6-4039-84EC-AE0D3366D065}"/>
                    </a:ext>
                  </a:extLst>
                </p:cNvPr>
                <p:cNvSpPr/>
                <p:nvPr/>
              </p:nvSpPr>
              <p:spPr bwMode="auto">
                <a:xfrm>
                  <a:off x="8283346" y="4500562"/>
                  <a:ext cx="48648" cy="77508"/>
                </a:xfrm>
                <a:prstGeom prst="roundRect">
                  <a:avLst>
                    <a:gd name="adj" fmla="val 9370"/>
                  </a:avLst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51F5E288-F34B-4878-BF59-B8661CD45AE2}"/>
                  </a:ext>
                </a:extLst>
              </p:cNvPr>
              <p:cNvGrpSpPr/>
              <p:nvPr/>
            </p:nvGrpSpPr>
            <p:grpSpPr>
              <a:xfrm>
                <a:off x="8612900" y="3336364"/>
                <a:ext cx="501028" cy="660068"/>
                <a:chOff x="8771118" y="4274264"/>
                <a:chExt cx="501028" cy="660068"/>
              </a:xfrm>
              <a:solidFill>
                <a:srgbClr val="FF9933"/>
              </a:solidFill>
            </p:grpSpPr>
            <p:sp>
              <p:nvSpPr>
                <p:cNvPr id="48" name="アーチ 47">
                  <a:extLst>
                    <a:ext uri="{FF2B5EF4-FFF2-40B4-BE49-F238E27FC236}">
                      <a16:creationId xmlns:a16="http://schemas.microsoft.com/office/drawing/2014/main" id="{0B1C4CD9-F01D-4FB7-93CE-688328F2604D}"/>
                    </a:ext>
                  </a:extLst>
                </p:cNvPr>
                <p:cNvSpPr/>
                <p:nvPr/>
              </p:nvSpPr>
              <p:spPr bwMode="auto">
                <a:xfrm rot="9900000">
                  <a:off x="9106343" y="4752557"/>
                  <a:ext cx="165803" cy="165803"/>
                </a:xfrm>
                <a:prstGeom prst="blockArc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台形 48">
                  <a:extLst>
                    <a:ext uri="{FF2B5EF4-FFF2-40B4-BE49-F238E27FC236}">
                      <a16:creationId xmlns:a16="http://schemas.microsoft.com/office/drawing/2014/main" id="{3405A54F-1E51-4455-9881-23213171FB67}"/>
                    </a:ext>
                  </a:extLst>
                </p:cNvPr>
                <p:cNvSpPr/>
                <p:nvPr/>
              </p:nvSpPr>
              <p:spPr bwMode="auto">
                <a:xfrm>
                  <a:off x="8771118" y="4274264"/>
                  <a:ext cx="412352" cy="106389"/>
                </a:xfrm>
                <a:prstGeom prst="trapezoid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" name="正方形/長方形 49">
                  <a:extLst>
                    <a:ext uri="{FF2B5EF4-FFF2-40B4-BE49-F238E27FC236}">
                      <a16:creationId xmlns:a16="http://schemas.microsoft.com/office/drawing/2014/main" id="{BF22F44F-8714-4F1C-8A27-9DCD2F7139C3}"/>
                    </a:ext>
                  </a:extLst>
                </p:cNvPr>
                <p:cNvSpPr/>
                <p:nvPr/>
              </p:nvSpPr>
              <p:spPr bwMode="auto">
                <a:xfrm>
                  <a:off x="8778425" y="4412763"/>
                  <a:ext cx="405045" cy="52156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正方形/長方形 50">
                  <a:extLst>
                    <a:ext uri="{FF2B5EF4-FFF2-40B4-BE49-F238E27FC236}">
                      <a16:creationId xmlns:a16="http://schemas.microsoft.com/office/drawing/2014/main" id="{882AEDA7-FE51-46F8-8B69-B4DD5BB3CA78}"/>
                    </a:ext>
                  </a:extLst>
                </p:cNvPr>
                <p:cNvSpPr/>
                <p:nvPr/>
              </p:nvSpPr>
              <p:spPr bwMode="auto">
                <a:xfrm>
                  <a:off x="8908915" y="4412763"/>
                  <a:ext cx="144063" cy="52156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正方形/長方形 51">
                  <a:extLst>
                    <a:ext uri="{FF2B5EF4-FFF2-40B4-BE49-F238E27FC236}">
                      <a16:creationId xmlns:a16="http://schemas.microsoft.com/office/drawing/2014/main" id="{BD4DB671-1981-4B2E-9AB4-9FDEB219753C}"/>
                    </a:ext>
                  </a:extLst>
                </p:cNvPr>
                <p:cNvSpPr/>
                <p:nvPr/>
              </p:nvSpPr>
              <p:spPr bwMode="auto">
                <a:xfrm>
                  <a:off x="8771118" y="4367753"/>
                  <a:ext cx="418126" cy="78041"/>
                </a:xfrm>
                <a:prstGeom prst="rect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74837079-2D1A-4A27-BAD7-94E5089063E6}"/>
                    </a:ext>
                  </a:extLst>
                </p:cNvPr>
                <p:cNvSpPr/>
                <p:nvPr/>
              </p:nvSpPr>
              <p:spPr bwMode="auto">
                <a:xfrm>
                  <a:off x="8823430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C5E81B92-9E36-4633-9490-43FD3F27819D}"/>
                    </a:ext>
                  </a:extLst>
                </p:cNvPr>
                <p:cNvSpPr/>
                <p:nvPr/>
              </p:nvSpPr>
              <p:spPr bwMode="auto">
                <a:xfrm>
                  <a:off x="8904392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76EA8347-9A04-400E-866D-2EB3A034E256}"/>
                    </a:ext>
                  </a:extLst>
                </p:cNvPr>
                <p:cNvSpPr/>
                <p:nvPr/>
              </p:nvSpPr>
              <p:spPr bwMode="auto">
                <a:xfrm>
                  <a:off x="9061554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068AC83D-CEF9-449F-87B4-0D559466D810}"/>
                  </a:ext>
                </a:extLst>
              </p:cNvPr>
              <p:cNvGrpSpPr/>
              <p:nvPr/>
            </p:nvGrpSpPr>
            <p:grpSpPr>
              <a:xfrm>
                <a:off x="7965289" y="3470143"/>
                <a:ext cx="491822" cy="540059"/>
                <a:chOff x="7718728" y="4959171"/>
                <a:chExt cx="491822" cy="540059"/>
              </a:xfrm>
              <a:solidFill>
                <a:srgbClr val="FF9933"/>
              </a:solidFill>
            </p:grpSpPr>
            <p:sp>
              <p:nvSpPr>
                <p:cNvPr id="41" name="正方形/長方形 40">
                  <a:extLst>
                    <a:ext uri="{FF2B5EF4-FFF2-40B4-BE49-F238E27FC236}">
                      <a16:creationId xmlns:a16="http://schemas.microsoft.com/office/drawing/2014/main" id="{44E4123D-0F50-4409-A51C-64201E36AC91}"/>
                    </a:ext>
                  </a:extLst>
                </p:cNvPr>
                <p:cNvSpPr/>
                <p:nvPr/>
              </p:nvSpPr>
              <p:spPr bwMode="auto">
                <a:xfrm>
                  <a:off x="7916371" y="5306195"/>
                  <a:ext cx="96536" cy="4571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87EEE7AB-BF4F-4D3B-912D-F3748B3B102C}"/>
                    </a:ext>
                  </a:extLst>
                </p:cNvPr>
                <p:cNvSpPr/>
                <p:nvPr/>
              </p:nvSpPr>
              <p:spPr bwMode="auto">
                <a:xfrm>
                  <a:off x="7735917" y="4959171"/>
                  <a:ext cx="457443" cy="353408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5E7C9E50-EAC7-4B8C-A786-CF59E48A8C20}"/>
                    </a:ext>
                  </a:extLst>
                </p:cNvPr>
                <p:cNvSpPr/>
                <p:nvPr/>
              </p:nvSpPr>
              <p:spPr bwMode="auto">
                <a:xfrm>
                  <a:off x="7780651" y="4993727"/>
                  <a:ext cx="367988" cy="284296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正方形/長方形 43">
                  <a:extLst>
                    <a:ext uri="{FF2B5EF4-FFF2-40B4-BE49-F238E27FC236}">
                      <a16:creationId xmlns:a16="http://schemas.microsoft.com/office/drawing/2014/main" id="{F684419A-1371-4846-A056-605704EB843A}"/>
                    </a:ext>
                  </a:extLst>
                </p:cNvPr>
                <p:cNvSpPr/>
                <p:nvPr/>
              </p:nvSpPr>
              <p:spPr bwMode="auto">
                <a:xfrm>
                  <a:off x="7852078" y="5349036"/>
                  <a:ext cx="225122" cy="2425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正方形/長方形 45">
                  <a:extLst>
                    <a:ext uri="{FF2B5EF4-FFF2-40B4-BE49-F238E27FC236}">
                      <a16:creationId xmlns:a16="http://schemas.microsoft.com/office/drawing/2014/main" id="{826DB07C-DF3C-464A-A862-DDCB9B5D58F5}"/>
                    </a:ext>
                  </a:extLst>
                </p:cNvPr>
                <p:cNvSpPr/>
                <p:nvPr/>
              </p:nvSpPr>
              <p:spPr bwMode="auto">
                <a:xfrm>
                  <a:off x="7718728" y="5371127"/>
                  <a:ext cx="491822" cy="128103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正方形/長方形 46">
                  <a:extLst>
                    <a:ext uri="{FF2B5EF4-FFF2-40B4-BE49-F238E27FC236}">
                      <a16:creationId xmlns:a16="http://schemas.microsoft.com/office/drawing/2014/main" id="{00833B4D-D088-4578-9EFF-788206E3243E}"/>
                    </a:ext>
                  </a:extLst>
                </p:cNvPr>
                <p:cNvSpPr/>
                <p:nvPr/>
              </p:nvSpPr>
              <p:spPr bwMode="auto">
                <a:xfrm>
                  <a:off x="7718728" y="5409964"/>
                  <a:ext cx="491822" cy="4571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6" name="フリーフォーム 395">
              <a:extLst>
                <a:ext uri="{FF2B5EF4-FFF2-40B4-BE49-F238E27FC236}">
                  <a16:creationId xmlns:a16="http://schemas.microsoft.com/office/drawing/2014/main" id="{5B016D1F-A083-4E74-919F-FB7F59EA48C8}"/>
                </a:ext>
              </a:extLst>
            </p:cNvPr>
            <p:cNvSpPr/>
            <p:nvPr/>
          </p:nvSpPr>
          <p:spPr bwMode="auto">
            <a:xfrm>
              <a:off x="8162572" y="3041994"/>
              <a:ext cx="1063410" cy="1063410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579102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ココは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私有地です！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6276492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0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NO</a:t>
            </a:r>
            <a:r>
              <a:rPr lang="ja-JP" altLang="en-US" sz="10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！</a:t>
            </a:r>
            <a:endParaRPr lang="en-US" altLang="ja-JP" sz="10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不法投棄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213EAEE-3300-4906-A7F2-07FAA122C099}"/>
              </a:ext>
            </a:extLst>
          </p:cNvPr>
          <p:cNvGrpSpPr/>
          <p:nvPr/>
        </p:nvGrpSpPr>
        <p:grpSpPr>
          <a:xfrm>
            <a:off x="1681566" y="2579071"/>
            <a:ext cx="3494868" cy="3494864"/>
            <a:chOff x="7913018" y="2792440"/>
            <a:chExt cx="1562519" cy="1562519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39C6A4D2-8204-4D6F-A69D-7FAA9D43DB44}"/>
                </a:ext>
              </a:extLst>
            </p:cNvPr>
            <p:cNvGrpSpPr/>
            <p:nvPr/>
          </p:nvGrpSpPr>
          <p:grpSpPr>
            <a:xfrm>
              <a:off x="7913018" y="2792440"/>
              <a:ext cx="1562519" cy="1562519"/>
              <a:chOff x="3291812" y="3140968"/>
              <a:chExt cx="720080" cy="720080"/>
            </a:xfrm>
          </p:grpSpPr>
          <p:sp>
            <p:nvSpPr>
              <p:cNvPr id="64" name="ドーナツ 387">
                <a:extLst>
                  <a:ext uri="{FF2B5EF4-FFF2-40B4-BE49-F238E27FC236}">
                    <a16:creationId xmlns:a16="http://schemas.microsoft.com/office/drawing/2014/main" id="{FFDD904A-B2FE-433B-8A1A-6EDBC021F187}"/>
                  </a:ext>
                </a:extLst>
              </p:cNvPr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ドーナツ 388">
                <a:extLst>
                  <a:ext uri="{FF2B5EF4-FFF2-40B4-BE49-F238E27FC236}">
                    <a16:creationId xmlns:a16="http://schemas.microsoft.com/office/drawing/2014/main" id="{90AA816D-C590-4F46-8793-3D3F9F49ECF9}"/>
                  </a:ext>
                </a:extLst>
              </p:cNvPr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61D06D6B-9C0C-4435-A85C-C895025C3896}"/>
                </a:ext>
              </a:extLst>
            </p:cNvPr>
            <p:cNvGrpSpPr/>
            <p:nvPr/>
          </p:nvGrpSpPr>
          <p:grpSpPr>
            <a:xfrm>
              <a:off x="8060428" y="3174308"/>
              <a:ext cx="1267698" cy="798782"/>
              <a:chOff x="7702034" y="3120562"/>
              <a:chExt cx="1411894" cy="889640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FE6EBBD9-3C6E-4C41-8340-14BC94D4A9B4}"/>
                  </a:ext>
                </a:extLst>
              </p:cNvPr>
              <p:cNvGrpSpPr/>
              <p:nvPr/>
            </p:nvGrpSpPr>
            <p:grpSpPr>
              <a:xfrm>
                <a:off x="7702034" y="3214492"/>
                <a:ext cx="540060" cy="564368"/>
                <a:chOff x="7608295" y="4329100"/>
                <a:chExt cx="540060" cy="564368"/>
              </a:xfrm>
              <a:solidFill>
                <a:srgbClr val="FF9933"/>
              </a:solidFill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9DA8443C-F9A0-4F22-A918-0356C755D30B}"/>
                    </a:ext>
                  </a:extLst>
                </p:cNvPr>
                <p:cNvSpPr/>
                <p:nvPr/>
              </p:nvSpPr>
              <p:spPr bwMode="auto">
                <a:xfrm>
                  <a:off x="7653672" y="4688978"/>
                  <a:ext cx="459664" cy="204490"/>
                </a:xfrm>
                <a:custGeom>
                  <a:avLst/>
                  <a:gdLst>
                    <a:gd name="connsiteX0" fmla="*/ 43382 w 459664"/>
                    <a:gd name="connsiteY0" fmla="*/ 1 h 204490"/>
                    <a:gd name="connsiteX1" fmla="*/ 91258 w 459664"/>
                    <a:gd name="connsiteY1" fmla="*/ 12829 h 204490"/>
                    <a:gd name="connsiteX2" fmla="*/ 28901 w 459664"/>
                    <a:gd name="connsiteY2" fmla="*/ 204490 h 204490"/>
                    <a:gd name="connsiteX3" fmla="*/ 0 w 459664"/>
                    <a:gd name="connsiteY3" fmla="*/ 204490 h 204490"/>
                    <a:gd name="connsiteX4" fmla="*/ 416282 w 459664"/>
                    <a:gd name="connsiteY4" fmla="*/ 0 h 204490"/>
                    <a:gd name="connsiteX5" fmla="*/ 459664 w 459664"/>
                    <a:gd name="connsiteY5" fmla="*/ 204490 h 204490"/>
                    <a:gd name="connsiteX6" fmla="*/ 430763 w 459664"/>
                    <a:gd name="connsiteY6" fmla="*/ 204490 h 204490"/>
                    <a:gd name="connsiteX7" fmla="*/ 368405 w 459664"/>
                    <a:gd name="connsiteY7" fmla="*/ 12829 h 20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9664" h="204490">
                      <a:moveTo>
                        <a:pt x="43382" y="1"/>
                      </a:moveTo>
                      <a:lnTo>
                        <a:pt x="91258" y="12829"/>
                      </a:lnTo>
                      <a:lnTo>
                        <a:pt x="28901" y="204490"/>
                      </a:lnTo>
                      <a:lnTo>
                        <a:pt x="0" y="204490"/>
                      </a:lnTo>
                      <a:close/>
                      <a:moveTo>
                        <a:pt x="416282" y="0"/>
                      </a:moveTo>
                      <a:lnTo>
                        <a:pt x="459664" y="204490"/>
                      </a:lnTo>
                      <a:lnTo>
                        <a:pt x="430763" y="204490"/>
                      </a:lnTo>
                      <a:lnTo>
                        <a:pt x="368405" y="12829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正方形/長方形 61">
                  <a:extLst>
                    <a:ext uri="{FF2B5EF4-FFF2-40B4-BE49-F238E27FC236}">
                      <a16:creationId xmlns:a16="http://schemas.microsoft.com/office/drawing/2014/main" id="{AFBF83AF-5072-4F79-97D7-1B60C3DDB004}"/>
                    </a:ext>
                  </a:extLst>
                </p:cNvPr>
                <p:cNvSpPr/>
                <p:nvPr/>
              </p:nvSpPr>
              <p:spPr bwMode="auto">
                <a:xfrm>
                  <a:off x="7608295" y="4329100"/>
                  <a:ext cx="540060" cy="404825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BC48BA54-CF36-477C-9B5F-9D8EB21ED69A}"/>
                    </a:ext>
                  </a:extLst>
                </p:cNvPr>
                <p:cNvSpPr/>
                <p:nvPr/>
              </p:nvSpPr>
              <p:spPr bwMode="auto">
                <a:xfrm>
                  <a:off x="7653300" y="4367753"/>
                  <a:ext cx="450050" cy="321387"/>
                </a:xfrm>
                <a:prstGeom prst="round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89BD214D-476D-4F22-97E1-4A8785731274}"/>
                  </a:ext>
                </a:extLst>
              </p:cNvPr>
              <p:cNvGrpSpPr/>
              <p:nvPr/>
            </p:nvGrpSpPr>
            <p:grpSpPr>
              <a:xfrm>
                <a:off x="8332104" y="3120562"/>
                <a:ext cx="407699" cy="699162"/>
                <a:chOff x="8238365" y="4235170"/>
                <a:chExt cx="407699" cy="699162"/>
              </a:xfrm>
              <a:solidFill>
                <a:srgbClr val="FF9933"/>
              </a:solidFill>
            </p:grpSpPr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39756805-DDD3-4DB3-A150-AE8BDA34C779}"/>
                    </a:ext>
                  </a:extLst>
                </p:cNvPr>
                <p:cNvSpPr/>
                <p:nvPr/>
              </p:nvSpPr>
              <p:spPr bwMode="auto">
                <a:xfrm>
                  <a:off x="8238365" y="4235170"/>
                  <a:ext cx="407699" cy="699162"/>
                </a:xfrm>
                <a:prstGeom prst="roundRect">
                  <a:avLst>
                    <a:gd name="adj" fmla="val 5497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28197B73-5709-415E-8EC1-39034067DA99}"/>
                    </a:ext>
                  </a:extLst>
                </p:cNvPr>
                <p:cNvSpPr/>
                <p:nvPr/>
              </p:nvSpPr>
              <p:spPr bwMode="auto">
                <a:xfrm>
                  <a:off x="8259796" y="4261364"/>
                  <a:ext cx="360329" cy="184430"/>
                </a:xfrm>
                <a:prstGeom prst="roundRect">
                  <a:avLst>
                    <a:gd name="adj" fmla="val 937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B3F46042-6E03-461B-B81C-E4423DBFAD47}"/>
                    </a:ext>
                  </a:extLst>
                </p:cNvPr>
                <p:cNvSpPr/>
                <p:nvPr/>
              </p:nvSpPr>
              <p:spPr bwMode="auto">
                <a:xfrm>
                  <a:off x="8259796" y="4468533"/>
                  <a:ext cx="360329" cy="445632"/>
                </a:xfrm>
                <a:prstGeom prst="roundRect">
                  <a:avLst>
                    <a:gd name="adj" fmla="val 549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D007D204-EA22-417F-82B0-1E87C16E351D}"/>
                    </a:ext>
                  </a:extLst>
                </p:cNvPr>
                <p:cNvSpPr/>
                <p:nvPr/>
              </p:nvSpPr>
              <p:spPr bwMode="auto">
                <a:xfrm>
                  <a:off x="8283346" y="4314825"/>
                  <a:ext cx="48648" cy="77508"/>
                </a:xfrm>
                <a:prstGeom prst="roundRect">
                  <a:avLst>
                    <a:gd name="adj" fmla="val 9370"/>
                  </a:avLst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9D37F3AC-4CE6-4039-84EC-AE0D3366D065}"/>
                    </a:ext>
                  </a:extLst>
                </p:cNvPr>
                <p:cNvSpPr/>
                <p:nvPr/>
              </p:nvSpPr>
              <p:spPr bwMode="auto">
                <a:xfrm>
                  <a:off x="8283346" y="4500562"/>
                  <a:ext cx="48648" cy="77508"/>
                </a:xfrm>
                <a:prstGeom prst="roundRect">
                  <a:avLst>
                    <a:gd name="adj" fmla="val 9370"/>
                  </a:avLst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51F5E288-F34B-4878-BF59-B8661CD45AE2}"/>
                  </a:ext>
                </a:extLst>
              </p:cNvPr>
              <p:cNvGrpSpPr/>
              <p:nvPr/>
            </p:nvGrpSpPr>
            <p:grpSpPr>
              <a:xfrm>
                <a:off x="8612900" y="3336364"/>
                <a:ext cx="501028" cy="660068"/>
                <a:chOff x="8771118" y="4274264"/>
                <a:chExt cx="501028" cy="660068"/>
              </a:xfrm>
              <a:solidFill>
                <a:srgbClr val="FF9933"/>
              </a:solidFill>
            </p:grpSpPr>
            <p:sp>
              <p:nvSpPr>
                <p:cNvPr id="48" name="アーチ 47">
                  <a:extLst>
                    <a:ext uri="{FF2B5EF4-FFF2-40B4-BE49-F238E27FC236}">
                      <a16:creationId xmlns:a16="http://schemas.microsoft.com/office/drawing/2014/main" id="{0B1C4CD9-F01D-4FB7-93CE-688328F2604D}"/>
                    </a:ext>
                  </a:extLst>
                </p:cNvPr>
                <p:cNvSpPr/>
                <p:nvPr/>
              </p:nvSpPr>
              <p:spPr bwMode="auto">
                <a:xfrm rot="9900000">
                  <a:off x="9106343" y="4752557"/>
                  <a:ext cx="165803" cy="165803"/>
                </a:xfrm>
                <a:prstGeom prst="blockArc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台形 48">
                  <a:extLst>
                    <a:ext uri="{FF2B5EF4-FFF2-40B4-BE49-F238E27FC236}">
                      <a16:creationId xmlns:a16="http://schemas.microsoft.com/office/drawing/2014/main" id="{3405A54F-1E51-4455-9881-23213171FB67}"/>
                    </a:ext>
                  </a:extLst>
                </p:cNvPr>
                <p:cNvSpPr/>
                <p:nvPr/>
              </p:nvSpPr>
              <p:spPr bwMode="auto">
                <a:xfrm>
                  <a:off x="8771118" y="4274264"/>
                  <a:ext cx="412352" cy="106389"/>
                </a:xfrm>
                <a:prstGeom prst="trapezoid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" name="正方形/長方形 49">
                  <a:extLst>
                    <a:ext uri="{FF2B5EF4-FFF2-40B4-BE49-F238E27FC236}">
                      <a16:creationId xmlns:a16="http://schemas.microsoft.com/office/drawing/2014/main" id="{BF22F44F-8714-4F1C-8A27-9DCD2F7139C3}"/>
                    </a:ext>
                  </a:extLst>
                </p:cNvPr>
                <p:cNvSpPr/>
                <p:nvPr/>
              </p:nvSpPr>
              <p:spPr bwMode="auto">
                <a:xfrm>
                  <a:off x="8778425" y="4412763"/>
                  <a:ext cx="405045" cy="52156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正方形/長方形 50">
                  <a:extLst>
                    <a:ext uri="{FF2B5EF4-FFF2-40B4-BE49-F238E27FC236}">
                      <a16:creationId xmlns:a16="http://schemas.microsoft.com/office/drawing/2014/main" id="{882AEDA7-FE51-46F8-8B69-B4DD5BB3CA78}"/>
                    </a:ext>
                  </a:extLst>
                </p:cNvPr>
                <p:cNvSpPr/>
                <p:nvPr/>
              </p:nvSpPr>
              <p:spPr bwMode="auto">
                <a:xfrm>
                  <a:off x="8908915" y="4412763"/>
                  <a:ext cx="144063" cy="52156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正方形/長方形 51">
                  <a:extLst>
                    <a:ext uri="{FF2B5EF4-FFF2-40B4-BE49-F238E27FC236}">
                      <a16:creationId xmlns:a16="http://schemas.microsoft.com/office/drawing/2014/main" id="{BD4DB671-1981-4B2E-9AB4-9FDEB219753C}"/>
                    </a:ext>
                  </a:extLst>
                </p:cNvPr>
                <p:cNvSpPr/>
                <p:nvPr/>
              </p:nvSpPr>
              <p:spPr bwMode="auto">
                <a:xfrm>
                  <a:off x="8771118" y="4367753"/>
                  <a:ext cx="418126" cy="78041"/>
                </a:xfrm>
                <a:prstGeom prst="rect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74837079-2D1A-4A27-BAD7-94E5089063E6}"/>
                    </a:ext>
                  </a:extLst>
                </p:cNvPr>
                <p:cNvSpPr/>
                <p:nvPr/>
              </p:nvSpPr>
              <p:spPr bwMode="auto">
                <a:xfrm>
                  <a:off x="8823430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C5E81B92-9E36-4633-9490-43FD3F27819D}"/>
                    </a:ext>
                  </a:extLst>
                </p:cNvPr>
                <p:cNvSpPr/>
                <p:nvPr/>
              </p:nvSpPr>
              <p:spPr bwMode="auto">
                <a:xfrm>
                  <a:off x="8904392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76EA8347-9A04-400E-866D-2EB3A034E256}"/>
                    </a:ext>
                  </a:extLst>
                </p:cNvPr>
                <p:cNvSpPr/>
                <p:nvPr/>
              </p:nvSpPr>
              <p:spPr bwMode="auto">
                <a:xfrm>
                  <a:off x="9061554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068AC83D-CEF9-449F-87B4-0D559466D810}"/>
                  </a:ext>
                </a:extLst>
              </p:cNvPr>
              <p:cNvGrpSpPr/>
              <p:nvPr/>
            </p:nvGrpSpPr>
            <p:grpSpPr>
              <a:xfrm>
                <a:off x="7965289" y="3470143"/>
                <a:ext cx="491822" cy="540059"/>
                <a:chOff x="7718728" y="4959171"/>
                <a:chExt cx="491822" cy="540059"/>
              </a:xfrm>
              <a:solidFill>
                <a:srgbClr val="FF9933"/>
              </a:solidFill>
            </p:grpSpPr>
            <p:sp>
              <p:nvSpPr>
                <p:cNvPr id="41" name="正方形/長方形 40">
                  <a:extLst>
                    <a:ext uri="{FF2B5EF4-FFF2-40B4-BE49-F238E27FC236}">
                      <a16:creationId xmlns:a16="http://schemas.microsoft.com/office/drawing/2014/main" id="{44E4123D-0F50-4409-A51C-64201E36AC91}"/>
                    </a:ext>
                  </a:extLst>
                </p:cNvPr>
                <p:cNvSpPr/>
                <p:nvPr/>
              </p:nvSpPr>
              <p:spPr bwMode="auto">
                <a:xfrm>
                  <a:off x="7916371" y="5306195"/>
                  <a:ext cx="96536" cy="4571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87EEE7AB-BF4F-4D3B-912D-F3748B3B102C}"/>
                    </a:ext>
                  </a:extLst>
                </p:cNvPr>
                <p:cNvSpPr/>
                <p:nvPr/>
              </p:nvSpPr>
              <p:spPr bwMode="auto">
                <a:xfrm>
                  <a:off x="7735917" y="4959171"/>
                  <a:ext cx="457443" cy="353408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5E7C9E50-EAC7-4B8C-A786-CF59E48A8C20}"/>
                    </a:ext>
                  </a:extLst>
                </p:cNvPr>
                <p:cNvSpPr/>
                <p:nvPr/>
              </p:nvSpPr>
              <p:spPr bwMode="auto">
                <a:xfrm>
                  <a:off x="7780651" y="4993727"/>
                  <a:ext cx="367988" cy="284296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正方形/長方形 43">
                  <a:extLst>
                    <a:ext uri="{FF2B5EF4-FFF2-40B4-BE49-F238E27FC236}">
                      <a16:creationId xmlns:a16="http://schemas.microsoft.com/office/drawing/2014/main" id="{F684419A-1371-4846-A056-605704EB843A}"/>
                    </a:ext>
                  </a:extLst>
                </p:cNvPr>
                <p:cNvSpPr/>
                <p:nvPr/>
              </p:nvSpPr>
              <p:spPr bwMode="auto">
                <a:xfrm>
                  <a:off x="7852078" y="5349036"/>
                  <a:ext cx="225122" cy="2425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正方形/長方形 45">
                  <a:extLst>
                    <a:ext uri="{FF2B5EF4-FFF2-40B4-BE49-F238E27FC236}">
                      <a16:creationId xmlns:a16="http://schemas.microsoft.com/office/drawing/2014/main" id="{826DB07C-DF3C-464A-A862-DDCB9B5D58F5}"/>
                    </a:ext>
                  </a:extLst>
                </p:cNvPr>
                <p:cNvSpPr/>
                <p:nvPr/>
              </p:nvSpPr>
              <p:spPr bwMode="auto">
                <a:xfrm>
                  <a:off x="7718728" y="5371127"/>
                  <a:ext cx="491822" cy="128103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正方形/長方形 46">
                  <a:extLst>
                    <a:ext uri="{FF2B5EF4-FFF2-40B4-BE49-F238E27FC236}">
                      <a16:creationId xmlns:a16="http://schemas.microsoft.com/office/drawing/2014/main" id="{00833B4D-D088-4578-9EFF-788206E3243E}"/>
                    </a:ext>
                  </a:extLst>
                </p:cNvPr>
                <p:cNvSpPr/>
                <p:nvPr/>
              </p:nvSpPr>
              <p:spPr bwMode="auto">
                <a:xfrm>
                  <a:off x="7718728" y="5409964"/>
                  <a:ext cx="491822" cy="4571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6" name="フリーフォーム 395">
              <a:extLst>
                <a:ext uri="{FF2B5EF4-FFF2-40B4-BE49-F238E27FC236}">
                  <a16:creationId xmlns:a16="http://schemas.microsoft.com/office/drawing/2014/main" id="{5B016D1F-A083-4E74-919F-FB7F59EA48C8}"/>
                </a:ext>
              </a:extLst>
            </p:cNvPr>
            <p:cNvSpPr/>
            <p:nvPr/>
          </p:nvSpPr>
          <p:spPr bwMode="auto">
            <a:xfrm>
              <a:off x="8162572" y="3041994"/>
              <a:ext cx="1063410" cy="1063410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0118778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pop855_NO!不法投棄</dc:title>
  <dc:subject>pop855_NO!不法投棄</dc:subject>
  <dc:creator>http://www.digipot.net</dc:creator>
  <cp:lastModifiedBy/>
  <cp:revision>1</cp:revision>
  <dcterms:created xsi:type="dcterms:W3CDTF">2014-07-30T05:46:22Z</dcterms:created>
  <dcterms:modified xsi:type="dcterms:W3CDTF">2017-07-13T13:21:29Z</dcterms:modified>
  <cp:version>1</cp:version>
</cp:coreProperties>
</file>