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66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5000" dirty="0">
                <a:solidFill>
                  <a:srgbClr val="FF0000"/>
                </a:solidFill>
              </a:rPr>
              <a:t>NO</a:t>
            </a:r>
            <a:r>
              <a:rPr lang="ja-JP" altLang="en-US" sz="15000" dirty="0">
                <a:solidFill>
                  <a:srgbClr val="FF0000"/>
                </a:solidFill>
              </a:rPr>
              <a:t>！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/>
              <a:t>不法投棄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B2926F5-AE7B-42FA-B49E-B05D1E162A93}"/>
              </a:ext>
            </a:extLst>
          </p:cNvPr>
          <p:cNvGrpSpPr/>
          <p:nvPr/>
        </p:nvGrpSpPr>
        <p:grpSpPr>
          <a:xfrm>
            <a:off x="2432720" y="863715"/>
            <a:ext cx="5087808" cy="5087802"/>
            <a:chOff x="7913018" y="2792440"/>
            <a:chExt cx="1562519" cy="156251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7130D2C-805D-4BBE-AF56-9218C1D338A6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0" name="ドーナツ 387">
                <a:extLst>
                  <a:ext uri="{FF2B5EF4-FFF2-40B4-BE49-F238E27FC236}">
                    <a16:creationId xmlns:a16="http://schemas.microsoft.com/office/drawing/2014/main" id="{CDD2DFF5-F982-4C6A-B14D-EE5D41550960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ドーナツ 388">
                <a:extLst>
                  <a:ext uri="{FF2B5EF4-FFF2-40B4-BE49-F238E27FC236}">
                    <a16:creationId xmlns:a16="http://schemas.microsoft.com/office/drawing/2014/main" id="{1ECDDA8D-6D8A-4CC9-A56B-C71E311AA169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1AC3982-5313-4F3A-9833-96FF190928D0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97147148-FA5D-4257-BE2A-2F52BE565DDA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93ADA06-CA10-4BD2-BBB9-4E5E0B153206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>
                  <a:extLst>
                    <a:ext uri="{FF2B5EF4-FFF2-40B4-BE49-F238E27FC236}">
                      <a16:creationId xmlns:a16="http://schemas.microsoft.com/office/drawing/2014/main" id="{AFD355DB-A009-4139-A66C-B57DAC0DB7ED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142588D0-4DEE-47E9-B80B-BC99204906E7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9D6707C-783F-40A7-AF7E-F603CF144FFA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18295F27-D159-4C98-A344-F59AF8AE2F36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D6F66C83-8B85-4A97-B34C-09E9AA8283A7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8FA0DC24-0322-40F2-90C2-7685183FB52A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E00FEB0E-15C6-4F6C-B873-1661E4B79875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378E35C2-D411-4CBF-816E-C3F2FD9FEB9C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4362C4B1-1996-4175-9CF2-A9837E969944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4" name="アーチ 43">
                  <a:extLst>
                    <a:ext uri="{FF2B5EF4-FFF2-40B4-BE49-F238E27FC236}">
                      <a16:creationId xmlns:a16="http://schemas.microsoft.com/office/drawing/2014/main" id="{7C5ACB43-11B5-4E03-BCBA-86D9D37A874A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台形 44">
                  <a:extLst>
                    <a:ext uri="{FF2B5EF4-FFF2-40B4-BE49-F238E27FC236}">
                      <a16:creationId xmlns:a16="http://schemas.microsoft.com/office/drawing/2014/main" id="{97BD4C60-E481-4859-B435-9B66FF5FB3C0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3B958199-74FA-457D-A5BB-2AD404ED00EB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7022BB2F-288B-471B-817A-4D9B2CF7BE0F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5A8797BA-02C7-4148-AF0D-7AC270363D39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1766A53-277E-4C0A-846F-DD609C915F0B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84ADA43B-C663-450B-B770-79A018B14CD7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E0D355A0-C31C-4951-903C-32979165271D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1639E18E-A8F7-4CBB-8240-009C19C0CC95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A7D125C4-9FF0-4CAF-97BC-63E9EA4DF978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870F63A9-0369-49F0-A4EF-2DD6F28E79C8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ABE8D812-6828-48FE-B8E0-2E301FBABD58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2C7308E0-3C51-4DE0-B78E-7054C5D3E3C8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F389EE31-BDDC-4567-9B2F-684EA54C2AE4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3047CC8C-D336-4345-8153-7FFD7CD973D0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フリーフォーム 395">
              <a:extLst>
                <a:ext uri="{FF2B5EF4-FFF2-40B4-BE49-F238E27FC236}">
                  <a16:creationId xmlns:a16="http://schemas.microsoft.com/office/drawing/2014/main" id="{E68E214C-86E1-472B-994E-8DE288C8B280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13250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33A096E-0EFF-4865-80DE-275440A30D6A}"/>
              </a:ext>
            </a:extLst>
          </p:cNvPr>
          <p:cNvGrpSpPr/>
          <p:nvPr/>
        </p:nvGrpSpPr>
        <p:grpSpPr>
          <a:xfrm>
            <a:off x="3004388" y="773705"/>
            <a:ext cx="3897222" cy="3897218"/>
            <a:chOff x="7913018" y="2792440"/>
            <a:chExt cx="1562519" cy="15625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23C626A-959A-49A6-BC46-32FA058976B7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1" name="ドーナツ 387">
                <a:extLst>
                  <a:ext uri="{FF2B5EF4-FFF2-40B4-BE49-F238E27FC236}">
                    <a16:creationId xmlns:a16="http://schemas.microsoft.com/office/drawing/2014/main" id="{A3838495-45B7-4CBA-B79E-BB6107BF169E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ドーナツ 388">
                <a:extLst>
                  <a:ext uri="{FF2B5EF4-FFF2-40B4-BE49-F238E27FC236}">
                    <a16:creationId xmlns:a16="http://schemas.microsoft.com/office/drawing/2014/main" id="{AAA7D603-D7E6-4707-82A9-BC2C27C1BC8E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A9CEEB80-1470-4290-9D9E-67ADBD520C1C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7B5C87D4-EAC5-4F1C-946B-324C99090842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1E9B7E12-575F-4BCC-BA12-9F2A4D469E1D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7101BA1C-0F7B-4E3F-BEFB-989777A8C16F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F2DD087A-4CB6-4907-AE31-AEAC0B5EF9FE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229941E8-F8A6-4600-85A7-E7990E167992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E6EFF0BB-01D3-410E-84C5-DC75B07E7B21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5F823A75-B1BA-4AB2-A1F7-FDC170BA2FE8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6C1C573B-8AAC-479A-8435-866974A96A8A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CE698F41-0E3B-435F-A35E-F7B093831509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348F7BB8-C2B8-4EEC-8211-7300AF1B00E9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0D6CE4F6-821D-4E8C-9CA3-EFED9366CC0F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D202E660-7D08-40A8-A421-4A233A54ED72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台形 45">
                  <a:extLst>
                    <a:ext uri="{FF2B5EF4-FFF2-40B4-BE49-F238E27FC236}">
                      <a16:creationId xmlns:a16="http://schemas.microsoft.com/office/drawing/2014/main" id="{9619DD52-98A7-4DD9-A52A-149A69A7A0E8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43DEFAA6-D887-42EF-A8DA-8BA76F1F1D1C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61B80633-D2F5-4817-9044-91611C83C697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F741E8EA-0E2E-45DA-8496-8C295307FCFC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DA3DAF77-E30C-48B8-A9E4-7023110AA478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B053DC07-30CD-48CD-9238-E23733CD113D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9B75B74-F728-4B1D-ACAF-23CF09F8DBBE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E9282AD-52FF-4F76-9A53-E1772014554C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92D0F18D-5EF4-44AB-A613-7490DAF4D23D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8E249018-F2BF-49E9-B89C-2F871AC7042B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F63B9939-2D07-4A6E-BCFF-1B7B7BC77FC4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CE792FF-92CD-4FE4-922A-79964DAC9516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89000E24-BDCE-42DD-A182-03C2DBBAED53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A1382E85-A5DA-4078-8EFC-7719E572F3BA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" name="フリーフォーム 395">
              <a:extLst>
                <a:ext uri="{FF2B5EF4-FFF2-40B4-BE49-F238E27FC236}">
                  <a16:creationId xmlns:a16="http://schemas.microsoft.com/office/drawing/2014/main" id="{FB7245C8-7D37-49D2-902C-B7560DA10AEC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不法投棄は犯罪です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A18BED-01A9-44B5-8396-06761FAF35C3}"/>
              </a:ext>
            </a:extLst>
          </p:cNvPr>
          <p:cNvGrpSpPr/>
          <p:nvPr/>
        </p:nvGrpSpPr>
        <p:grpSpPr>
          <a:xfrm>
            <a:off x="3343833" y="1617558"/>
            <a:ext cx="3218332" cy="3218328"/>
            <a:chOff x="7913018" y="2792440"/>
            <a:chExt cx="1562519" cy="156251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2D61AD-DBB9-4406-93AC-2BB4AB62465B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4" name="ドーナツ 387">
                <a:extLst>
                  <a:ext uri="{FF2B5EF4-FFF2-40B4-BE49-F238E27FC236}">
                    <a16:creationId xmlns:a16="http://schemas.microsoft.com/office/drawing/2014/main" id="{6D70B6CA-5C79-4CD4-A712-3C6664AF9A3C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ドーナツ 388">
                <a:extLst>
                  <a:ext uri="{FF2B5EF4-FFF2-40B4-BE49-F238E27FC236}">
                    <a16:creationId xmlns:a16="http://schemas.microsoft.com/office/drawing/2014/main" id="{7C8AF48A-CFA7-43FE-A08B-9030EA7D1135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8789570-9728-45D0-BBD4-6B6B8216B90B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45AF302-12C2-4213-B115-E3FD4FAE30CE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64789B63-5F66-4D8B-A0EA-03C9D9E1A553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F2E0EC59-48B7-478E-AE51-5FE336504951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4962D86E-643F-46D6-A96A-4F2131BE0CD9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B1CEC8A-E3CA-44D4-B00A-CEC6C3D99557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780A93BA-108E-42A7-AA87-05E2423B4587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821E9886-719B-45F8-8237-D8D0907150FA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F1653100-97DA-47D7-B58E-675C06FC7436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19B65A67-20CB-4B48-A171-9560FAA360AB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283B1A3-693F-4174-85BB-CA97E4C5BCB1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D7E2D99-90A1-4E24-A23A-6BCBB43C94C8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3366BEED-A693-43ED-962D-36240930C298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FABB7CBA-4132-4A56-925C-854C4CAF52B3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D614E9C1-E312-4D9C-A8FC-634BCA5B6F84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059EB6A9-5921-4F21-B903-698940EC2DE8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CA9262B2-5BEC-4C4E-954C-4FF8B5FC3A6A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DBDA4259-6E29-4B0F-AAE3-DA6534975CD3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3181827B-2D72-4F61-BF93-6438B149D562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F49D4D0-77FE-4C26-A5E5-7109498F63AA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F6EE9C9-EC2F-4AF2-BB7E-A9A17518D59D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86200CD5-5B1A-4070-A048-1F8C9BC58EE2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D9F73189-F95D-461E-8715-A242B7625BFB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EBFA734D-57E7-4B39-9371-533FBC0446C9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F5B59DD3-1806-4BC9-BBC4-85B23DE955C4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F2BE1820-B3AF-4CC3-9FE2-8343CF315015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57CCDF0B-CF03-41E1-8A11-C8EEA2489404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フリーフォーム 395">
              <a:extLst>
                <a:ext uri="{FF2B5EF4-FFF2-40B4-BE49-F238E27FC236}">
                  <a16:creationId xmlns:a16="http://schemas.microsoft.com/office/drawing/2014/main" id="{B8EB545D-78F1-4494-8C66-80E8D7EBE8AA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ココは私有地です！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A18BED-01A9-44B5-8396-06761FAF35C3}"/>
              </a:ext>
            </a:extLst>
          </p:cNvPr>
          <p:cNvGrpSpPr/>
          <p:nvPr/>
        </p:nvGrpSpPr>
        <p:grpSpPr>
          <a:xfrm>
            <a:off x="3343833" y="1617558"/>
            <a:ext cx="3218332" cy="3218328"/>
            <a:chOff x="7913018" y="2792440"/>
            <a:chExt cx="1562519" cy="156251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2D61AD-DBB9-4406-93AC-2BB4AB62465B}"/>
                </a:ext>
              </a:extLst>
            </p:cNvPr>
            <p:cNvGrpSpPr/>
            <p:nvPr/>
          </p:nvGrpSpPr>
          <p:grpSpPr>
            <a:xfrm>
              <a:off x="7913018" y="2792440"/>
              <a:ext cx="1562519" cy="1562519"/>
              <a:chOff x="3291812" y="3140968"/>
              <a:chExt cx="720080" cy="720080"/>
            </a:xfrm>
          </p:grpSpPr>
          <p:sp>
            <p:nvSpPr>
              <p:cNvPr id="64" name="ドーナツ 387">
                <a:extLst>
                  <a:ext uri="{FF2B5EF4-FFF2-40B4-BE49-F238E27FC236}">
                    <a16:creationId xmlns:a16="http://schemas.microsoft.com/office/drawing/2014/main" id="{6D70B6CA-5C79-4CD4-A712-3C6664AF9A3C}"/>
                  </a:ext>
                </a:extLst>
              </p:cNvPr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ドーナツ 388">
                <a:extLst>
                  <a:ext uri="{FF2B5EF4-FFF2-40B4-BE49-F238E27FC236}">
                    <a16:creationId xmlns:a16="http://schemas.microsoft.com/office/drawing/2014/main" id="{7C8AF48A-CFA7-43FE-A08B-9030EA7D1135}"/>
                  </a:ext>
                </a:extLst>
              </p:cNvPr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8789570-9728-45D0-BBD4-6B6B8216B90B}"/>
                </a:ext>
              </a:extLst>
            </p:cNvPr>
            <p:cNvGrpSpPr/>
            <p:nvPr/>
          </p:nvGrpSpPr>
          <p:grpSpPr>
            <a:xfrm>
              <a:off x="8060428" y="3174308"/>
              <a:ext cx="1267698" cy="798782"/>
              <a:chOff x="7702034" y="3120562"/>
              <a:chExt cx="1411894" cy="88964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45AF302-12C2-4213-B115-E3FD4FAE30CE}"/>
                  </a:ext>
                </a:extLst>
              </p:cNvPr>
              <p:cNvGrpSpPr/>
              <p:nvPr/>
            </p:nvGrpSpPr>
            <p:grpSpPr>
              <a:xfrm>
                <a:off x="7702034" y="3214492"/>
                <a:ext cx="540060" cy="564368"/>
                <a:chOff x="7608295" y="4329100"/>
                <a:chExt cx="540060" cy="564368"/>
              </a:xfrm>
              <a:solidFill>
                <a:srgbClr val="FF9933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64789B63-5F66-4D8B-A0EA-03C9D9E1A553}"/>
                    </a:ext>
                  </a:extLst>
                </p:cNvPr>
                <p:cNvSpPr/>
                <p:nvPr/>
              </p:nvSpPr>
              <p:spPr bwMode="auto">
                <a:xfrm>
                  <a:off x="7653672" y="4688978"/>
                  <a:ext cx="459664" cy="204490"/>
                </a:xfrm>
                <a:custGeom>
                  <a:avLst/>
                  <a:gdLst>
                    <a:gd name="connsiteX0" fmla="*/ 43382 w 459664"/>
                    <a:gd name="connsiteY0" fmla="*/ 1 h 204490"/>
                    <a:gd name="connsiteX1" fmla="*/ 91258 w 459664"/>
                    <a:gd name="connsiteY1" fmla="*/ 12829 h 204490"/>
                    <a:gd name="connsiteX2" fmla="*/ 28901 w 459664"/>
                    <a:gd name="connsiteY2" fmla="*/ 204490 h 204490"/>
                    <a:gd name="connsiteX3" fmla="*/ 0 w 459664"/>
                    <a:gd name="connsiteY3" fmla="*/ 204490 h 204490"/>
                    <a:gd name="connsiteX4" fmla="*/ 416282 w 459664"/>
                    <a:gd name="connsiteY4" fmla="*/ 0 h 204490"/>
                    <a:gd name="connsiteX5" fmla="*/ 459664 w 459664"/>
                    <a:gd name="connsiteY5" fmla="*/ 204490 h 204490"/>
                    <a:gd name="connsiteX6" fmla="*/ 430763 w 459664"/>
                    <a:gd name="connsiteY6" fmla="*/ 204490 h 204490"/>
                    <a:gd name="connsiteX7" fmla="*/ 368405 w 459664"/>
                    <a:gd name="connsiteY7" fmla="*/ 12829 h 20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9664" h="204490">
                      <a:moveTo>
                        <a:pt x="43382" y="1"/>
                      </a:moveTo>
                      <a:lnTo>
                        <a:pt x="91258" y="12829"/>
                      </a:lnTo>
                      <a:lnTo>
                        <a:pt x="28901" y="204490"/>
                      </a:lnTo>
                      <a:lnTo>
                        <a:pt x="0" y="204490"/>
                      </a:lnTo>
                      <a:close/>
                      <a:moveTo>
                        <a:pt x="416282" y="0"/>
                      </a:moveTo>
                      <a:lnTo>
                        <a:pt x="459664" y="204490"/>
                      </a:lnTo>
                      <a:lnTo>
                        <a:pt x="430763" y="204490"/>
                      </a:lnTo>
                      <a:lnTo>
                        <a:pt x="368405" y="12829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F2E0EC59-48B7-478E-AE51-5FE336504951}"/>
                    </a:ext>
                  </a:extLst>
                </p:cNvPr>
                <p:cNvSpPr/>
                <p:nvPr/>
              </p:nvSpPr>
              <p:spPr bwMode="auto">
                <a:xfrm>
                  <a:off x="7608295" y="4329100"/>
                  <a:ext cx="540060" cy="404825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4962D86E-643F-46D6-A96A-4F2131BE0CD9}"/>
                    </a:ext>
                  </a:extLst>
                </p:cNvPr>
                <p:cNvSpPr/>
                <p:nvPr/>
              </p:nvSpPr>
              <p:spPr bwMode="auto">
                <a:xfrm>
                  <a:off x="7653300" y="4367753"/>
                  <a:ext cx="450050" cy="321387"/>
                </a:xfrm>
                <a:prstGeom prst="round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B1CEC8A-E3CA-44D4-B00A-CEC6C3D99557}"/>
                  </a:ext>
                </a:extLst>
              </p:cNvPr>
              <p:cNvGrpSpPr/>
              <p:nvPr/>
            </p:nvGrpSpPr>
            <p:grpSpPr>
              <a:xfrm>
                <a:off x="8332104" y="3120562"/>
                <a:ext cx="407699" cy="699162"/>
                <a:chOff x="8238365" y="4235170"/>
                <a:chExt cx="407699" cy="699162"/>
              </a:xfrm>
              <a:solidFill>
                <a:srgbClr val="FF9933"/>
              </a:solidFill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780A93BA-108E-42A7-AA87-05E2423B4587}"/>
                    </a:ext>
                  </a:extLst>
                </p:cNvPr>
                <p:cNvSpPr/>
                <p:nvPr/>
              </p:nvSpPr>
              <p:spPr bwMode="auto">
                <a:xfrm>
                  <a:off x="8238365" y="4235170"/>
                  <a:ext cx="407699" cy="699162"/>
                </a:xfrm>
                <a:prstGeom prst="roundRect">
                  <a:avLst>
                    <a:gd name="adj" fmla="val 5497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821E9886-719B-45F8-8237-D8D0907150FA}"/>
                    </a:ext>
                  </a:extLst>
                </p:cNvPr>
                <p:cNvSpPr/>
                <p:nvPr/>
              </p:nvSpPr>
              <p:spPr bwMode="auto">
                <a:xfrm>
                  <a:off x="8259796" y="4261364"/>
                  <a:ext cx="360329" cy="184430"/>
                </a:xfrm>
                <a:prstGeom prst="roundRect">
                  <a:avLst>
                    <a:gd name="adj" fmla="val 937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F1653100-97DA-47D7-B58E-675C06FC7436}"/>
                    </a:ext>
                  </a:extLst>
                </p:cNvPr>
                <p:cNvSpPr/>
                <p:nvPr/>
              </p:nvSpPr>
              <p:spPr bwMode="auto">
                <a:xfrm>
                  <a:off x="8259796" y="4468533"/>
                  <a:ext cx="360329" cy="445632"/>
                </a:xfrm>
                <a:prstGeom prst="roundRect">
                  <a:avLst>
                    <a:gd name="adj" fmla="val 549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19B65A67-20CB-4B48-A171-9560FAA360AB}"/>
                    </a:ext>
                  </a:extLst>
                </p:cNvPr>
                <p:cNvSpPr/>
                <p:nvPr/>
              </p:nvSpPr>
              <p:spPr bwMode="auto">
                <a:xfrm>
                  <a:off x="8283346" y="4314825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9283B1A3-693F-4174-85BB-CA97E4C5BCB1}"/>
                    </a:ext>
                  </a:extLst>
                </p:cNvPr>
                <p:cNvSpPr/>
                <p:nvPr/>
              </p:nvSpPr>
              <p:spPr bwMode="auto">
                <a:xfrm>
                  <a:off x="8283346" y="4500562"/>
                  <a:ext cx="48648" cy="77508"/>
                </a:xfrm>
                <a:prstGeom prst="roundRect">
                  <a:avLst>
                    <a:gd name="adj" fmla="val 9370"/>
                  </a:avLst>
                </a:pr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D7E2D99-90A1-4E24-A23A-6BCBB43C94C8}"/>
                  </a:ext>
                </a:extLst>
              </p:cNvPr>
              <p:cNvGrpSpPr/>
              <p:nvPr/>
            </p:nvGrpSpPr>
            <p:grpSpPr>
              <a:xfrm>
                <a:off x="8612900" y="3336364"/>
                <a:ext cx="501028" cy="660068"/>
                <a:chOff x="8771118" y="4274264"/>
                <a:chExt cx="501028" cy="660068"/>
              </a:xfrm>
              <a:solidFill>
                <a:srgbClr val="FF9933"/>
              </a:solidFill>
            </p:grpSpPr>
            <p:sp>
              <p:nvSpPr>
                <p:cNvPr id="48" name="アーチ 47">
                  <a:extLst>
                    <a:ext uri="{FF2B5EF4-FFF2-40B4-BE49-F238E27FC236}">
                      <a16:creationId xmlns:a16="http://schemas.microsoft.com/office/drawing/2014/main" id="{3366BEED-A693-43ED-962D-36240930C298}"/>
                    </a:ext>
                  </a:extLst>
                </p:cNvPr>
                <p:cNvSpPr/>
                <p:nvPr/>
              </p:nvSpPr>
              <p:spPr bwMode="auto">
                <a:xfrm rot="9900000">
                  <a:off x="9106343" y="4752557"/>
                  <a:ext cx="165803" cy="165803"/>
                </a:xfrm>
                <a:prstGeom prst="blockArc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FABB7CBA-4132-4A56-925C-854C4CAF52B3}"/>
                    </a:ext>
                  </a:extLst>
                </p:cNvPr>
                <p:cNvSpPr/>
                <p:nvPr/>
              </p:nvSpPr>
              <p:spPr bwMode="auto">
                <a:xfrm>
                  <a:off x="8771118" y="4274264"/>
                  <a:ext cx="412352" cy="106389"/>
                </a:xfrm>
                <a:prstGeom prst="trapezoid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D614E9C1-E312-4D9C-A8FC-634BCA5B6F84}"/>
                    </a:ext>
                  </a:extLst>
                </p:cNvPr>
                <p:cNvSpPr/>
                <p:nvPr/>
              </p:nvSpPr>
              <p:spPr bwMode="auto">
                <a:xfrm>
                  <a:off x="8778425" y="4412763"/>
                  <a:ext cx="405045" cy="52156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059EB6A9-5921-4F21-B903-698940EC2DE8}"/>
                    </a:ext>
                  </a:extLst>
                </p:cNvPr>
                <p:cNvSpPr/>
                <p:nvPr/>
              </p:nvSpPr>
              <p:spPr bwMode="auto">
                <a:xfrm>
                  <a:off x="8908915" y="4412763"/>
                  <a:ext cx="144063" cy="52156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CA9262B2-5BEC-4C4E-954C-4FF8B5FC3A6A}"/>
                    </a:ext>
                  </a:extLst>
                </p:cNvPr>
                <p:cNvSpPr/>
                <p:nvPr/>
              </p:nvSpPr>
              <p:spPr bwMode="auto">
                <a:xfrm>
                  <a:off x="8771118" y="4367753"/>
                  <a:ext cx="418126" cy="78041"/>
                </a:xfrm>
                <a:prstGeom prst="rect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DBDA4259-6E29-4B0F-AAE3-DA6534975CD3}"/>
                    </a:ext>
                  </a:extLst>
                </p:cNvPr>
                <p:cNvSpPr/>
                <p:nvPr/>
              </p:nvSpPr>
              <p:spPr bwMode="auto">
                <a:xfrm>
                  <a:off x="8823430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3181827B-2D72-4F61-BF93-6438B149D562}"/>
                    </a:ext>
                  </a:extLst>
                </p:cNvPr>
                <p:cNvSpPr/>
                <p:nvPr/>
              </p:nvSpPr>
              <p:spPr bwMode="auto">
                <a:xfrm>
                  <a:off x="8904392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F49D4D0-77FE-4C26-A5E5-7109498F63AA}"/>
                    </a:ext>
                  </a:extLst>
                </p:cNvPr>
                <p:cNvSpPr/>
                <p:nvPr/>
              </p:nvSpPr>
              <p:spPr bwMode="auto">
                <a:xfrm>
                  <a:off x="9061554" y="4294412"/>
                  <a:ext cx="53194" cy="5319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F6EE9C9-EC2F-4AF2-BB7E-A9A17518D59D}"/>
                  </a:ext>
                </a:extLst>
              </p:cNvPr>
              <p:cNvGrpSpPr/>
              <p:nvPr/>
            </p:nvGrpSpPr>
            <p:grpSpPr>
              <a:xfrm>
                <a:off x="7965289" y="3470143"/>
                <a:ext cx="491822" cy="540059"/>
                <a:chOff x="7718728" y="4959171"/>
                <a:chExt cx="491822" cy="540059"/>
              </a:xfrm>
              <a:solidFill>
                <a:srgbClr val="FF9933"/>
              </a:solidFill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86200CD5-5B1A-4070-A048-1F8C9BC58EE2}"/>
                    </a:ext>
                  </a:extLst>
                </p:cNvPr>
                <p:cNvSpPr/>
                <p:nvPr/>
              </p:nvSpPr>
              <p:spPr bwMode="auto">
                <a:xfrm>
                  <a:off x="7916371" y="5306195"/>
                  <a:ext cx="96536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D9F73189-F95D-461E-8715-A242B7625BFB}"/>
                    </a:ext>
                  </a:extLst>
                </p:cNvPr>
                <p:cNvSpPr/>
                <p:nvPr/>
              </p:nvSpPr>
              <p:spPr bwMode="auto">
                <a:xfrm>
                  <a:off x="7735917" y="4959171"/>
                  <a:ext cx="457443" cy="353408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EBFA734D-57E7-4B39-9371-533FBC0446C9}"/>
                    </a:ext>
                  </a:extLst>
                </p:cNvPr>
                <p:cNvSpPr/>
                <p:nvPr/>
              </p:nvSpPr>
              <p:spPr bwMode="auto">
                <a:xfrm>
                  <a:off x="7780651" y="4993727"/>
                  <a:ext cx="367988" cy="284296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F5B59DD3-1806-4BC9-BBC4-85B23DE955C4}"/>
                    </a:ext>
                  </a:extLst>
                </p:cNvPr>
                <p:cNvSpPr/>
                <p:nvPr/>
              </p:nvSpPr>
              <p:spPr bwMode="auto">
                <a:xfrm>
                  <a:off x="7852078" y="5349036"/>
                  <a:ext cx="225122" cy="2425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F2BE1820-B3AF-4CC3-9FE2-8343CF315015}"/>
                    </a:ext>
                  </a:extLst>
                </p:cNvPr>
                <p:cNvSpPr/>
                <p:nvPr/>
              </p:nvSpPr>
              <p:spPr bwMode="auto">
                <a:xfrm>
                  <a:off x="7718728" y="5371127"/>
                  <a:ext cx="491822" cy="12810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57CCDF0B-CF03-41E1-8A11-C8EEA2489404}"/>
                    </a:ext>
                  </a:extLst>
                </p:cNvPr>
                <p:cNvSpPr/>
                <p:nvPr/>
              </p:nvSpPr>
              <p:spPr bwMode="auto">
                <a:xfrm>
                  <a:off x="7718728" y="5409964"/>
                  <a:ext cx="491822" cy="45719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フリーフォーム 395">
              <a:extLst>
                <a:ext uri="{FF2B5EF4-FFF2-40B4-BE49-F238E27FC236}">
                  <a16:creationId xmlns:a16="http://schemas.microsoft.com/office/drawing/2014/main" id="{B8EB545D-78F1-4494-8C66-80E8D7EBE8AA}"/>
                </a:ext>
              </a:extLst>
            </p:cNvPr>
            <p:cNvSpPr/>
            <p:nvPr/>
          </p:nvSpPr>
          <p:spPr bwMode="auto">
            <a:xfrm>
              <a:off x="8162572" y="3041994"/>
              <a:ext cx="1063410" cy="1063410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14725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pop855_NO!不法投棄</dc:title>
  <dc:subject>pop855_NO!不法投棄</dc:subject>
  <dc:creator>http://www.digipot.net</dc:creator>
  <cp:lastModifiedBy/>
  <cp:revision>1</cp:revision>
  <dcterms:created xsi:type="dcterms:W3CDTF">2014-07-30T05:46:34Z</dcterms:created>
  <dcterms:modified xsi:type="dcterms:W3CDTF">2017-07-13T13:22:28Z</dcterms:modified>
  <cp:version>1</cp:version>
</cp:coreProperties>
</file>