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2" d="100"/>
          <a:sy n="62" d="100"/>
        </p:scale>
        <p:origin x="960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69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不法投棄</a:t>
            </a:r>
            <a:endParaRPr lang="en-US" altLang="ja-JP" sz="15000" dirty="0"/>
          </a:p>
          <a:p>
            <a:r>
              <a:rPr lang="ja-JP" altLang="en-US" sz="15000" dirty="0">
                <a:solidFill>
                  <a:srgbClr val="FF0000"/>
                </a:solidFill>
              </a:rPr>
              <a:t>お断り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不法投棄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15000" dirty="0">
                <a:solidFill>
                  <a:schemeClr val="tx1"/>
                </a:solidFill>
              </a:rPr>
              <a:t>お断り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CD69739-285B-445C-9E64-C5F62CF1B732}"/>
              </a:ext>
            </a:extLst>
          </p:cNvPr>
          <p:cNvGrpSpPr/>
          <p:nvPr/>
        </p:nvGrpSpPr>
        <p:grpSpPr>
          <a:xfrm>
            <a:off x="953725" y="2207695"/>
            <a:ext cx="4830976" cy="5480908"/>
            <a:chOff x="5984147" y="2670837"/>
            <a:chExt cx="1495694" cy="1696916"/>
          </a:xfrm>
        </p:grpSpPr>
        <p:sp>
          <p:nvSpPr>
            <p:cNvPr id="29" name="片側の 2 つの角を丸めた四角形 6">
              <a:extLst>
                <a:ext uri="{FF2B5EF4-FFF2-40B4-BE49-F238E27FC236}">
                  <a16:creationId xmlns:a16="http://schemas.microsoft.com/office/drawing/2014/main" id="{9D205A01-A774-4982-88BE-32F3A1890443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0E7395E-DEF7-41FC-9655-2A562376CDAE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584FF3B-EE83-4B77-A687-FABC7FFEFEB0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98662CCD-4540-48A7-A702-BA060F3AC308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2719FCB-801E-42F8-815E-88D0349558D6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3BB1FC18-029A-4BE6-ABDE-B14FBE964A3B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81F1338A-4F7A-4EE8-94A7-DF86E5767F5B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5E9B3FB-3591-4632-94E5-8A2A7F45FA92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F8D3062-BB6E-4BCA-A0DA-2F0E814B0E90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96598D9-216C-4E93-8CF1-6F5B71F22392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8DF5FB9-7D35-4866-AFB8-2D33C8318364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848606"/>
            <a:ext cx="6858000" cy="34778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1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1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お断り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0660B35-BFE7-46EF-82DA-76DF73320EF1}"/>
              </a:ext>
            </a:extLst>
          </p:cNvPr>
          <p:cNvGrpSpPr/>
          <p:nvPr/>
        </p:nvGrpSpPr>
        <p:grpSpPr>
          <a:xfrm>
            <a:off x="1497793" y="1127575"/>
            <a:ext cx="3862414" cy="4382042"/>
            <a:chOff x="5984147" y="2670837"/>
            <a:chExt cx="1495694" cy="1696916"/>
          </a:xfrm>
        </p:grpSpPr>
        <p:sp>
          <p:nvSpPr>
            <p:cNvPr id="18" name="片側の 2 つの角を丸めた四角形 6">
              <a:extLst>
                <a:ext uri="{FF2B5EF4-FFF2-40B4-BE49-F238E27FC236}">
                  <a16:creationId xmlns:a16="http://schemas.microsoft.com/office/drawing/2014/main" id="{0B5021B6-0186-4F00-A627-D5FF2EE46F7B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29F5FC5-AB48-46B1-9A16-2246AEC51643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E6022D2-391D-44C2-A715-4A31EEA29B38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7ED48AE7-DD70-42F5-8992-D12E031B94D0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2CD03EE-DB6D-44C0-B242-B0EAC66861B9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7A72635-75CF-4BC6-A375-E53600422B4C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55AE2674-ADDB-431B-9B7F-1356EF0D2F81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3BC051E-D340-4518-B5CB-E74D8C18A2EF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32672EB-0F83-4E86-8291-4278FC068CAB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CDA9795-7024-4ECB-95B0-5B65813BF0A9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698F628-2B0E-4520-AE95-B877D223C3A1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許しません！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4913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お断り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6295C59-B027-41F8-8B7D-65864C6F481E}"/>
              </a:ext>
            </a:extLst>
          </p:cNvPr>
          <p:cNvGrpSpPr/>
          <p:nvPr/>
        </p:nvGrpSpPr>
        <p:grpSpPr>
          <a:xfrm>
            <a:off x="1790054" y="2445519"/>
            <a:ext cx="3277892" cy="3718882"/>
            <a:chOff x="5984147" y="2670837"/>
            <a:chExt cx="1495694" cy="1696916"/>
          </a:xfrm>
        </p:grpSpPr>
        <p:sp>
          <p:nvSpPr>
            <p:cNvPr id="19" name="片側の 2 つの角を丸めた四角形 6">
              <a:extLst>
                <a:ext uri="{FF2B5EF4-FFF2-40B4-BE49-F238E27FC236}">
                  <a16:creationId xmlns:a16="http://schemas.microsoft.com/office/drawing/2014/main" id="{7920FD49-7BB8-400E-A65B-2FE232C3B773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67EC3A1-A222-4D79-AAFA-0A792F76B6E5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661DAC5-4151-4867-BEBE-AD5902E7F824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8A4282D-2211-4010-B3B7-FA40E9E47318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372A39C0-72C6-4492-B200-EDA74F67DD0F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80DE004-68F4-4CD2-9B0C-3EB1C6867B9C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44020AD9-D4CF-44DA-B649-0A41514A34E1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178B1DC-25F4-46C6-8B0D-18A578DA19F7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8541C64-F6B8-4835-976D-2E753F68017A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B91C319-9550-4ABD-80BC-10FA08CA7D89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A732E1D-2B4D-4CC2-AC34-2A48E7FB1C7D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79102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この場所は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4913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不法投棄</a:t>
            </a:r>
            <a:endParaRPr lang="en-US" altLang="ja-JP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お断り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6295C59-B027-41F8-8B7D-65864C6F481E}"/>
              </a:ext>
            </a:extLst>
          </p:cNvPr>
          <p:cNvGrpSpPr/>
          <p:nvPr/>
        </p:nvGrpSpPr>
        <p:grpSpPr>
          <a:xfrm>
            <a:off x="1790054" y="2445519"/>
            <a:ext cx="3277892" cy="3718882"/>
            <a:chOff x="5984147" y="2670837"/>
            <a:chExt cx="1495694" cy="1696916"/>
          </a:xfrm>
        </p:grpSpPr>
        <p:sp>
          <p:nvSpPr>
            <p:cNvPr id="19" name="片側の 2 つの角を丸めた四角形 6">
              <a:extLst>
                <a:ext uri="{FF2B5EF4-FFF2-40B4-BE49-F238E27FC236}">
                  <a16:creationId xmlns:a16="http://schemas.microsoft.com/office/drawing/2014/main" id="{7920FD49-7BB8-400E-A65B-2FE232C3B773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67EC3A1-A222-4D79-AAFA-0A792F76B6E5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661DAC5-4151-4867-BEBE-AD5902E7F824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8A4282D-2211-4010-B3B7-FA40E9E47318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372A39C0-72C6-4492-B200-EDA74F67DD0F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80DE004-68F4-4CD2-9B0C-3EB1C6867B9C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44020AD9-D4CF-44DA-B649-0A41514A34E1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178B1DC-25F4-46C6-8B0D-18A578DA19F7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8541C64-F6B8-4835-976D-2E753F68017A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B91C319-9550-4ABD-80BC-10FA08CA7D89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A732E1D-2B4D-4CC2-AC34-2A48E7FB1C7D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07130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pop854_不法投棄お断り</dc:title>
  <dc:subject>pop854_不法投棄お断り</dc:subject>
  <dc:creator>http://www.digipot.net</dc:creator>
  <cp:lastModifiedBy/>
  <cp:revision>1</cp:revision>
  <dcterms:created xsi:type="dcterms:W3CDTF">2014-07-30T05:46:22Z</dcterms:created>
  <dcterms:modified xsi:type="dcterms:W3CDTF">2017-07-13T13:15:42Z</dcterms:modified>
  <cp:version>1</cp:version>
</cp:coreProperties>
</file>