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4" r:id="rId2"/>
    <p:sldId id="283" r:id="rId3"/>
    <p:sldId id="277" r:id="rId4"/>
    <p:sldId id="273" r:id="rId5"/>
    <p:sldId id="281" r:id="rId6"/>
    <p:sldId id="28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66" d="100"/>
          <a:sy n="66" d="100"/>
        </p:scale>
        <p:origin x="228" y="57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 cap="flat">
            <a:solidFill>
              <a:srgbClr val="FFC000"/>
            </a:solidFill>
            <a:prstDash val="solid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5945" y="1358770"/>
            <a:ext cx="9900055" cy="470898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5000" dirty="0"/>
              <a:t>不法投棄</a:t>
            </a:r>
            <a:endParaRPr lang="en-US" altLang="ja-JP" sz="15000" dirty="0"/>
          </a:p>
          <a:p>
            <a:r>
              <a:rPr lang="ja-JP" altLang="en-US" sz="15000" dirty="0">
                <a:solidFill>
                  <a:srgbClr val="FF0000"/>
                </a:solidFill>
              </a:rPr>
              <a:t>お断り</a:t>
            </a:r>
          </a:p>
        </p:txBody>
      </p: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5945" y="1493785"/>
            <a:ext cx="9900055" cy="470898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5000" b="1" spc="50" dirty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不法投棄</a:t>
            </a:r>
            <a:endParaRPr kumimoji="1" lang="en-US" altLang="ja-JP" sz="15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5000" b="1" spc="50" dirty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お断り</a:t>
            </a:r>
            <a:endParaRPr kumimoji="1" lang="ja-JP" altLang="en-US" sz="15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195515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40CB3911-CE75-4113-973A-60550778B2E3}"/>
              </a:ext>
            </a:extLst>
          </p:cNvPr>
          <p:cNvGrpSpPr/>
          <p:nvPr/>
        </p:nvGrpSpPr>
        <p:grpSpPr>
          <a:xfrm>
            <a:off x="2387715" y="683695"/>
            <a:ext cx="4830976" cy="5480908"/>
            <a:chOff x="5984147" y="2670837"/>
            <a:chExt cx="1495694" cy="1696916"/>
          </a:xfrm>
        </p:grpSpPr>
        <p:sp>
          <p:nvSpPr>
            <p:cNvPr id="45" name="片側の 2 つの角を丸めた四角形 6">
              <a:extLst>
                <a:ext uri="{FF2B5EF4-FFF2-40B4-BE49-F238E27FC236}">
                  <a16:creationId xmlns:a16="http://schemas.microsoft.com/office/drawing/2014/main" id="{6E8E1221-8BF9-41B9-930D-7019025CC86A}"/>
                </a:ext>
              </a:extLst>
            </p:cNvPr>
            <p:cNvSpPr/>
            <p:nvPr/>
          </p:nvSpPr>
          <p:spPr>
            <a:xfrm rot="10800000" flipH="1">
              <a:off x="5984147" y="2670837"/>
              <a:ext cx="1385596" cy="1696916"/>
            </a:xfrm>
            <a:custGeom>
              <a:avLst/>
              <a:gdLst>
                <a:gd name="connsiteX0" fmla="*/ 0 w 1463858"/>
                <a:gd name="connsiteY0" fmla="*/ 1115443 h 1963806"/>
                <a:gd name="connsiteX1" fmla="*/ 44636 w 1463858"/>
                <a:gd name="connsiteY1" fmla="*/ 1007680 h 1963806"/>
                <a:gd name="connsiteX2" fmla="*/ 502629 w 1463858"/>
                <a:gd name="connsiteY2" fmla="*/ 549687 h 1963806"/>
                <a:gd name="connsiteX3" fmla="*/ 536020 w 1463858"/>
                <a:gd name="connsiteY3" fmla="*/ 463919 h 1963806"/>
                <a:gd name="connsiteX4" fmla="*/ 999939 w 1463858"/>
                <a:gd name="connsiteY4" fmla="*/ 0 h 1963806"/>
                <a:gd name="connsiteX5" fmla="*/ 1463858 w 1463858"/>
                <a:gd name="connsiteY5" fmla="*/ 463919 h 1963806"/>
                <a:gd name="connsiteX6" fmla="*/ 1463858 w 1463858"/>
                <a:gd name="connsiteY6" fmla="*/ 674616 h 1963806"/>
                <a:gd name="connsiteX7" fmla="*/ 1463858 w 1463858"/>
                <a:gd name="connsiteY7" fmla="*/ 960708 h 1963806"/>
                <a:gd name="connsiteX8" fmla="*/ 1463858 w 1463858"/>
                <a:gd name="connsiteY8" fmla="*/ 1485910 h 1963806"/>
                <a:gd name="connsiteX9" fmla="*/ 1373848 w 1463858"/>
                <a:gd name="connsiteY9" fmla="*/ 1575920 h 1963806"/>
                <a:gd name="connsiteX10" fmla="*/ 1283838 w 1463858"/>
                <a:gd name="connsiteY10" fmla="*/ 1485910 h 1963806"/>
                <a:gd name="connsiteX11" fmla="*/ 1283838 w 1463858"/>
                <a:gd name="connsiteY11" fmla="*/ 960708 h 1963806"/>
                <a:gd name="connsiteX12" fmla="*/ 1244851 w 1463858"/>
                <a:gd name="connsiteY12" fmla="*/ 960708 h 1963806"/>
                <a:gd name="connsiteX13" fmla="*/ 1244851 w 1463858"/>
                <a:gd name="connsiteY13" fmla="*/ 1704902 h 1963806"/>
                <a:gd name="connsiteX14" fmla="*/ 1141011 w 1463858"/>
                <a:gd name="connsiteY14" fmla="*/ 1808742 h 1963806"/>
                <a:gd name="connsiteX15" fmla="*/ 1037171 w 1463858"/>
                <a:gd name="connsiteY15" fmla="*/ 1704902 h 1963806"/>
                <a:gd name="connsiteX16" fmla="*/ 1037171 w 1463858"/>
                <a:gd name="connsiteY16" fmla="*/ 960708 h 1963806"/>
                <a:gd name="connsiteX17" fmla="*/ 992514 w 1463858"/>
                <a:gd name="connsiteY17" fmla="*/ 960708 h 1963806"/>
                <a:gd name="connsiteX18" fmla="*/ 992514 w 1463858"/>
                <a:gd name="connsiteY18" fmla="*/ 1859966 h 1963806"/>
                <a:gd name="connsiteX19" fmla="*/ 888674 w 1463858"/>
                <a:gd name="connsiteY19" fmla="*/ 1963806 h 1963806"/>
                <a:gd name="connsiteX20" fmla="*/ 784834 w 1463858"/>
                <a:gd name="connsiteY20" fmla="*/ 1859966 h 1963806"/>
                <a:gd name="connsiteX21" fmla="*/ 784834 w 1463858"/>
                <a:gd name="connsiteY21" fmla="*/ 960708 h 1963806"/>
                <a:gd name="connsiteX22" fmla="*/ 743700 w 1463858"/>
                <a:gd name="connsiteY22" fmla="*/ 960708 h 1963806"/>
                <a:gd name="connsiteX23" fmla="*/ 743700 w 1463858"/>
                <a:gd name="connsiteY23" fmla="*/ 1659000 h 1963806"/>
                <a:gd name="connsiteX24" fmla="*/ 639860 w 1463858"/>
                <a:gd name="connsiteY24" fmla="*/ 1762840 h 1963806"/>
                <a:gd name="connsiteX25" fmla="*/ 536020 w 1463858"/>
                <a:gd name="connsiteY25" fmla="*/ 1659000 h 1963806"/>
                <a:gd name="connsiteX26" fmla="*/ 536020 w 1463858"/>
                <a:gd name="connsiteY26" fmla="*/ 960708 h 1963806"/>
                <a:gd name="connsiteX27" fmla="*/ 536020 w 1463858"/>
                <a:gd name="connsiteY27" fmla="*/ 947349 h 1963806"/>
                <a:gd name="connsiteX28" fmla="*/ 260162 w 1463858"/>
                <a:gd name="connsiteY28" fmla="*/ 1223206 h 1963806"/>
                <a:gd name="connsiteX29" fmla="*/ 44636 w 1463858"/>
                <a:gd name="connsiteY29" fmla="*/ 1223206 h 1963806"/>
                <a:gd name="connsiteX30" fmla="*/ 0 w 1463858"/>
                <a:gd name="connsiteY30" fmla="*/ 1115443 h 1963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463858" h="1963806">
                  <a:moveTo>
                    <a:pt x="0" y="1115443"/>
                  </a:moveTo>
                  <a:cubicBezTo>
                    <a:pt x="0" y="1076440"/>
                    <a:pt x="14879" y="1037437"/>
                    <a:pt x="44636" y="1007680"/>
                  </a:cubicBezTo>
                  <a:lnTo>
                    <a:pt x="502629" y="549687"/>
                  </a:lnTo>
                  <a:lnTo>
                    <a:pt x="536020" y="463919"/>
                  </a:lnTo>
                  <a:cubicBezTo>
                    <a:pt x="536020" y="207704"/>
                    <a:pt x="743724" y="0"/>
                    <a:pt x="999939" y="0"/>
                  </a:cubicBezTo>
                  <a:cubicBezTo>
                    <a:pt x="1256154" y="0"/>
                    <a:pt x="1463858" y="207704"/>
                    <a:pt x="1463858" y="463919"/>
                  </a:cubicBezTo>
                  <a:lnTo>
                    <a:pt x="1463858" y="674616"/>
                  </a:lnTo>
                  <a:lnTo>
                    <a:pt x="1463858" y="960708"/>
                  </a:lnTo>
                  <a:lnTo>
                    <a:pt x="1463858" y="1485910"/>
                  </a:lnTo>
                  <a:cubicBezTo>
                    <a:pt x="1463858" y="1535621"/>
                    <a:pt x="1423559" y="1575920"/>
                    <a:pt x="1373848" y="1575920"/>
                  </a:cubicBezTo>
                  <a:cubicBezTo>
                    <a:pt x="1324137" y="1575920"/>
                    <a:pt x="1283838" y="1535621"/>
                    <a:pt x="1283838" y="1485910"/>
                  </a:cubicBezTo>
                  <a:lnTo>
                    <a:pt x="1283838" y="960708"/>
                  </a:lnTo>
                  <a:lnTo>
                    <a:pt x="1244851" y="960708"/>
                  </a:lnTo>
                  <a:lnTo>
                    <a:pt x="1244851" y="1704902"/>
                  </a:lnTo>
                  <a:cubicBezTo>
                    <a:pt x="1244851" y="1762251"/>
                    <a:pt x="1198360" y="1808742"/>
                    <a:pt x="1141011" y="1808742"/>
                  </a:cubicBezTo>
                  <a:cubicBezTo>
                    <a:pt x="1083662" y="1808742"/>
                    <a:pt x="1037171" y="1762251"/>
                    <a:pt x="1037171" y="1704902"/>
                  </a:cubicBezTo>
                  <a:lnTo>
                    <a:pt x="1037171" y="960708"/>
                  </a:lnTo>
                  <a:lnTo>
                    <a:pt x="992514" y="960708"/>
                  </a:lnTo>
                  <a:lnTo>
                    <a:pt x="992514" y="1859966"/>
                  </a:lnTo>
                  <a:cubicBezTo>
                    <a:pt x="992514" y="1917315"/>
                    <a:pt x="946023" y="1963806"/>
                    <a:pt x="888674" y="1963806"/>
                  </a:cubicBezTo>
                  <a:cubicBezTo>
                    <a:pt x="831325" y="1963806"/>
                    <a:pt x="784834" y="1917315"/>
                    <a:pt x="784834" y="1859966"/>
                  </a:cubicBezTo>
                  <a:lnTo>
                    <a:pt x="784834" y="960708"/>
                  </a:lnTo>
                  <a:lnTo>
                    <a:pt x="743700" y="960708"/>
                  </a:lnTo>
                  <a:lnTo>
                    <a:pt x="743700" y="1659000"/>
                  </a:lnTo>
                  <a:cubicBezTo>
                    <a:pt x="743700" y="1716349"/>
                    <a:pt x="697209" y="1762840"/>
                    <a:pt x="639860" y="1762840"/>
                  </a:cubicBezTo>
                  <a:cubicBezTo>
                    <a:pt x="582511" y="1762840"/>
                    <a:pt x="536020" y="1716349"/>
                    <a:pt x="536020" y="1659000"/>
                  </a:cubicBezTo>
                  <a:lnTo>
                    <a:pt x="536020" y="960708"/>
                  </a:lnTo>
                  <a:lnTo>
                    <a:pt x="536020" y="947349"/>
                  </a:lnTo>
                  <a:lnTo>
                    <a:pt x="260162" y="1223206"/>
                  </a:lnTo>
                  <a:cubicBezTo>
                    <a:pt x="200647" y="1282722"/>
                    <a:pt x="104152" y="1282722"/>
                    <a:pt x="44636" y="1223206"/>
                  </a:cubicBezTo>
                  <a:cubicBezTo>
                    <a:pt x="14879" y="1193448"/>
                    <a:pt x="0" y="1154445"/>
                    <a:pt x="0" y="1115443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1B0906E1-5CC1-4744-AFEA-F5D81AE5C6A4}"/>
                </a:ext>
              </a:extLst>
            </p:cNvPr>
            <p:cNvGrpSpPr/>
            <p:nvPr/>
          </p:nvGrpSpPr>
          <p:grpSpPr>
            <a:xfrm>
              <a:off x="6204187" y="3442685"/>
              <a:ext cx="1275654" cy="764996"/>
              <a:chOff x="5711537" y="3900790"/>
              <a:chExt cx="1351216" cy="810310"/>
            </a:xfrm>
          </p:grpSpPr>
          <p:grpSp>
            <p:nvGrpSpPr>
              <p:cNvPr id="48" name="グループ化 47">
                <a:extLst>
                  <a:ext uri="{FF2B5EF4-FFF2-40B4-BE49-F238E27FC236}">
                    <a16:creationId xmlns:a16="http://schemas.microsoft.com/office/drawing/2014/main" id="{654AE5D1-B480-4F82-9604-CF4FC2C35D47}"/>
                  </a:ext>
                </a:extLst>
              </p:cNvPr>
              <p:cNvGrpSpPr/>
              <p:nvPr/>
            </p:nvGrpSpPr>
            <p:grpSpPr>
              <a:xfrm>
                <a:off x="5711537" y="3900790"/>
                <a:ext cx="1351216" cy="810310"/>
                <a:chOff x="5711537" y="3900790"/>
                <a:chExt cx="1351216" cy="810310"/>
              </a:xfrm>
            </p:grpSpPr>
            <p:sp>
              <p:nvSpPr>
                <p:cNvPr id="52" name="フリーフォーム: 図形 51">
                  <a:extLst>
                    <a:ext uri="{FF2B5EF4-FFF2-40B4-BE49-F238E27FC236}">
                      <a16:creationId xmlns:a16="http://schemas.microsoft.com/office/drawing/2014/main" id="{A3060230-F67D-4896-B84B-15051D1B3F6D}"/>
                    </a:ext>
                  </a:extLst>
                </p:cNvPr>
                <p:cNvSpPr/>
                <p:nvPr/>
              </p:nvSpPr>
              <p:spPr bwMode="auto">
                <a:xfrm>
                  <a:off x="5807038" y="3924859"/>
                  <a:ext cx="366008" cy="273150"/>
                </a:xfrm>
                <a:custGeom>
                  <a:avLst/>
                  <a:gdLst>
                    <a:gd name="connsiteX0" fmla="*/ 63370 w 320403"/>
                    <a:gd name="connsiteY0" fmla="*/ 0 h 239117"/>
                    <a:gd name="connsiteX1" fmla="*/ 320403 w 320403"/>
                    <a:gd name="connsiteY1" fmla="*/ 0 h 239117"/>
                    <a:gd name="connsiteX2" fmla="*/ 320403 w 320403"/>
                    <a:gd name="connsiteY2" fmla="*/ 239117 h 239117"/>
                    <a:gd name="connsiteX3" fmla="*/ 0 w 320403"/>
                    <a:gd name="connsiteY3" fmla="*/ 239117 h 2391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20403" h="239117">
                      <a:moveTo>
                        <a:pt x="63370" y="0"/>
                      </a:moveTo>
                      <a:lnTo>
                        <a:pt x="320403" y="0"/>
                      </a:lnTo>
                      <a:lnTo>
                        <a:pt x="320403" y="239117"/>
                      </a:lnTo>
                      <a:lnTo>
                        <a:pt x="0" y="239117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7822EB67-4BE7-42B5-885C-CDCCE7C6DC72}"/>
                    </a:ext>
                  </a:extLst>
                </p:cNvPr>
                <p:cNvSpPr/>
                <p:nvPr/>
              </p:nvSpPr>
              <p:spPr bwMode="auto">
                <a:xfrm>
                  <a:off x="5711537" y="3900790"/>
                  <a:ext cx="1351216" cy="810310"/>
                </a:xfrm>
                <a:custGeom>
                  <a:avLst/>
                  <a:gdLst>
                    <a:gd name="connsiteX0" fmla="*/ 1132142 w 1351216"/>
                    <a:gd name="connsiteY0" fmla="*/ 609903 h 810310"/>
                    <a:gd name="connsiteX1" fmla="*/ 1066970 w 1351216"/>
                    <a:gd name="connsiteY1" fmla="*/ 675075 h 810310"/>
                    <a:gd name="connsiteX2" fmla="*/ 1132142 w 1351216"/>
                    <a:gd name="connsiteY2" fmla="*/ 740247 h 810310"/>
                    <a:gd name="connsiteX3" fmla="*/ 1197314 w 1351216"/>
                    <a:gd name="connsiteY3" fmla="*/ 675075 h 810310"/>
                    <a:gd name="connsiteX4" fmla="*/ 1132142 w 1351216"/>
                    <a:gd name="connsiteY4" fmla="*/ 609903 h 810310"/>
                    <a:gd name="connsiteX5" fmla="*/ 250737 w 1351216"/>
                    <a:gd name="connsiteY5" fmla="*/ 609903 h 810310"/>
                    <a:gd name="connsiteX6" fmla="*/ 185565 w 1351216"/>
                    <a:gd name="connsiteY6" fmla="*/ 675075 h 810310"/>
                    <a:gd name="connsiteX7" fmla="*/ 250737 w 1351216"/>
                    <a:gd name="connsiteY7" fmla="*/ 740247 h 810310"/>
                    <a:gd name="connsiteX8" fmla="*/ 315909 w 1351216"/>
                    <a:gd name="connsiteY8" fmla="*/ 675075 h 810310"/>
                    <a:gd name="connsiteX9" fmla="*/ 250737 w 1351216"/>
                    <a:gd name="connsiteY9" fmla="*/ 609903 h 810310"/>
                    <a:gd name="connsiteX10" fmla="*/ 1132142 w 1351216"/>
                    <a:gd name="connsiteY10" fmla="*/ 539840 h 810310"/>
                    <a:gd name="connsiteX11" fmla="*/ 1267377 w 1351216"/>
                    <a:gd name="connsiteY11" fmla="*/ 675075 h 810310"/>
                    <a:gd name="connsiteX12" fmla="*/ 1132142 w 1351216"/>
                    <a:gd name="connsiteY12" fmla="*/ 810310 h 810310"/>
                    <a:gd name="connsiteX13" fmla="*/ 996907 w 1351216"/>
                    <a:gd name="connsiteY13" fmla="*/ 675075 h 810310"/>
                    <a:gd name="connsiteX14" fmla="*/ 1132142 w 1351216"/>
                    <a:gd name="connsiteY14" fmla="*/ 539840 h 810310"/>
                    <a:gd name="connsiteX15" fmla="*/ 250737 w 1351216"/>
                    <a:gd name="connsiteY15" fmla="*/ 539840 h 810310"/>
                    <a:gd name="connsiteX16" fmla="*/ 385972 w 1351216"/>
                    <a:gd name="connsiteY16" fmla="*/ 675075 h 810310"/>
                    <a:gd name="connsiteX17" fmla="*/ 250737 w 1351216"/>
                    <a:gd name="connsiteY17" fmla="*/ 810310 h 810310"/>
                    <a:gd name="connsiteX18" fmla="*/ 115502 w 1351216"/>
                    <a:gd name="connsiteY18" fmla="*/ 675075 h 810310"/>
                    <a:gd name="connsiteX19" fmla="*/ 250737 w 1351216"/>
                    <a:gd name="connsiteY19" fmla="*/ 539840 h 810310"/>
                    <a:gd name="connsiteX20" fmla="*/ 180664 w 1351216"/>
                    <a:gd name="connsiteY20" fmla="*/ 41085 h 810310"/>
                    <a:gd name="connsiteX21" fmla="*/ 117294 w 1351216"/>
                    <a:gd name="connsiteY21" fmla="*/ 280202 h 810310"/>
                    <a:gd name="connsiteX22" fmla="*/ 437697 w 1351216"/>
                    <a:gd name="connsiteY22" fmla="*/ 280202 h 810310"/>
                    <a:gd name="connsiteX23" fmla="*/ 437697 w 1351216"/>
                    <a:gd name="connsiteY23" fmla="*/ 41085 h 810310"/>
                    <a:gd name="connsiteX24" fmla="*/ 505575 w 1351216"/>
                    <a:gd name="connsiteY24" fmla="*/ 0 h 810310"/>
                    <a:gd name="connsiteX25" fmla="*/ 583879 w 1351216"/>
                    <a:gd name="connsiteY25" fmla="*/ 0 h 810310"/>
                    <a:gd name="connsiteX26" fmla="*/ 583879 w 1351216"/>
                    <a:gd name="connsiteY26" fmla="*/ 450050 h 810310"/>
                    <a:gd name="connsiteX27" fmla="*/ 1351216 w 1351216"/>
                    <a:gd name="connsiteY27" fmla="*/ 450050 h 810310"/>
                    <a:gd name="connsiteX28" fmla="*/ 1351216 w 1351216"/>
                    <a:gd name="connsiteY28" fmla="*/ 675075 h 810310"/>
                    <a:gd name="connsiteX29" fmla="*/ 1298565 w 1351216"/>
                    <a:gd name="connsiteY29" fmla="*/ 675075 h 810310"/>
                    <a:gd name="connsiteX30" fmla="*/ 1132142 w 1351216"/>
                    <a:gd name="connsiteY30" fmla="*/ 508652 h 810310"/>
                    <a:gd name="connsiteX31" fmla="*/ 965719 w 1351216"/>
                    <a:gd name="connsiteY31" fmla="*/ 675075 h 810310"/>
                    <a:gd name="connsiteX32" fmla="*/ 505575 w 1351216"/>
                    <a:gd name="connsiteY32" fmla="*/ 675075 h 810310"/>
                    <a:gd name="connsiteX33" fmla="*/ 139053 w 1351216"/>
                    <a:gd name="connsiteY33" fmla="*/ 0 h 810310"/>
                    <a:gd name="connsiteX34" fmla="*/ 480277 w 1351216"/>
                    <a:gd name="connsiteY34" fmla="*/ 0 h 810310"/>
                    <a:gd name="connsiteX35" fmla="*/ 480277 w 1351216"/>
                    <a:gd name="connsiteY35" fmla="*/ 675075 h 810310"/>
                    <a:gd name="connsiteX36" fmla="*/ 417160 w 1351216"/>
                    <a:gd name="connsiteY36" fmla="*/ 675075 h 810310"/>
                    <a:gd name="connsiteX37" fmla="*/ 250737 w 1351216"/>
                    <a:gd name="connsiteY37" fmla="*/ 508652 h 810310"/>
                    <a:gd name="connsiteX38" fmla="*/ 84314 w 1351216"/>
                    <a:gd name="connsiteY38" fmla="*/ 675075 h 810310"/>
                    <a:gd name="connsiteX39" fmla="*/ 0 w 1351216"/>
                    <a:gd name="connsiteY39" fmla="*/ 675075 h 810310"/>
                    <a:gd name="connsiteX40" fmla="*/ 0 w 1351216"/>
                    <a:gd name="connsiteY40" fmla="*/ 518953 h 810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1351216" h="810310">
                      <a:moveTo>
                        <a:pt x="1132142" y="609903"/>
                      </a:moveTo>
                      <a:cubicBezTo>
                        <a:pt x="1096148" y="609903"/>
                        <a:pt x="1066970" y="639081"/>
                        <a:pt x="1066970" y="675075"/>
                      </a:cubicBezTo>
                      <a:cubicBezTo>
                        <a:pt x="1066970" y="711069"/>
                        <a:pt x="1096148" y="740247"/>
                        <a:pt x="1132142" y="740247"/>
                      </a:cubicBezTo>
                      <a:cubicBezTo>
                        <a:pt x="1168136" y="740247"/>
                        <a:pt x="1197314" y="711069"/>
                        <a:pt x="1197314" y="675075"/>
                      </a:cubicBezTo>
                      <a:cubicBezTo>
                        <a:pt x="1197314" y="639081"/>
                        <a:pt x="1168136" y="609903"/>
                        <a:pt x="1132142" y="609903"/>
                      </a:cubicBezTo>
                      <a:close/>
                      <a:moveTo>
                        <a:pt x="250737" y="609903"/>
                      </a:moveTo>
                      <a:cubicBezTo>
                        <a:pt x="214743" y="609903"/>
                        <a:pt x="185565" y="639081"/>
                        <a:pt x="185565" y="675075"/>
                      </a:cubicBezTo>
                      <a:cubicBezTo>
                        <a:pt x="185565" y="711069"/>
                        <a:pt x="214743" y="740247"/>
                        <a:pt x="250737" y="740247"/>
                      </a:cubicBezTo>
                      <a:cubicBezTo>
                        <a:pt x="286731" y="740247"/>
                        <a:pt x="315909" y="711069"/>
                        <a:pt x="315909" y="675075"/>
                      </a:cubicBezTo>
                      <a:cubicBezTo>
                        <a:pt x="315909" y="639081"/>
                        <a:pt x="286731" y="609903"/>
                        <a:pt x="250737" y="609903"/>
                      </a:cubicBezTo>
                      <a:close/>
                      <a:moveTo>
                        <a:pt x="1132142" y="539840"/>
                      </a:moveTo>
                      <a:cubicBezTo>
                        <a:pt x="1206830" y="539840"/>
                        <a:pt x="1267377" y="600387"/>
                        <a:pt x="1267377" y="675075"/>
                      </a:cubicBezTo>
                      <a:cubicBezTo>
                        <a:pt x="1267377" y="749763"/>
                        <a:pt x="1206830" y="810310"/>
                        <a:pt x="1132142" y="810310"/>
                      </a:cubicBezTo>
                      <a:cubicBezTo>
                        <a:pt x="1057454" y="810310"/>
                        <a:pt x="996907" y="749763"/>
                        <a:pt x="996907" y="675075"/>
                      </a:cubicBezTo>
                      <a:cubicBezTo>
                        <a:pt x="996907" y="600387"/>
                        <a:pt x="1057454" y="539840"/>
                        <a:pt x="1132142" y="539840"/>
                      </a:cubicBezTo>
                      <a:close/>
                      <a:moveTo>
                        <a:pt x="250737" y="539840"/>
                      </a:moveTo>
                      <a:cubicBezTo>
                        <a:pt x="325425" y="539840"/>
                        <a:pt x="385972" y="600387"/>
                        <a:pt x="385972" y="675075"/>
                      </a:cubicBezTo>
                      <a:cubicBezTo>
                        <a:pt x="385972" y="749763"/>
                        <a:pt x="325425" y="810310"/>
                        <a:pt x="250737" y="810310"/>
                      </a:cubicBezTo>
                      <a:cubicBezTo>
                        <a:pt x="176049" y="810310"/>
                        <a:pt x="115502" y="749763"/>
                        <a:pt x="115502" y="675075"/>
                      </a:cubicBezTo>
                      <a:cubicBezTo>
                        <a:pt x="115502" y="600387"/>
                        <a:pt x="176049" y="539840"/>
                        <a:pt x="250737" y="539840"/>
                      </a:cubicBezTo>
                      <a:close/>
                      <a:moveTo>
                        <a:pt x="180664" y="41085"/>
                      </a:moveTo>
                      <a:lnTo>
                        <a:pt x="117294" y="280202"/>
                      </a:lnTo>
                      <a:lnTo>
                        <a:pt x="437697" y="280202"/>
                      </a:lnTo>
                      <a:lnTo>
                        <a:pt x="437697" y="41085"/>
                      </a:lnTo>
                      <a:close/>
                      <a:moveTo>
                        <a:pt x="505575" y="0"/>
                      </a:moveTo>
                      <a:lnTo>
                        <a:pt x="583879" y="0"/>
                      </a:lnTo>
                      <a:lnTo>
                        <a:pt x="583879" y="450050"/>
                      </a:lnTo>
                      <a:lnTo>
                        <a:pt x="1351216" y="450050"/>
                      </a:lnTo>
                      <a:lnTo>
                        <a:pt x="1351216" y="675075"/>
                      </a:lnTo>
                      <a:lnTo>
                        <a:pt x="1298565" y="675075"/>
                      </a:lnTo>
                      <a:cubicBezTo>
                        <a:pt x="1298565" y="583162"/>
                        <a:pt x="1224055" y="508652"/>
                        <a:pt x="1132142" y="508652"/>
                      </a:cubicBezTo>
                      <a:cubicBezTo>
                        <a:pt x="1040229" y="508652"/>
                        <a:pt x="965719" y="583162"/>
                        <a:pt x="965719" y="675075"/>
                      </a:cubicBezTo>
                      <a:lnTo>
                        <a:pt x="505575" y="675075"/>
                      </a:lnTo>
                      <a:close/>
                      <a:moveTo>
                        <a:pt x="139053" y="0"/>
                      </a:moveTo>
                      <a:lnTo>
                        <a:pt x="480277" y="0"/>
                      </a:lnTo>
                      <a:lnTo>
                        <a:pt x="480277" y="675075"/>
                      </a:lnTo>
                      <a:lnTo>
                        <a:pt x="417160" y="675075"/>
                      </a:lnTo>
                      <a:cubicBezTo>
                        <a:pt x="417160" y="583162"/>
                        <a:pt x="342650" y="508652"/>
                        <a:pt x="250737" y="508652"/>
                      </a:cubicBezTo>
                      <a:cubicBezTo>
                        <a:pt x="158824" y="508652"/>
                        <a:pt x="84314" y="583162"/>
                        <a:pt x="84314" y="675075"/>
                      </a:cubicBezTo>
                      <a:lnTo>
                        <a:pt x="0" y="675075"/>
                      </a:lnTo>
                      <a:lnTo>
                        <a:pt x="0" y="518953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" name="フリーフォーム: 図形 53">
                  <a:extLst>
                    <a:ext uri="{FF2B5EF4-FFF2-40B4-BE49-F238E27FC236}">
                      <a16:creationId xmlns:a16="http://schemas.microsoft.com/office/drawing/2014/main" id="{233F2306-E2E8-41D3-B842-2EBD22A3997B}"/>
                    </a:ext>
                  </a:extLst>
                </p:cNvPr>
                <p:cNvSpPr/>
                <p:nvPr/>
              </p:nvSpPr>
              <p:spPr bwMode="auto">
                <a:xfrm>
                  <a:off x="5905798" y="3936642"/>
                  <a:ext cx="185994" cy="448496"/>
                </a:xfrm>
                <a:custGeom>
                  <a:avLst/>
                  <a:gdLst>
                    <a:gd name="connsiteX0" fmla="*/ 147167 w 185994"/>
                    <a:gd name="connsiteY0" fmla="*/ 102688 h 448496"/>
                    <a:gd name="connsiteX1" fmla="*/ 119555 w 185994"/>
                    <a:gd name="connsiteY1" fmla="*/ 104357 h 448496"/>
                    <a:gd name="connsiteX2" fmla="*/ 119400 w 185994"/>
                    <a:gd name="connsiteY2" fmla="*/ 104388 h 448496"/>
                    <a:gd name="connsiteX3" fmla="*/ 116256 w 185994"/>
                    <a:gd name="connsiteY3" fmla="*/ 109603 h 448496"/>
                    <a:gd name="connsiteX4" fmla="*/ 147167 w 185994"/>
                    <a:gd name="connsiteY4" fmla="*/ 130842 h 448496"/>
                    <a:gd name="connsiteX5" fmla="*/ 178078 w 185994"/>
                    <a:gd name="connsiteY5" fmla="*/ 109603 h 448496"/>
                    <a:gd name="connsiteX6" fmla="*/ 174934 w 185994"/>
                    <a:gd name="connsiteY6" fmla="*/ 104388 h 448496"/>
                    <a:gd name="connsiteX7" fmla="*/ 174779 w 185994"/>
                    <a:gd name="connsiteY7" fmla="*/ 104357 h 448496"/>
                    <a:gd name="connsiteX8" fmla="*/ 165152 w 185994"/>
                    <a:gd name="connsiteY8" fmla="*/ 103775 h 448496"/>
                    <a:gd name="connsiteX9" fmla="*/ 167368 w 185994"/>
                    <a:gd name="connsiteY9" fmla="*/ 110952 h 448496"/>
                    <a:gd name="connsiteX10" fmla="*/ 157638 w 185994"/>
                    <a:gd name="connsiteY10" fmla="*/ 124009 h 448496"/>
                    <a:gd name="connsiteX11" fmla="*/ 147908 w 185994"/>
                    <a:gd name="connsiteY11" fmla="*/ 110952 h 448496"/>
                    <a:gd name="connsiteX12" fmla="*/ 150398 w 185994"/>
                    <a:gd name="connsiteY12" fmla="*/ 102883 h 448496"/>
                    <a:gd name="connsiteX13" fmla="*/ 76608 w 185994"/>
                    <a:gd name="connsiteY13" fmla="*/ 102688 h 448496"/>
                    <a:gd name="connsiteX14" fmla="*/ 48996 w 185994"/>
                    <a:gd name="connsiteY14" fmla="*/ 104357 h 448496"/>
                    <a:gd name="connsiteX15" fmla="*/ 48841 w 185994"/>
                    <a:gd name="connsiteY15" fmla="*/ 104388 h 448496"/>
                    <a:gd name="connsiteX16" fmla="*/ 45697 w 185994"/>
                    <a:gd name="connsiteY16" fmla="*/ 109603 h 448496"/>
                    <a:gd name="connsiteX17" fmla="*/ 76608 w 185994"/>
                    <a:gd name="connsiteY17" fmla="*/ 130842 h 448496"/>
                    <a:gd name="connsiteX18" fmla="*/ 107520 w 185994"/>
                    <a:gd name="connsiteY18" fmla="*/ 109603 h 448496"/>
                    <a:gd name="connsiteX19" fmla="*/ 104376 w 185994"/>
                    <a:gd name="connsiteY19" fmla="*/ 104388 h 448496"/>
                    <a:gd name="connsiteX20" fmla="*/ 104221 w 185994"/>
                    <a:gd name="connsiteY20" fmla="*/ 104357 h 448496"/>
                    <a:gd name="connsiteX21" fmla="*/ 94594 w 185994"/>
                    <a:gd name="connsiteY21" fmla="*/ 103775 h 448496"/>
                    <a:gd name="connsiteX22" fmla="*/ 96809 w 185994"/>
                    <a:gd name="connsiteY22" fmla="*/ 110952 h 448496"/>
                    <a:gd name="connsiteX23" fmla="*/ 87079 w 185994"/>
                    <a:gd name="connsiteY23" fmla="*/ 124009 h 448496"/>
                    <a:gd name="connsiteX24" fmla="*/ 77349 w 185994"/>
                    <a:gd name="connsiteY24" fmla="*/ 110952 h 448496"/>
                    <a:gd name="connsiteX25" fmla="*/ 79839 w 185994"/>
                    <a:gd name="connsiteY25" fmla="*/ 102883 h 448496"/>
                    <a:gd name="connsiteX26" fmla="*/ 92997 w 185994"/>
                    <a:gd name="connsiteY26" fmla="*/ 0 h 448496"/>
                    <a:gd name="connsiteX27" fmla="*/ 185994 w 185994"/>
                    <a:gd name="connsiteY27" fmla="*/ 107430 h 448496"/>
                    <a:gd name="connsiteX28" fmla="*/ 129196 w 185994"/>
                    <a:gd name="connsiteY28" fmla="*/ 206418 h 448496"/>
                    <a:gd name="connsiteX29" fmla="*/ 105506 w 185994"/>
                    <a:gd name="connsiteY29" fmla="*/ 211943 h 448496"/>
                    <a:gd name="connsiteX30" fmla="*/ 108082 w 185994"/>
                    <a:gd name="connsiteY30" fmla="*/ 229008 h 448496"/>
                    <a:gd name="connsiteX31" fmla="*/ 120594 w 185994"/>
                    <a:gd name="connsiteY31" fmla="*/ 230655 h 448496"/>
                    <a:gd name="connsiteX32" fmla="*/ 144296 w 185994"/>
                    <a:gd name="connsiteY32" fmla="*/ 261544 h 448496"/>
                    <a:gd name="connsiteX33" fmla="*/ 177227 w 185994"/>
                    <a:gd name="connsiteY33" fmla="*/ 384449 h 448496"/>
                    <a:gd name="connsiteX34" fmla="*/ 141257 w 185994"/>
                    <a:gd name="connsiteY34" fmla="*/ 446752 h 448496"/>
                    <a:gd name="connsiteX35" fmla="*/ 141257 w 185994"/>
                    <a:gd name="connsiteY35" fmla="*/ 446751 h 448496"/>
                    <a:gd name="connsiteX36" fmla="*/ 78955 w 185994"/>
                    <a:gd name="connsiteY36" fmla="*/ 410780 h 448496"/>
                    <a:gd name="connsiteX37" fmla="*/ 46022 w 185994"/>
                    <a:gd name="connsiteY37" fmla="*/ 287876 h 448496"/>
                    <a:gd name="connsiteX38" fmla="*/ 51104 w 185994"/>
                    <a:gd name="connsiteY38" fmla="*/ 249275 h 448496"/>
                    <a:gd name="connsiteX39" fmla="*/ 75221 w 185994"/>
                    <a:gd name="connsiteY39" fmla="*/ 230769 h 448496"/>
                    <a:gd name="connsiteX40" fmla="*/ 78145 w 185994"/>
                    <a:gd name="connsiteY40" fmla="*/ 211396 h 448496"/>
                    <a:gd name="connsiteX41" fmla="*/ 56798 w 185994"/>
                    <a:gd name="connsiteY41" fmla="*/ 206418 h 448496"/>
                    <a:gd name="connsiteX42" fmla="*/ 0 w 185994"/>
                    <a:gd name="connsiteY42" fmla="*/ 107430 h 448496"/>
                    <a:gd name="connsiteX43" fmla="*/ 92997 w 185994"/>
                    <a:gd name="connsiteY43" fmla="*/ 0 h 4484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185994" h="448496">
                      <a:moveTo>
                        <a:pt x="147167" y="102688"/>
                      </a:moveTo>
                      <a:cubicBezTo>
                        <a:pt x="137372" y="102688"/>
                        <a:pt x="128042" y="103282"/>
                        <a:pt x="119555" y="104357"/>
                      </a:cubicBezTo>
                      <a:lnTo>
                        <a:pt x="119400" y="104388"/>
                      </a:lnTo>
                      <a:lnTo>
                        <a:pt x="116256" y="109603"/>
                      </a:lnTo>
                      <a:cubicBezTo>
                        <a:pt x="116256" y="121333"/>
                        <a:pt x="130095" y="130842"/>
                        <a:pt x="147167" y="130842"/>
                      </a:cubicBezTo>
                      <a:cubicBezTo>
                        <a:pt x="164239" y="130842"/>
                        <a:pt x="178078" y="121333"/>
                        <a:pt x="178078" y="109603"/>
                      </a:cubicBezTo>
                      <a:lnTo>
                        <a:pt x="174934" y="104388"/>
                      </a:lnTo>
                      <a:lnTo>
                        <a:pt x="174779" y="104357"/>
                      </a:lnTo>
                      <a:lnTo>
                        <a:pt x="165152" y="103775"/>
                      </a:lnTo>
                      <a:lnTo>
                        <a:pt x="167368" y="110952"/>
                      </a:lnTo>
                      <a:cubicBezTo>
                        <a:pt x="167368" y="118163"/>
                        <a:pt x="163011" y="124009"/>
                        <a:pt x="157638" y="124009"/>
                      </a:cubicBezTo>
                      <a:cubicBezTo>
                        <a:pt x="152264" y="124009"/>
                        <a:pt x="147908" y="118163"/>
                        <a:pt x="147908" y="110952"/>
                      </a:cubicBezTo>
                      <a:lnTo>
                        <a:pt x="150398" y="102883"/>
                      </a:lnTo>
                      <a:close/>
                      <a:moveTo>
                        <a:pt x="76608" y="102688"/>
                      </a:moveTo>
                      <a:cubicBezTo>
                        <a:pt x="66813" y="102688"/>
                        <a:pt x="57483" y="103282"/>
                        <a:pt x="48996" y="104357"/>
                      </a:cubicBezTo>
                      <a:lnTo>
                        <a:pt x="48841" y="104388"/>
                      </a:lnTo>
                      <a:lnTo>
                        <a:pt x="45697" y="109603"/>
                      </a:lnTo>
                      <a:cubicBezTo>
                        <a:pt x="45697" y="121333"/>
                        <a:pt x="59536" y="130842"/>
                        <a:pt x="76608" y="130842"/>
                      </a:cubicBezTo>
                      <a:cubicBezTo>
                        <a:pt x="93680" y="130842"/>
                        <a:pt x="107520" y="121333"/>
                        <a:pt x="107520" y="109603"/>
                      </a:cubicBezTo>
                      <a:lnTo>
                        <a:pt x="104376" y="104388"/>
                      </a:lnTo>
                      <a:lnTo>
                        <a:pt x="104221" y="104357"/>
                      </a:lnTo>
                      <a:lnTo>
                        <a:pt x="94594" y="103775"/>
                      </a:lnTo>
                      <a:lnTo>
                        <a:pt x="96809" y="110952"/>
                      </a:lnTo>
                      <a:cubicBezTo>
                        <a:pt x="96809" y="118163"/>
                        <a:pt x="92453" y="124009"/>
                        <a:pt x="87079" y="124009"/>
                      </a:cubicBezTo>
                      <a:cubicBezTo>
                        <a:pt x="81705" y="124009"/>
                        <a:pt x="77349" y="118163"/>
                        <a:pt x="77349" y="110952"/>
                      </a:cubicBezTo>
                      <a:lnTo>
                        <a:pt x="79839" y="102883"/>
                      </a:lnTo>
                      <a:close/>
                      <a:moveTo>
                        <a:pt x="92997" y="0"/>
                      </a:moveTo>
                      <a:cubicBezTo>
                        <a:pt x="144358" y="0"/>
                        <a:pt x="185994" y="48098"/>
                        <a:pt x="185994" y="107430"/>
                      </a:cubicBezTo>
                      <a:cubicBezTo>
                        <a:pt x="185994" y="151929"/>
                        <a:pt x="162574" y="190109"/>
                        <a:pt x="129196" y="206418"/>
                      </a:cubicBezTo>
                      <a:lnTo>
                        <a:pt x="105506" y="211943"/>
                      </a:lnTo>
                      <a:lnTo>
                        <a:pt x="108082" y="229008"/>
                      </a:lnTo>
                      <a:lnTo>
                        <a:pt x="120594" y="230655"/>
                      </a:lnTo>
                      <a:cubicBezTo>
                        <a:pt x="131869" y="237164"/>
                        <a:pt x="140660" y="247975"/>
                        <a:pt x="144296" y="261544"/>
                      </a:cubicBezTo>
                      <a:cubicBezTo>
                        <a:pt x="155273" y="302512"/>
                        <a:pt x="166250" y="343481"/>
                        <a:pt x="177227" y="384449"/>
                      </a:cubicBezTo>
                      <a:cubicBezTo>
                        <a:pt x="184499" y="411587"/>
                        <a:pt x="168394" y="439481"/>
                        <a:pt x="141257" y="446752"/>
                      </a:cubicBezTo>
                      <a:lnTo>
                        <a:pt x="141257" y="446751"/>
                      </a:lnTo>
                      <a:cubicBezTo>
                        <a:pt x="114120" y="454022"/>
                        <a:pt x="86226" y="437918"/>
                        <a:pt x="78955" y="410780"/>
                      </a:cubicBezTo>
                      <a:lnTo>
                        <a:pt x="46022" y="287876"/>
                      </a:lnTo>
                      <a:cubicBezTo>
                        <a:pt x="42386" y="274307"/>
                        <a:pt x="44594" y="260549"/>
                        <a:pt x="51104" y="249275"/>
                      </a:cubicBezTo>
                      <a:lnTo>
                        <a:pt x="75221" y="230769"/>
                      </a:lnTo>
                      <a:lnTo>
                        <a:pt x="78145" y="211396"/>
                      </a:lnTo>
                      <a:lnTo>
                        <a:pt x="56798" y="206418"/>
                      </a:lnTo>
                      <a:cubicBezTo>
                        <a:pt x="23420" y="190109"/>
                        <a:pt x="0" y="151929"/>
                        <a:pt x="0" y="107430"/>
                      </a:cubicBezTo>
                      <a:cubicBezTo>
                        <a:pt x="0" y="48098"/>
                        <a:pt x="41636" y="0"/>
                        <a:pt x="92997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月 54">
                  <a:extLst>
                    <a:ext uri="{FF2B5EF4-FFF2-40B4-BE49-F238E27FC236}">
                      <a16:creationId xmlns:a16="http://schemas.microsoft.com/office/drawing/2014/main" id="{0FFE046B-7C39-40A5-AC44-CF281D1A1837}"/>
                    </a:ext>
                  </a:extLst>
                </p:cNvPr>
                <p:cNvSpPr/>
                <p:nvPr/>
              </p:nvSpPr>
              <p:spPr bwMode="auto">
                <a:xfrm rot="16200000">
                  <a:off x="5999634" y="4069744"/>
                  <a:ext cx="30750" cy="81454"/>
                </a:xfrm>
                <a:prstGeom prst="moon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5C6EEB38-4024-425B-BD1D-C677F36CC853}"/>
                  </a:ext>
                </a:extLst>
              </p:cNvPr>
              <p:cNvSpPr/>
              <p:nvPr/>
            </p:nvSpPr>
            <p:spPr bwMode="auto">
              <a:xfrm>
                <a:off x="6305102" y="4149079"/>
                <a:ext cx="259772" cy="271465"/>
              </a:xfrm>
              <a:custGeom>
                <a:avLst/>
                <a:gdLst>
                  <a:gd name="connsiteX0" fmla="*/ 0 w 311432"/>
                  <a:gd name="connsiteY0" fmla="*/ 0 h 325450"/>
                  <a:gd name="connsiteX1" fmla="*/ 311432 w 311432"/>
                  <a:gd name="connsiteY1" fmla="*/ 0 h 325450"/>
                  <a:gd name="connsiteX2" fmla="*/ 311432 w 311432"/>
                  <a:gd name="connsiteY2" fmla="*/ 233447 h 325450"/>
                  <a:gd name="connsiteX3" fmla="*/ 271720 w 311432"/>
                  <a:gd name="connsiteY3" fmla="*/ 233447 h 325450"/>
                  <a:gd name="connsiteX4" fmla="*/ 291238 w 311432"/>
                  <a:gd name="connsiteY4" fmla="*/ 325450 h 325450"/>
                  <a:gd name="connsiteX5" fmla="*/ 274572 w 311432"/>
                  <a:gd name="connsiteY5" fmla="*/ 325450 h 325450"/>
                  <a:gd name="connsiteX6" fmla="*/ 244639 w 311432"/>
                  <a:gd name="connsiteY6" fmla="*/ 233447 h 325450"/>
                  <a:gd name="connsiteX7" fmla="*/ 72766 w 311432"/>
                  <a:gd name="connsiteY7" fmla="*/ 233447 h 325450"/>
                  <a:gd name="connsiteX8" fmla="*/ 42833 w 311432"/>
                  <a:gd name="connsiteY8" fmla="*/ 325450 h 325450"/>
                  <a:gd name="connsiteX9" fmla="*/ 26167 w 311432"/>
                  <a:gd name="connsiteY9" fmla="*/ 325450 h 325450"/>
                  <a:gd name="connsiteX10" fmla="*/ 45686 w 311432"/>
                  <a:gd name="connsiteY10" fmla="*/ 233447 h 325450"/>
                  <a:gd name="connsiteX11" fmla="*/ 0 w 311432"/>
                  <a:gd name="connsiteY11" fmla="*/ 233447 h 3254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11432" h="325450">
                    <a:moveTo>
                      <a:pt x="0" y="0"/>
                    </a:moveTo>
                    <a:lnTo>
                      <a:pt x="311432" y="0"/>
                    </a:lnTo>
                    <a:lnTo>
                      <a:pt x="311432" y="233447"/>
                    </a:lnTo>
                    <a:lnTo>
                      <a:pt x="271720" y="233447"/>
                    </a:lnTo>
                    <a:lnTo>
                      <a:pt x="291238" y="325450"/>
                    </a:lnTo>
                    <a:lnTo>
                      <a:pt x="274572" y="325450"/>
                    </a:lnTo>
                    <a:lnTo>
                      <a:pt x="244639" y="233447"/>
                    </a:lnTo>
                    <a:lnTo>
                      <a:pt x="72766" y="233447"/>
                    </a:lnTo>
                    <a:lnTo>
                      <a:pt x="42833" y="325450"/>
                    </a:lnTo>
                    <a:lnTo>
                      <a:pt x="26167" y="325450"/>
                    </a:lnTo>
                    <a:lnTo>
                      <a:pt x="45686" y="233447"/>
                    </a:lnTo>
                    <a:lnTo>
                      <a:pt x="0" y="233447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D8B34306-4812-46F5-9DED-961FBCF89ECA}"/>
                  </a:ext>
                </a:extLst>
              </p:cNvPr>
              <p:cNvSpPr/>
              <p:nvPr/>
            </p:nvSpPr>
            <p:spPr bwMode="auto">
              <a:xfrm>
                <a:off x="6792648" y="4035258"/>
                <a:ext cx="265075" cy="349204"/>
              </a:xfrm>
              <a:custGeom>
                <a:avLst/>
                <a:gdLst>
                  <a:gd name="connsiteX0" fmla="*/ 15338 w 288935"/>
                  <a:gd name="connsiteY0" fmla="*/ 0 h 380636"/>
                  <a:gd name="connsiteX1" fmla="*/ 222451 w 288935"/>
                  <a:gd name="connsiteY1" fmla="*/ 0 h 380636"/>
                  <a:gd name="connsiteX2" fmla="*/ 235929 w 288935"/>
                  <a:gd name="connsiteY2" fmla="*/ 53912 h 380636"/>
                  <a:gd name="connsiteX3" fmla="*/ 241118 w 288935"/>
                  <a:gd name="connsiteY3" fmla="*/ 53912 h 380636"/>
                  <a:gd name="connsiteX4" fmla="*/ 241118 w 288935"/>
                  <a:gd name="connsiteY4" fmla="*/ 98915 h 380636"/>
                  <a:gd name="connsiteX5" fmla="*/ 237788 w 288935"/>
                  <a:gd name="connsiteY5" fmla="*/ 98915 h 380636"/>
                  <a:gd name="connsiteX6" fmla="*/ 237788 w 288935"/>
                  <a:gd name="connsiteY6" fmla="*/ 345455 h 380636"/>
                  <a:gd name="connsiteX7" fmla="*/ 247305 w 288935"/>
                  <a:gd name="connsiteY7" fmla="*/ 346708 h 380636"/>
                  <a:gd name="connsiteX8" fmla="*/ 264207 w 288935"/>
                  <a:gd name="connsiteY8" fmla="*/ 317433 h 380636"/>
                  <a:gd name="connsiteX9" fmla="*/ 287295 w 288935"/>
                  <a:gd name="connsiteY9" fmla="*/ 311246 h 380636"/>
                  <a:gd name="connsiteX10" fmla="*/ 253491 w 288935"/>
                  <a:gd name="connsiteY10" fmla="*/ 369796 h 380636"/>
                  <a:gd name="connsiteX11" fmla="*/ 237788 w 288935"/>
                  <a:gd name="connsiteY11" fmla="*/ 367729 h 380636"/>
                  <a:gd name="connsiteX12" fmla="*/ 237788 w 288935"/>
                  <a:gd name="connsiteY12" fmla="*/ 380636 h 380636"/>
                  <a:gd name="connsiteX13" fmla="*/ 4214 w 288935"/>
                  <a:gd name="connsiteY13" fmla="*/ 380636 h 380636"/>
                  <a:gd name="connsiteX14" fmla="*/ 4214 w 288935"/>
                  <a:gd name="connsiteY14" fmla="*/ 98915 h 380636"/>
                  <a:gd name="connsiteX15" fmla="*/ 0 w 288935"/>
                  <a:gd name="connsiteY15" fmla="*/ 98915 h 380636"/>
                  <a:gd name="connsiteX16" fmla="*/ 0 w 288935"/>
                  <a:gd name="connsiteY16" fmla="*/ 61350 h 380636"/>
                  <a:gd name="connsiteX17" fmla="*/ 0 w 288935"/>
                  <a:gd name="connsiteY17" fmla="*/ 53912 h 380636"/>
                  <a:gd name="connsiteX18" fmla="*/ 1860 w 288935"/>
                  <a:gd name="connsiteY18" fmla="*/ 53912 h 380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88935" h="380636">
                    <a:moveTo>
                      <a:pt x="15338" y="0"/>
                    </a:moveTo>
                    <a:lnTo>
                      <a:pt x="222451" y="0"/>
                    </a:lnTo>
                    <a:lnTo>
                      <a:pt x="235929" y="53912"/>
                    </a:lnTo>
                    <a:lnTo>
                      <a:pt x="241118" y="53912"/>
                    </a:lnTo>
                    <a:lnTo>
                      <a:pt x="241118" y="98915"/>
                    </a:lnTo>
                    <a:lnTo>
                      <a:pt x="237788" y="98915"/>
                    </a:lnTo>
                    <a:lnTo>
                      <a:pt x="237788" y="345455"/>
                    </a:lnTo>
                    <a:lnTo>
                      <a:pt x="247305" y="346708"/>
                    </a:lnTo>
                    <a:cubicBezTo>
                      <a:pt x="260056" y="343291"/>
                      <a:pt x="267623" y="330184"/>
                      <a:pt x="264207" y="317433"/>
                    </a:cubicBezTo>
                    <a:lnTo>
                      <a:pt x="287295" y="311246"/>
                    </a:lnTo>
                    <a:cubicBezTo>
                      <a:pt x="294129" y="336749"/>
                      <a:pt x="278994" y="362963"/>
                      <a:pt x="253491" y="369796"/>
                    </a:cubicBezTo>
                    <a:lnTo>
                      <a:pt x="237788" y="367729"/>
                    </a:lnTo>
                    <a:lnTo>
                      <a:pt x="237788" y="380636"/>
                    </a:lnTo>
                    <a:lnTo>
                      <a:pt x="4214" y="380636"/>
                    </a:lnTo>
                    <a:lnTo>
                      <a:pt x="4214" y="98915"/>
                    </a:lnTo>
                    <a:lnTo>
                      <a:pt x="0" y="98915"/>
                    </a:lnTo>
                    <a:lnTo>
                      <a:pt x="0" y="61350"/>
                    </a:lnTo>
                    <a:lnTo>
                      <a:pt x="0" y="53912"/>
                    </a:lnTo>
                    <a:lnTo>
                      <a:pt x="1860" y="53912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44CE425C-E489-43CB-8A91-BEE34DD688B7}"/>
                  </a:ext>
                </a:extLst>
              </p:cNvPr>
              <p:cNvSpPr/>
              <p:nvPr/>
            </p:nvSpPr>
            <p:spPr bwMode="auto">
              <a:xfrm>
                <a:off x="6582893" y="4168502"/>
                <a:ext cx="196670" cy="215960"/>
              </a:xfrm>
              <a:custGeom>
                <a:avLst/>
                <a:gdLst>
                  <a:gd name="connsiteX0" fmla="*/ 9912 w 283615"/>
                  <a:gd name="connsiteY0" fmla="*/ 0 h 311432"/>
                  <a:gd name="connsiteX1" fmla="*/ 273702 w 283615"/>
                  <a:gd name="connsiteY1" fmla="*/ 0 h 311432"/>
                  <a:gd name="connsiteX2" fmla="*/ 273702 w 283615"/>
                  <a:gd name="connsiteY2" fmla="*/ 203797 h 311432"/>
                  <a:gd name="connsiteX3" fmla="*/ 169642 w 283615"/>
                  <a:gd name="connsiteY3" fmla="*/ 203797 h 311432"/>
                  <a:gd name="connsiteX4" fmla="*/ 169642 w 283615"/>
                  <a:gd name="connsiteY4" fmla="*/ 224821 h 311432"/>
                  <a:gd name="connsiteX5" fmla="*/ 206717 w 283615"/>
                  <a:gd name="connsiteY5" fmla="*/ 224821 h 311432"/>
                  <a:gd name="connsiteX6" fmla="*/ 206717 w 283615"/>
                  <a:gd name="connsiteY6" fmla="*/ 237560 h 311432"/>
                  <a:gd name="connsiteX7" fmla="*/ 283615 w 283615"/>
                  <a:gd name="connsiteY7" fmla="*/ 237560 h 311432"/>
                  <a:gd name="connsiteX8" fmla="*/ 283615 w 283615"/>
                  <a:gd name="connsiteY8" fmla="*/ 311432 h 311432"/>
                  <a:gd name="connsiteX9" fmla="*/ 0 w 283615"/>
                  <a:gd name="connsiteY9" fmla="*/ 311432 h 311432"/>
                  <a:gd name="connsiteX10" fmla="*/ 0 w 283615"/>
                  <a:gd name="connsiteY10" fmla="*/ 237560 h 311432"/>
                  <a:gd name="connsiteX11" fmla="*/ 76898 w 283615"/>
                  <a:gd name="connsiteY11" fmla="*/ 237560 h 311432"/>
                  <a:gd name="connsiteX12" fmla="*/ 76898 w 283615"/>
                  <a:gd name="connsiteY12" fmla="*/ 224821 h 311432"/>
                  <a:gd name="connsiteX13" fmla="*/ 113973 w 283615"/>
                  <a:gd name="connsiteY13" fmla="*/ 224821 h 311432"/>
                  <a:gd name="connsiteX14" fmla="*/ 113973 w 283615"/>
                  <a:gd name="connsiteY14" fmla="*/ 203797 h 311432"/>
                  <a:gd name="connsiteX15" fmla="*/ 9912 w 283615"/>
                  <a:gd name="connsiteY15" fmla="*/ 203797 h 3114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83615" h="311432">
                    <a:moveTo>
                      <a:pt x="9912" y="0"/>
                    </a:moveTo>
                    <a:lnTo>
                      <a:pt x="273702" y="0"/>
                    </a:lnTo>
                    <a:lnTo>
                      <a:pt x="273702" y="203797"/>
                    </a:lnTo>
                    <a:lnTo>
                      <a:pt x="169642" y="203797"/>
                    </a:lnTo>
                    <a:lnTo>
                      <a:pt x="169642" y="224821"/>
                    </a:lnTo>
                    <a:lnTo>
                      <a:pt x="206717" y="224821"/>
                    </a:lnTo>
                    <a:lnTo>
                      <a:pt x="206717" y="237560"/>
                    </a:lnTo>
                    <a:lnTo>
                      <a:pt x="283615" y="237560"/>
                    </a:lnTo>
                    <a:lnTo>
                      <a:pt x="283615" y="311432"/>
                    </a:lnTo>
                    <a:lnTo>
                      <a:pt x="0" y="311432"/>
                    </a:lnTo>
                    <a:lnTo>
                      <a:pt x="0" y="237560"/>
                    </a:lnTo>
                    <a:lnTo>
                      <a:pt x="76898" y="237560"/>
                    </a:lnTo>
                    <a:lnTo>
                      <a:pt x="76898" y="224821"/>
                    </a:lnTo>
                    <a:lnTo>
                      <a:pt x="113973" y="224821"/>
                    </a:lnTo>
                    <a:lnTo>
                      <a:pt x="113973" y="203797"/>
                    </a:lnTo>
                    <a:lnTo>
                      <a:pt x="9912" y="203797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7" name="テキスト ボックス 46">
              <a:extLst>
                <a:ext uri="{FF2B5EF4-FFF2-40B4-BE49-F238E27FC236}">
                  <a16:creationId xmlns:a16="http://schemas.microsoft.com/office/drawing/2014/main" id="{65E3EEFE-CB6F-41A0-A8BF-4DFD447FA112}"/>
                </a:ext>
              </a:extLst>
            </p:cNvPr>
            <p:cNvSpPr txBox="1"/>
            <p:nvPr/>
          </p:nvSpPr>
          <p:spPr>
            <a:xfrm rot="20561154">
              <a:off x="6802390" y="3166660"/>
              <a:ext cx="613767" cy="331020"/>
            </a:xfrm>
            <a:prstGeom prst="rect">
              <a:avLst/>
            </a:prstGeom>
            <a:noFill/>
          </p:spPr>
          <p:txBody>
            <a:bodyPr wrap="none" rtlCol="0">
              <a:prstTxWarp prst="textFadeLeft">
                <a:avLst>
                  <a:gd name="adj" fmla="val 26241"/>
                </a:avLst>
              </a:prstTxWarp>
              <a:spAutoFit/>
            </a:bodyPr>
            <a:lstStyle/>
            <a:p>
              <a:r>
                <a:rPr kumimoji="1" lang="en-US" altLang="ja-JP" dirty="0">
                  <a:latin typeface="Arial Black" panose="020B0A04020102020204" pitchFamily="34" charset="0"/>
                </a:rPr>
                <a:t>NO!!</a:t>
              </a:r>
              <a:endParaRPr kumimoji="1" lang="ja-JP" altLang="en-US" dirty="0">
                <a:latin typeface="Arial Black" panose="020B0A040201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テキスト ボックス 92"/>
          <p:cNvSpPr txBox="1"/>
          <p:nvPr/>
        </p:nvSpPr>
        <p:spPr>
          <a:xfrm>
            <a:off x="0" y="4913250"/>
            <a:ext cx="9905999" cy="163121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0000" b="1" spc="50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不法投棄</a:t>
            </a:r>
            <a:r>
              <a:rPr kumimoji="1" lang="ja-JP" altLang="en-US" sz="10000" b="1" spc="50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お断り</a:t>
            </a: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51E8D6CC-4FA9-4178-B350-E84C78BEFFEC}"/>
              </a:ext>
            </a:extLst>
          </p:cNvPr>
          <p:cNvGrpSpPr/>
          <p:nvPr/>
        </p:nvGrpSpPr>
        <p:grpSpPr>
          <a:xfrm>
            <a:off x="2933516" y="537029"/>
            <a:ext cx="3685970" cy="4181860"/>
            <a:chOff x="5984147" y="2670837"/>
            <a:chExt cx="1495694" cy="1696916"/>
          </a:xfrm>
        </p:grpSpPr>
        <p:sp>
          <p:nvSpPr>
            <p:cNvPr id="18" name="片側の 2 つの角を丸めた四角形 6">
              <a:extLst>
                <a:ext uri="{FF2B5EF4-FFF2-40B4-BE49-F238E27FC236}">
                  <a16:creationId xmlns:a16="http://schemas.microsoft.com/office/drawing/2014/main" id="{9D469CF6-5329-4E58-A589-6FFC92B5F79F}"/>
                </a:ext>
              </a:extLst>
            </p:cNvPr>
            <p:cNvSpPr/>
            <p:nvPr/>
          </p:nvSpPr>
          <p:spPr>
            <a:xfrm rot="10800000" flipH="1">
              <a:off x="5984147" y="2670837"/>
              <a:ext cx="1385596" cy="1696916"/>
            </a:xfrm>
            <a:custGeom>
              <a:avLst/>
              <a:gdLst>
                <a:gd name="connsiteX0" fmla="*/ 0 w 1463858"/>
                <a:gd name="connsiteY0" fmla="*/ 1115443 h 1963806"/>
                <a:gd name="connsiteX1" fmla="*/ 44636 w 1463858"/>
                <a:gd name="connsiteY1" fmla="*/ 1007680 h 1963806"/>
                <a:gd name="connsiteX2" fmla="*/ 502629 w 1463858"/>
                <a:gd name="connsiteY2" fmla="*/ 549687 h 1963806"/>
                <a:gd name="connsiteX3" fmla="*/ 536020 w 1463858"/>
                <a:gd name="connsiteY3" fmla="*/ 463919 h 1963806"/>
                <a:gd name="connsiteX4" fmla="*/ 999939 w 1463858"/>
                <a:gd name="connsiteY4" fmla="*/ 0 h 1963806"/>
                <a:gd name="connsiteX5" fmla="*/ 1463858 w 1463858"/>
                <a:gd name="connsiteY5" fmla="*/ 463919 h 1963806"/>
                <a:gd name="connsiteX6" fmla="*/ 1463858 w 1463858"/>
                <a:gd name="connsiteY6" fmla="*/ 674616 h 1963806"/>
                <a:gd name="connsiteX7" fmla="*/ 1463858 w 1463858"/>
                <a:gd name="connsiteY7" fmla="*/ 960708 h 1963806"/>
                <a:gd name="connsiteX8" fmla="*/ 1463858 w 1463858"/>
                <a:gd name="connsiteY8" fmla="*/ 1485910 h 1963806"/>
                <a:gd name="connsiteX9" fmla="*/ 1373848 w 1463858"/>
                <a:gd name="connsiteY9" fmla="*/ 1575920 h 1963806"/>
                <a:gd name="connsiteX10" fmla="*/ 1283838 w 1463858"/>
                <a:gd name="connsiteY10" fmla="*/ 1485910 h 1963806"/>
                <a:gd name="connsiteX11" fmla="*/ 1283838 w 1463858"/>
                <a:gd name="connsiteY11" fmla="*/ 960708 h 1963806"/>
                <a:gd name="connsiteX12" fmla="*/ 1244851 w 1463858"/>
                <a:gd name="connsiteY12" fmla="*/ 960708 h 1963806"/>
                <a:gd name="connsiteX13" fmla="*/ 1244851 w 1463858"/>
                <a:gd name="connsiteY13" fmla="*/ 1704902 h 1963806"/>
                <a:gd name="connsiteX14" fmla="*/ 1141011 w 1463858"/>
                <a:gd name="connsiteY14" fmla="*/ 1808742 h 1963806"/>
                <a:gd name="connsiteX15" fmla="*/ 1037171 w 1463858"/>
                <a:gd name="connsiteY15" fmla="*/ 1704902 h 1963806"/>
                <a:gd name="connsiteX16" fmla="*/ 1037171 w 1463858"/>
                <a:gd name="connsiteY16" fmla="*/ 960708 h 1963806"/>
                <a:gd name="connsiteX17" fmla="*/ 992514 w 1463858"/>
                <a:gd name="connsiteY17" fmla="*/ 960708 h 1963806"/>
                <a:gd name="connsiteX18" fmla="*/ 992514 w 1463858"/>
                <a:gd name="connsiteY18" fmla="*/ 1859966 h 1963806"/>
                <a:gd name="connsiteX19" fmla="*/ 888674 w 1463858"/>
                <a:gd name="connsiteY19" fmla="*/ 1963806 h 1963806"/>
                <a:gd name="connsiteX20" fmla="*/ 784834 w 1463858"/>
                <a:gd name="connsiteY20" fmla="*/ 1859966 h 1963806"/>
                <a:gd name="connsiteX21" fmla="*/ 784834 w 1463858"/>
                <a:gd name="connsiteY21" fmla="*/ 960708 h 1963806"/>
                <a:gd name="connsiteX22" fmla="*/ 743700 w 1463858"/>
                <a:gd name="connsiteY22" fmla="*/ 960708 h 1963806"/>
                <a:gd name="connsiteX23" fmla="*/ 743700 w 1463858"/>
                <a:gd name="connsiteY23" fmla="*/ 1659000 h 1963806"/>
                <a:gd name="connsiteX24" fmla="*/ 639860 w 1463858"/>
                <a:gd name="connsiteY24" fmla="*/ 1762840 h 1963806"/>
                <a:gd name="connsiteX25" fmla="*/ 536020 w 1463858"/>
                <a:gd name="connsiteY25" fmla="*/ 1659000 h 1963806"/>
                <a:gd name="connsiteX26" fmla="*/ 536020 w 1463858"/>
                <a:gd name="connsiteY26" fmla="*/ 960708 h 1963806"/>
                <a:gd name="connsiteX27" fmla="*/ 536020 w 1463858"/>
                <a:gd name="connsiteY27" fmla="*/ 947349 h 1963806"/>
                <a:gd name="connsiteX28" fmla="*/ 260162 w 1463858"/>
                <a:gd name="connsiteY28" fmla="*/ 1223206 h 1963806"/>
                <a:gd name="connsiteX29" fmla="*/ 44636 w 1463858"/>
                <a:gd name="connsiteY29" fmla="*/ 1223206 h 1963806"/>
                <a:gd name="connsiteX30" fmla="*/ 0 w 1463858"/>
                <a:gd name="connsiteY30" fmla="*/ 1115443 h 1963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463858" h="1963806">
                  <a:moveTo>
                    <a:pt x="0" y="1115443"/>
                  </a:moveTo>
                  <a:cubicBezTo>
                    <a:pt x="0" y="1076440"/>
                    <a:pt x="14879" y="1037437"/>
                    <a:pt x="44636" y="1007680"/>
                  </a:cubicBezTo>
                  <a:lnTo>
                    <a:pt x="502629" y="549687"/>
                  </a:lnTo>
                  <a:lnTo>
                    <a:pt x="536020" y="463919"/>
                  </a:lnTo>
                  <a:cubicBezTo>
                    <a:pt x="536020" y="207704"/>
                    <a:pt x="743724" y="0"/>
                    <a:pt x="999939" y="0"/>
                  </a:cubicBezTo>
                  <a:cubicBezTo>
                    <a:pt x="1256154" y="0"/>
                    <a:pt x="1463858" y="207704"/>
                    <a:pt x="1463858" y="463919"/>
                  </a:cubicBezTo>
                  <a:lnTo>
                    <a:pt x="1463858" y="674616"/>
                  </a:lnTo>
                  <a:lnTo>
                    <a:pt x="1463858" y="960708"/>
                  </a:lnTo>
                  <a:lnTo>
                    <a:pt x="1463858" y="1485910"/>
                  </a:lnTo>
                  <a:cubicBezTo>
                    <a:pt x="1463858" y="1535621"/>
                    <a:pt x="1423559" y="1575920"/>
                    <a:pt x="1373848" y="1575920"/>
                  </a:cubicBezTo>
                  <a:cubicBezTo>
                    <a:pt x="1324137" y="1575920"/>
                    <a:pt x="1283838" y="1535621"/>
                    <a:pt x="1283838" y="1485910"/>
                  </a:cubicBezTo>
                  <a:lnTo>
                    <a:pt x="1283838" y="960708"/>
                  </a:lnTo>
                  <a:lnTo>
                    <a:pt x="1244851" y="960708"/>
                  </a:lnTo>
                  <a:lnTo>
                    <a:pt x="1244851" y="1704902"/>
                  </a:lnTo>
                  <a:cubicBezTo>
                    <a:pt x="1244851" y="1762251"/>
                    <a:pt x="1198360" y="1808742"/>
                    <a:pt x="1141011" y="1808742"/>
                  </a:cubicBezTo>
                  <a:cubicBezTo>
                    <a:pt x="1083662" y="1808742"/>
                    <a:pt x="1037171" y="1762251"/>
                    <a:pt x="1037171" y="1704902"/>
                  </a:cubicBezTo>
                  <a:lnTo>
                    <a:pt x="1037171" y="960708"/>
                  </a:lnTo>
                  <a:lnTo>
                    <a:pt x="992514" y="960708"/>
                  </a:lnTo>
                  <a:lnTo>
                    <a:pt x="992514" y="1859966"/>
                  </a:lnTo>
                  <a:cubicBezTo>
                    <a:pt x="992514" y="1917315"/>
                    <a:pt x="946023" y="1963806"/>
                    <a:pt x="888674" y="1963806"/>
                  </a:cubicBezTo>
                  <a:cubicBezTo>
                    <a:pt x="831325" y="1963806"/>
                    <a:pt x="784834" y="1917315"/>
                    <a:pt x="784834" y="1859966"/>
                  </a:cubicBezTo>
                  <a:lnTo>
                    <a:pt x="784834" y="960708"/>
                  </a:lnTo>
                  <a:lnTo>
                    <a:pt x="743700" y="960708"/>
                  </a:lnTo>
                  <a:lnTo>
                    <a:pt x="743700" y="1659000"/>
                  </a:lnTo>
                  <a:cubicBezTo>
                    <a:pt x="743700" y="1716349"/>
                    <a:pt x="697209" y="1762840"/>
                    <a:pt x="639860" y="1762840"/>
                  </a:cubicBezTo>
                  <a:cubicBezTo>
                    <a:pt x="582511" y="1762840"/>
                    <a:pt x="536020" y="1716349"/>
                    <a:pt x="536020" y="1659000"/>
                  </a:cubicBezTo>
                  <a:lnTo>
                    <a:pt x="536020" y="960708"/>
                  </a:lnTo>
                  <a:lnTo>
                    <a:pt x="536020" y="947349"/>
                  </a:lnTo>
                  <a:lnTo>
                    <a:pt x="260162" y="1223206"/>
                  </a:lnTo>
                  <a:cubicBezTo>
                    <a:pt x="200647" y="1282722"/>
                    <a:pt x="104152" y="1282722"/>
                    <a:pt x="44636" y="1223206"/>
                  </a:cubicBezTo>
                  <a:cubicBezTo>
                    <a:pt x="14879" y="1193448"/>
                    <a:pt x="0" y="1154445"/>
                    <a:pt x="0" y="1115443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2958408F-7474-4956-AA97-0105785C7497}"/>
                </a:ext>
              </a:extLst>
            </p:cNvPr>
            <p:cNvGrpSpPr/>
            <p:nvPr/>
          </p:nvGrpSpPr>
          <p:grpSpPr>
            <a:xfrm>
              <a:off x="6204187" y="3442685"/>
              <a:ext cx="1275654" cy="764996"/>
              <a:chOff x="5711537" y="3900790"/>
              <a:chExt cx="1351216" cy="810310"/>
            </a:xfrm>
          </p:grpSpPr>
          <p:grpSp>
            <p:nvGrpSpPr>
              <p:cNvPr id="21" name="グループ化 20">
                <a:extLst>
                  <a:ext uri="{FF2B5EF4-FFF2-40B4-BE49-F238E27FC236}">
                    <a16:creationId xmlns:a16="http://schemas.microsoft.com/office/drawing/2014/main" id="{11604D6C-092E-4E70-84ED-C41CABB72A06}"/>
                  </a:ext>
                </a:extLst>
              </p:cNvPr>
              <p:cNvGrpSpPr/>
              <p:nvPr/>
            </p:nvGrpSpPr>
            <p:grpSpPr>
              <a:xfrm>
                <a:off x="5711537" y="3900790"/>
                <a:ext cx="1351216" cy="810310"/>
                <a:chOff x="5711537" y="3900790"/>
                <a:chExt cx="1351216" cy="810310"/>
              </a:xfrm>
            </p:grpSpPr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D8267031-AF72-49B4-964A-E6E3360B82BB}"/>
                    </a:ext>
                  </a:extLst>
                </p:cNvPr>
                <p:cNvSpPr/>
                <p:nvPr/>
              </p:nvSpPr>
              <p:spPr bwMode="auto">
                <a:xfrm>
                  <a:off x="5807038" y="3924859"/>
                  <a:ext cx="366008" cy="273150"/>
                </a:xfrm>
                <a:custGeom>
                  <a:avLst/>
                  <a:gdLst>
                    <a:gd name="connsiteX0" fmla="*/ 63370 w 320403"/>
                    <a:gd name="connsiteY0" fmla="*/ 0 h 239117"/>
                    <a:gd name="connsiteX1" fmla="*/ 320403 w 320403"/>
                    <a:gd name="connsiteY1" fmla="*/ 0 h 239117"/>
                    <a:gd name="connsiteX2" fmla="*/ 320403 w 320403"/>
                    <a:gd name="connsiteY2" fmla="*/ 239117 h 239117"/>
                    <a:gd name="connsiteX3" fmla="*/ 0 w 320403"/>
                    <a:gd name="connsiteY3" fmla="*/ 239117 h 2391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20403" h="239117">
                      <a:moveTo>
                        <a:pt x="63370" y="0"/>
                      </a:moveTo>
                      <a:lnTo>
                        <a:pt x="320403" y="0"/>
                      </a:lnTo>
                      <a:lnTo>
                        <a:pt x="320403" y="239117"/>
                      </a:lnTo>
                      <a:lnTo>
                        <a:pt x="0" y="239117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" name="フリーフォーム: 図形 25">
                  <a:extLst>
                    <a:ext uri="{FF2B5EF4-FFF2-40B4-BE49-F238E27FC236}">
                      <a16:creationId xmlns:a16="http://schemas.microsoft.com/office/drawing/2014/main" id="{56CFABA9-D559-4CB1-935E-7BF951742CA0}"/>
                    </a:ext>
                  </a:extLst>
                </p:cNvPr>
                <p:cNvSpPr/>
                <p:nvPr/>
              </p:nvSpPr>
              <p:spPr bwMode="auto">
                <a:xfrm>
                  <a:off x="5711537" y="3900790"/>
                  <a:ext cx="1351216" cy="810310"/>
                </a:xfrm>
                <a:custGeom>
                  <a:avLst/>
                  <a:gdLst>
                    <a:gd name="connsiteX0" fmla="*/ 1132142 w 1351216"/>
                    <a:gd name="connsiteY0" fmla="*/ 609903 h 810310"/>
                    <a:gd name="connsiteX1" fmla="*/ 1066970 w 1351216"/>
                    <a:gd name="connsiteY1" fmla="*/ 675075 h 810310"/>
                    <a:gd name="connsiteX2" fmla="*/ 1132142 w 1351216"/>
                    <a:gd name="connsiteY2" fmla="*/ 740247 h 810310"/>
                    <a:gd name="connsiteX3" fmla="*/ 1197314 w 1351216"/>
                    <a:gd name="connsiteY3" fmla="*/ 675075 h 810310"/>
                    <a:gd name="connsiteX4" fmla="*/ 1132142 w 1351216"/>
                    <a:gd name="connsiteY4" fmla="*/ 609903 h 810310"/>
                    <a:gd name="connsiteX5" fmla="*/ 250737 w 1351216"/>
                    <a:gd name="connsiteY5" fmla="*/ 609903 h 810310"/>
                    <a:gd name="connsiteX6" fmla="*/ 185565 w 1351216"/>
                    <a:gd name="connsiteY6" fmla="*/ 675075 h 810310"/>
                    <a:gd name="connsiteX7" fmla="*/ 250737 w 1351216"/>
                    <a:gd name="connsiteY7" fmla="*/ 740247 h 810310"/>
                    <a:gd name="connsiteX8" fmla="*/ 315909 w 1351216"/>
                    <a:gd name="connsiteY8" fmla="*/ 675075 h 810310"/>
                    <a:gd name="connsiteX9" fmla="*/ 250737 w 1351216"/>
                    <a:gd name="connsiteY9" fmla="*/ 609903 h 810310"/>
                    <a:gd name="connsiteX10" fmla="*/ 1132142 w 1351216"/>
                    <a:gd name="connsiteY10" fmla="*/ 539840 h 810310"/>
                    <a:gd name="connsiteX11" fmla="*/ 1267377 w 1351216"/>
                    <a:gd name="connsiteY11" fmla="*/ 675075 h 810310"/>
                    <a:gd name="connsiteX12" fmla="*/ 1132142 w 1351216"/>
                    <a:gd name="connsiteY12" fmla="*/ 810310 h 810310"/>
                    <a:gd name="connsiteX13" fmla="*/ 996907 w 1351216"/>
                    <a:gd name="connsiteY13" fmla="*/ 675075 h 810310"/>
                    <a:gd name="connsiteX14" fmla="*/ 1132142 w 1351216"/>
                    <a:gd name="connsiteY14" fmla="*/ 539840 h 810310"/>
                    <a:gd name="connsiteX15" fmla="*/ 250737 w 1351216"/>
                    <a:gd name="connsiteY15" fmla="*/ 539840 h 810310"/>
                    <a:gd name="connsiteX16" fmla="*/ 385972 w 1351216"/>
                    <a:gd name="connsiteY16" fmla="*/ 675075 h 810310"/>
                    <a:gd name="connsiteX17" fmla="*/ 250737 w 1351216"/>
                    <a:gd name="connsiteY17" fmla="*/ 810310 h 810310"/>
                    <a:gd name="connsiteX18" fmla="*/ 115502 w 1351216"/>
                    <a:gd name="connsiteY18" fmla="*/ 675075 h 810310"/>
                    <a:gd name="connsiteX19" fmla="*/ 250737 w 1351216"/>
                    <a:gd name="connsiteY19" fmla="*/ 539840 h 810310"/>
                    <a:gd name="connsiteX20" fmla="*/ 180664 w 1351216"/>
                    <a:gd name="connsiteY20" fmla="*/ 41085 h 810310"/>
                    <a:gd name="connsiteX21" fmla="*/ 117294 w 1351216"/>
                    <a:gd name="connsiteY21" fmla="*/ 280202 h 810310"/>
                    <a:gd name="connsiteX22" fmla="*/ 437697 w 1351216"/>
                    <a:gd name="connsiteY22" fmla="*/ 280202 h 810310"/>
                    <a:gd name="connsiteX23" fmla="*/ 437697 w 1351216"/>
                    <a:gd name="connsiteY23" fmla="*/ 41085 h 810310"/>
                    <a:gd name="connsiteX24" fmla="*/ 505575 w 1351216"/>
                    <a:gd name="connsiteY24" fmla="*/ 0 h 810310"/>
                    <a:gd name="connsiteX25" fmla="*/ 583879 w 1351216"/>
                    <a:gd name="connsiteY25" fmla="*/ 0 h 810310"/>
                    <a:gd name="connsiteX26" fmla="*/ 583879 w 1351216"/>
                    <a:gd name="connsiteY26" fmla="*/ 450050 h 810310"/>
                    <a:gd name="connsiteX27" fmla="*/ 1351216 w 1351216"/>
                    <a:gd name="connsiteY27" fmla="*/ 450050 h 810310"/>
                    <a:gd name="connsiteX28" fmla="*/ 1351216 w 1351216"/>
                    <a:gd name="connsiteY28" fmla="*/ 675075 h 810310"/>
                    <a:gd name="connsiteX29" fmla="*/ 1298565 w 1351216"/>
                    <a:gd name="connsiteY29" fmla="*/ 675075 h 810310"/>
                    <a:gd name="connsiteX30" fmla="*/ 1132142 w 1351216"/>
                    <a:gd name="connsiteY30" fmla="*/ 508652 h 810310"/>
                    <a:gd name="connsiteX31" fmla="*/ 965719 w 1351216"/>
                    <a:gd name="connsiteY31" fmla="*/ 675075 h 810310"/>
                    <a:gd name="connsiteX32" fmla="*/ 505575 w 1351216"/>
                    <a:gd name="connsiteY32" fmla="*/ 675075 h 810310"/>
                    <a:gd name="connsiteX33" fmla="*/ 139053 w 1351216"/>
                    <a:gd name="connsiteY33" fmla="*/ 0 h 810310"/>
                    <a:gd name="connsiteX34" fmla="*/ 480277 w 1351216"/>
                    <a:gd name="connsiteY34" fmla="*/ 0 h 810310"/>
                    <a:gd name="connsiteX35" fmla="*/ 480277 w 1351216"/>
                    <a:gd name="connsiteY35" fmla="*/ 675075 h 810310"/>
                    <a:gd name="connsiteX36" fmla="*/ 417160 w 1351216"/>
                    <a:gd name="connsiteY36" fmla="*/ 675075 h 810310"/>
                    <a:gd name="connsiteX37" fmla="*/ 250737 w 1351216"/>
                    <a:gd name="connsiteY37" fmla="*/ 508652 h 810310"/>
                    <a:gd name="connsiteX38" fmla="*/ 84314 w 1351216"/>
                    <a:gd name="connsiteY38" fmla="*/ 675075 h 810310"/>
                    <a:gd name="connsiteX39" fmla="*/ 0 w 1351216"/>
                    <a:gd name="connsiteY39" fmla="*/ 675075 h 810310"/>
                    <a:gd name="connsiteX40" fmla="*/ 0 w 1351216"/>
                    <a:gd name="connsiteY40" fmla="*/ 518953 h 810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1351216" h="810310">
                      <a:moveTo>
                        <a:pt x="1132142" y="609903"/>
                      </a:moveTo>
                      <a:cubicBezTo>
                        <a:pt x="1096148" y="609903"/>
                        <a:pt x="1066970" y="639081"/>
                        <a:pt x="1066970" y="675075"/>
                      </a:cubicBezTo>
                      <a:cubicBezTo>
                        <a:pt x="1066970" y="711069"/>
                        <a:pt x="1096148" y="740247"/>
                        <a:pt x="1132142" y="740247"/>
                      </a:cubicBezTo>
                      <a:cubicBezTo>
                        <a:pt x="1168136" y="740247"/>
                        <a:pt x="1197314" y="711069"/>
                        <a:pt x="1197314" y="675075"/>
                      </a:cubicBezTo>
                      <a:cubicBezTo>
                        <a:pt x="1197314" y="639081"/>
                        <a:pt x="1168136" y="609903"/>
                        <a:pt x="1132142" y="609903"/>
                      </a:cubicBezTo>
                      <a:close/>
                      <a:moveTo>
                        <a:pt x="250737" y="609903"/>
                      </a:moveTo>
                      <a:cubicBezTo>
                        <a:pt x="214743" y="609903"/>
                        <a:pt x="185565" y="639081"/>
                        <a:pt x="185565" y="675075"/>
                      </a:cubicBezTo>
                      <a:cubicBezTo>
                        <a:pt x="185565" y="711069"/>
                        <a:pt x="214743" y="740247"/>
                        <a:pt x="250737" y="740247"/>
                      </a:cubicBezTo>
                      <a:cubicBezTo>
                        <a:pt x="286731" y="740247"/>
                        <a:pt x="315909" y="711069"/>
                        <a:pt x="315909" y="675075"/>
                      </a:cubicBezTo>
                      <a:cubicBezTo>
                        <a:pt x="315909" y="639081"/>
                        <a:pt x="286731" y="609903"/>
                        <a:pt x="250737" y="609903"/>
                      </a:cubicBezTo>
                      <a:close/>
                      <a:moveTo>
                        <a:pt x="1132142" y="539840"/>
                      </a:moveTo>
                      <a:cubicBezTo>
                        <a:pt x="1206830" y="539840"/>
                        <a:pt x="1267377" y="600387"/>
                        <a:pt x="1267377" y="675075"/>
                      </a:cubicBezTo>
                      <a:cubicBezTo>
                        <a:pt x="1267377" y="749763"/>
                        <a:pt x="1206830" y="810310"/>
                        <a:pt x="1132142" y="810310"/>
                      </a:cubicBezTo>
                      <a:cubicBezTo>
                        <a:pt x="1057454" y="810310"/>
                        <a:pt x="996907" y="749763"/>
                        <a:pt x="996907" y="675075"/>
                      </a:cubicBezTo>
                      <a:cubicBezTo>
                        <a:pt x="996907" y="600387"/>
                        <a:pt x="1057454" y="539840"/>
                        <a:pt x="1132142" y="539840"/>
                      </a:cubicBezTo>
                      <a:close/>
                      <a:moveTo>
                        <a:pt x="250737" y="539840"/>
                      </a:moveTo>
                      <a:cubicBezTo>
                        <a:pt x="325425" y="539840"/>
                        <a:pt x="385972" y="600387"/>
                        <a:pt x="385972" y="675075"/>
                      </a:cubicBezTo>
                      <a:cubicBezTo>
                        <a:pt x="385972" y="749763"/>
                        <a:pt x="325425" y="810310"/>
                        <a:pt x="250737" y="810310"/>
                      </a:cubicBezTo>
                      <a:cubicBezTo>
                        <a:pt x="176049" y="810310"/>
                        <a:pt x="115502" y="749763"/>
                        <a:pt x="115502" y="675075"/>
                      </a:cubicBezTo>
                      <a:cubicBezTo>
                        <a:pt x="115502" y="600387"/>
                        <a:pt x="176049" y="539840"/>
                        <a:pt x="250737" y="539840"/>
                      </a:cubicBezTo>
                      <a:close/>
                      <a:moveTo>
                        <a:pt x="180664" y="41085"/>
                      </a:moveTo>
                      <a:lnTo>
                        <a:pt x="117294" y="280202"/>
                      </a:lnTo>
                      <a:lnTo>
                        <a:pt x="437697" y="280202"/>
                      </a:lnTo>
                      <a:lnTo>
                        <a:pt x="437697" y="41085"/>
                      </a:lnTo>
                      <a:close/>
                      <a:moveTo>
                        <a:pt x="505575" y="0"/>
                      </a:moveTo>
                      <a:lnTo>
                        <a:pt x="583879" y="0"/>
                      </a:lnTo>
                      <a:lnTo>
                        <a:pt x="583879" y="450050"/>
                      </a:lnTo>
                      <a:lnTo>
                        <a:pt x="1351216" y="450050"/>
                      </a:lnTo>
                      <a:lnTo>
                        <a:pt x="1351216" y="675075"/>
                      </a:lnTo>
                      <a:lnTo>
                        <a:pt x="1298565" y="675075"/>
                      </a:lnTo>
                      <a:cubicBezTo>
                        <a:pt x="1298565" y="583162"/>
                        <a:pt x="1224055" y="508652"/>
                        <a:pt x="1132142" y="508652"/>
                      </a:cubicBezTo>
                      <a:cubicBezTo>
                        <a:pt x="1040229" y="508652"/>
                        <a:pt x="965719" y="583162"/>
                        <a:pt x="965719" y="675075"/>
                      </a:cubicBezTo>
                      <a:lnTo>
                        <a:pt x="505575" y="675075"/>
                      </a:lnTo>
                      <a:close/>
                      <a:moveTo>
                        <a:pt x="139053" y="0"/>
                      </a:moveTo>
                      <a:lnTo>
                        <a:pt x="480277" y="0"/>
                      </a:lnTo>
                      <a:lnTo>
                        <a:pt x="480277" y="675075"/>
                      </a:lnTo>
                      <a:lnTo>
                        <a:pt x="417160" y="675075"/>
                      </a:lnTo>
                      <a:cubicBezTo>
                        <a:pt x="417160" y="583162"/>
                        <a:pt x="342650" y="508652"/>
                        <a:pt x="250737" y="508652"/>
                      </a:cubicBezTo>
                      <a:cubicBezTo>
                        <a:pt x="158824" y="508652"/>
                        <a:pt x="84314" y="583162"/>
                        <a:pt x="84314" y="675075"/>
                      </a:cubicBezTo>
                      <a:lnTo>
                        <a:pt x="0" y="675075"/>
                      </a:lnTo>
                      <a:lnTo>
                        <a:pt x="0" y="518953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F8D089EF-AC5E-4A79-AE4F-E3E689018BDE}"/>
                    </a:ext>
                  </a:extLst>
                </p:cNvPr>
                <p:cNvSpPr/>
                <p:nvPr/>
              </p:nvSpPr>
              <p:spPr bwMode="auto">
                <a:xfrm>
                  <a:off x="5905798" y="3936642"/>
                  <a:ext cx="185994" cy="448496"/>
                </a:xfrm>
                <a:custGeom>
                  <a:avLst/>
                  <a:gdLst>
                    <a:gd name="connsiteX0" fmla="*/ 147167 w 185994"/>
                    <a:gd name="connsiteY0" fmla="*/ 102688 h 448496"/>
                    <a:gd name="connsiteX1" fmla="*/ 119555 w 185994"/>
                    <a:gd name="connsiteY1" fmla="*/ 104357 h 448496"/>
                    <a:gd name="connsiteX2" fmla="*/ 119400 w 185994"/>
                    <a:gd name="connsiteY2" fmla="*/ 104388 h 448496"/>
                    <a:gd name="connsiteX3" fmla="*/ 116256 w 185994"/>
                    <a:gd name="connsiteY3" fmla="*/ 109603 h 448496"/>
                    <a:gd name="connsiteX4" fmla="*/ 147167 w 185994"/>
                    <a:gd name="connsiteY4" fmla="*/ 130842 h 448496"/>
                    <a:gd name="connsiteX5" fmla="*/ 178078 w 185994"/>
                    <a:gd name="connsiteY5" fmla="*/ 109603 h 448496"/>
                    <a:gd name="connsiteX6" fmla="*/ 174934 w 185994"/>
                    <a:gd name="connsiteY6" fmla="*/ 104388 h 448496"/>
                    <a:gd name="connsiteX7" fmla="*/ 174779 w 185994"/>
                    <a:gd name="connsiteY7" fmla="*/ 104357 h 448496"/>
                    <a:gd name="connsiteX8" fmla="*/ 165152 w 185994"/>
                    <a:gd name="connsiteY8" fmla="*/ 103775 h 448496"/>
                    <a:gd name="connsiteX9" fmla="*/ 167368 w 185994"/>
                    <a:gd name="connsiteY9" fmla="*/ 110952 h 448496"/>
                    <a:gd name="connsiteX10" fmla="*/ 157638 w 185994"/>
                    <a:gd name="connsiteY10" fmla="*/ 124009 h 448496"/>
                    <a:gd name="connsiteX11" fmla="*/ 147908 w 185994"/>
                    <a:gd name="connsiteY11" fmla="*/ 110952 h 448496"/>
                    <a:gd name="connsiteX12" fmla="*/ 150398 w 185994"/>
                    <a:gd name="connsiteY12" fmla="*/ 102883 h 448496"/>
                    <a:gd name="connsiteX13" fmla="*/ 76608 w 185994"/>
                    <a:gd name="connsiteY13" fmla="*/ 102688 h 448496"/>
                    <a:gd name="connsiteX14" fmla="*/ 48996 w 185994"/>
                    <a:gd name="connsiteY14" fmla="*/ 104357 h 448496"/>
                    <a:gd name="connsiteX15" fmla="*/ 48841 w 185994"/>
                    <a:gd name="connsiteY15" fmla="*/ 104388 h 448496"/>
                    <a:gd name="connsiteX16" fmla="*/ 45697 w 185994"/>
                    <a:gd name="connsiteY16" fmla="*/ 109603 h 448496"/>
                    <a:gd name="connsiteX17" fmla="*/ 76608 w 185994"/>
                    <a:gd name="connsiteY17" fmla="*/ 130842 h 448496"/>
                    <a:gd name="connsiteX18" fmla="*/ 107520 w 185994"/>
                    <a:gd name="connsiteY18" fmla="*/ 109603 h 448496"/>
                    <a:gd name="connsiteX19" fmla="*/ 104376 w 185994"/>
                    <a:gd name="connsiteY19" fmla="*/ 104388 h 448496"/>
                    <a:gd name="connsiteX20" fmla="*/ 104221 w 185994"/>
                    <a:gd name="connsiteY20" fmla="*/ 104357 h 448496"/>
                    <a:gd name="connsiteX21" fmla="*/ 94594 w 185994"/>
                    <a:gd name="connsiteY21" fmla="*/ 103775 h 448496"/>
                    <a:gd name="connsiteX22" fmla="*/ 96809 w 185994"/>
                    <a:gd name="connsiteY22" fmla="*/ 110952 h 448496"/>
                    <a:gd name="connsiteX23" fmla="*/ 87079 w 185994"/>
                    <a:gd name="connsiteY23" fmla="*/ 124009 h 448496"/>
                    <a:gd name="connsiteX24" fmla="*/ 77349 w 185994"/>
                    <a:gd name="connsiteY24" fmla="*/ 110952 h 448496"/>
                    <a:gd name="connsiteX25" fmla="*/ 79839 w 185994"/>
                    <a:gd name="connsiteY25" fmla="*/ 102883 h 448496"/>
                    <a:gd name="connsiteX26" fmla="*/ 92997 w 185994"/>
                    <a:gd name="connsiteY26" fmla="*/ 0 h 448496"/>
                    <a:gd name="connsiteX27" fmla="*/ 185994 w 185994"/>
                    <a:gd name="connsiteY27" fmla="*/ 107430 h 448496"/>
                    <a:gd name="connsiteX28" fmla="*/ 129196 w 185994"/>
                    <a:gd name="connsiteY28" fmla="*/ 206418 h 448496"/>
                    <a:gd name="connsiteX29" fmla="*/ 105506 w 185994"/>
                    <a:gd name="connsiteY29" fmla="*/ 211943 h 448496"/>
                    <a:gd name="connsiteX30" fmla="*/ 108082 w 185994"/>
                    <a:gd name="connsiteY30" fmla="*/ 229008 h 448496"/>
                    <a:gd name="connsiteX31" fmla="*/ 120594 w 185994"/>
                    <a:gd name="connsiteY31" fmla="*/ 230655 h 448496"/>
                    <a:gd name="connsiteX32" fmla="*/ 144296 w 185994"/>
                    <a:gd name="connsiteY32" fmla="*/ 261544 h 448496"/>
                    <a:gd name="connsiteX33" fmla="*/ 177227 w 185994"/>
                    <a:gd name="connsiteY33" fmla="*/ 384449 h 448496"/>
                    <a:gd name="connsiteX34" fmla="*/ 141257 w 185994"/>
                    <a:gd name="connsiteY34" fmla="*/ 446752 h 448496"/>
                    <a:gd name="connsiteX35" fmla="*/ 141257 w 185994"/>
                    <a:gd name="connsiteY35" fmla="*/ 446751 h 448496"/>
                    <a:gd name="connsiteX36" fmla="*/ 78955 w 185994"/>
                    <a:gd name="connsiteY36" fmla="*/ 410780 h 448496"/>
                    <a:gd name="connsiteX37" fmla="*/ 46022 w 185994"/>
                    <a:gd name="connsiteY37" fmla="*/ 287876 h 448496"/>
                    <a:gd name="connsiteX38" fmla="*/ 51104 w 185994"/>
                    <a:gd name="connsiteY38" fmla="*/ 249275 h 448496"/>
                    <a:gd name="connsiteX39" fmla="*/ 75221 w 185994"/>
                    <a:gd name="connsiteY39" fmla="*/ 230769 h 448496"/>
                    <a:gd name="connsiteX40" fmla="*/ 78145 w 185994"/>
                    <a:gd name="connsiteY40" fmla="*/ 211396 h 448496"/>
                    <a:gd name="connsiteX41" fmla="*/ 56798 w 185994"/>
                    <a:gd name="connsiteY41" fmla="*/ 206418 h 448496"/>
                    <a:gd name="connsiteX42" fmla="*/ 0 w 185994"/>
                    <a:gd name="connsiteY42" fmla="*/ 107430 h 448496"/>
                    <a:gd name="connsiteX43" fmla="*/ 92997 w 185994"/>
                    <a:gd name="connsiteY43" fmla="*/ 0 h 4484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185994" h="448496">
                      <a:moveTo>
                        <a:pt x="147167" y="102688"/>
                      </a:moveTo>
                      <a:cubicBezTo>
                        <a:pt x="137372" y="102688"/>
                        <a:pt x="128042" y="103282"/>
                        <a:pt x="119555" y="104357"/>
                      </a:cubicBezTo>
                      <a:lnTo>
                        <a:pt x="119400" y="104388"/>
                      </a:lnTo>
                      <a:lnTo>
                        <a:pt x="116256" y="109603"/>
                      </a:lnTo>
                      <a:cubicBezTo>
                        <a:pt x="116256" y="121333"/>
                        <a:pt x="130095" y="130842"/>
                        <a:pt x="147167" y="130842"/>
                      </a:cubicBezTo>
                      <a:cubicBezTo>
                        <a:pt x="164239" y="130842"/>
                        <a:pt x="178078" y="121333"/>
                        <a:pt x="178078" y="109603"/>
                      </a:cubicBezTo>
                      <a:lnTo>
                        <a:pt x="174934" y="104388"/>
                      </a:lnTo>
                      <a:lnTo>
                        <a:pt x="174779" y="104357"/>
                      </a:lnTo>
                      <a:lnTo>
                        <a:pt x="165152" y="103775"/>
                      </a:lnTo>
                      <a:lnTo>
                        <a:pt x="167368" y="110952"/>
                      </a:lnTo>
                      <a:cubicBezTo>
                        <a:pt x="167368" y="118163"/>
                        <a:pt x="163011" y="124009"/>
                        <a:pt x="157638" y="124009"/>
                      </a:cubicBezTo>
                      <a:cubicBezTo>
                        <a:pt x="152264" y="124009"/>
                        <a:pt x="147908" y="118163"/>
                        <a:pt x="147908" y="110952"/>
                      </a:cubicBezTo>
                      <a:lnTo>
                        <a:pt x="150398" y="102883"/>
                      </a:lnTo>
                      <a:close/>
                      <a:moveTo>
                        <a:pt x="76608" y="102688"/>
                      </a:moveTo>
                      <a:cubicBezTo>
                        <a:pt x="66813" y="102688"/>
                        <a:pt x="57483" y="103282"/>
                        <a:pt x="48996" y="104357"/>
                      </a:cubicBezTo>
                      <a:lnTo>
                        <a:pt x="48841" y="104388"/>
                      </a:lnTo>
                      <a:lnTo>
                        <a:pt x="45697" y="109603"/>
                      </a:lnTo>
                      <a:cubicBezTo>
                        <a:pt x="45697" y="121333"/>
                        <a:pt x="59536" y="130842"/>
                        <a:pt x="76608" y="130842"/>
                      </a:cubicBezTo>
                      <a:cubicBezTo>
                        <a:pt x="93680" y="130842"/>
                        <a:pt x="107520" y="121333"/>
                        <a:pt x="107520" y="109603"/>
                      </a:cubicBezTo>
                      <a:lnTo>
                        <a:pt x="104376" y="104388"/>
                      </a:lnTo>
                      <a:lnTo>
                        <a:pt x="104221" y="104357"/>
                      </a:lnTo>
                      <a:lnTo>
                        <a:pt x="94594" y="103775"/>
                      </a:lnTo>
                      <a:lnTo>
                        <a:pt x="96809" y="110952"/>
                      </a:lnTo>
                      <a:cubicBezTo>
                        <a:pt x="96809" y="118163"/>
                        <a:pt x="92453" y="124009"/>
                        <a:pt x="87079" y="124009"/>
                      </a:cubicBezTo>
                      <a:cubicBezTo>
                        <a:pt x="81705" y="124009"/>
                        <a:pt x="77349" y="118163"/>
                        <a:pt x="77349" y="110952"/>
                      </a:cubicBezTo>
                      <a:lnTo>
                        <a:pt x="79839" y="102883"/>
                      </a:lnTo>
                      <a:close/>
                      <a:moveTo>
                        <a:pt x="92997" y="0"/>
                      </a:moveTo>
                      <a:cubicBezTo>
                        <a:pt x="144358" y="0"/>
                        <a:pt x="185994" y="48098"/>
                        <a:pt x="185994" y="107430"/>
                      </a:cubicBezTo>
                      <a:cubicBezTo>
                        <a:pt x="185994" y="151929"/>
                        <a:pt x="162574" y="190109"/>
                        <a:pt x="129196" y="206418"/>
                      </a:cubicBezTo>
                      <a:lnTo>
                        <a:pt x="105506" y="211943"/>
                      </a:lnTo>
                      <a:lnTo>
                        <a:pt x="108082" y="229008"/>
                      </a:lnTo>
                      <a:lnTo>
                        <a:pt x="120594" y="230655"/>
                      </a:lnTo>
                      <a:cubicBezTo>
                        <a:pt x="131869" y="237164"/>
                        <a:pt x="140660" y="247975"/>
                        <a:pt x="144296" y="261544"/>
                      </a:cubicBezTo>
                      <a:cubicBezTo>
                        <a:pt x="155273" y="302512"/>
                        <a:pt x="166250" y="343481"/>
                        <a:pt x="177227" y="384449"/>
                      </a:cubicBezTo>
                      <a:cubicBezTo>
                        <a:pt x="184499" y="411587"/>
                        <a:pt x="168394" y="439481"/>
                        <a:pt x="141257" y="446752"/>
                      </a:cubicBezTo>
                      <a:lnTo>
                        <a:pt x="141257" y="446751"/>
                      </a:lnTo>
                      <a:cubicBezTo>
                        <a:pt x="114120" y="454022"/>
                        <a:pt x="86226" y="437918"/>
                        <a:pt x="78955" y="410780"/>
                      </a:cubicBezTo>
                      <a:lnTo>
                        <a:pt x="46022" y="287876"/>
                      </a:lnTo>
                      <a:cubicBezTo>
                        <a:pt x="42386" y="274307"/>
                        <a:pt x="44594" y="260549"/>
                        <a:pt x="51104" y="249275"/>
                      </a:cubicBezTo>
                      <a:lnTo>
                        <a:pt x="75221" y="230769"/>
                      </a:lnTo>
                      <a:lnTo>
                        <a:pt x="78145" y="211396"/>
                      </a:lnTo>
                      <a:lnTo>
                        <a:pt x="56798" y="206418"/>
                      </a:lnTo>
                      <a:cubicBezTo>
                        <a:pt x="23420" y="190109"/>
                        <a:pt x="0" y="151929"/>
                        <a:pt x="0" y="107430"/>
                      </a:cubicBezTo>
                      <a:cubicBezTo>
                        <a:pt x="0" y="48098"/>
                        <a:pt x="41636" y="0"/>
                        <a:pt x="92997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月 27">
                  <a:extLst>
                    <a:ext uri="{FF2B5EF4-FFF2-40B4-BE49-F238E27FC236}">
                      <a16:creationId xmlns:a16="http://schemas.microsoft.com/office/drawing/2014/main" id="{788FD408-CDF2-4821-B4E5-B0255D1FBE29}"/>
                    </a:ext>
                  </a:extLst>
                </p:cNvPr>
                <p:cNvSpPr/>
                <p:nvPr/>
              </p:nvSpPr>
              <p:spPr bwMode="auto">
                <a:xfrm rot="16200000">
                  <a:off x="5999634" y="4069744"/>
                  <a:ext cx="30750" cy="81454"/>
                </a:xfrm>
                <a:prstGeom prst="moon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3CBD6A80-A4EE-4B79-A1B3-BEDC3E701A1B}"/>
                  </a:ext>
                </a:extLst>
              </p:cNvPr>
              <p:cNvSpPr/>
              <p:nvPr/>
            </p:nvSpPr>
            <p:spPr bwMode="auto">
              <a:xfrm>
                <a:off x="6305102" y="4149079"/>
                <a:ext cx="259772" cy="271465"/>
              </a:xfrm>
              <a:custGeom>
                <a:avLst/>
                <a:gdLst>
                  <a:gd name="connsiteX0" fmla="*/ 0 w 311432"/>
                  <a:gd name="connsiteY0" fmla="*/ 0 h 325450"/>
                  <a:gd name="connsiteX1" fmla="*/ 311432 w 311432"/>
                  <a:gd name="connsiteY1" fmla="*/ 0 h 325450"/>
                  <a:gd name="connsiteX2" fmla="*/ 311432 w 311432"/>
                  <a:gd name="connsiteY2" fmla="*/ 233447 h 325450"/>
                  <a:gd name="connsiteX3" fmla="*/ 271720 w 311432"/>
                  <a:gd name="connsiteY3" fmla="*/ 233447 h 325450"/>
                  <a:gd name="connsiteX4" fmla="*/ 291238 w 311432"/>
                  <a:gd name="connsiteY4" fmla="*/ 325450 h 325450"/>
                  <a:gd name="connsiteX5" fmla="*/ 274572 w 311432"/>
                  <a:gd name="connsiteY5" fmla="*/ 325450 h 325450"/>
                  <a:gd name="connsiteX6" fmla="*/ 244639 w 311432"/>
                  <a:gd name="connsiteY6" fmla="*/ 233447 h 325450"/>
                  <a:gd name="connsiteX7" fmla="*/ 72766 w 311432"/>
                  <a:gd name="connsiteY7" fmla="*/ 233447 h 325450"/>
                  <a:gd name="connsiteX8" fmla="*/ 42833 w 311432"/>
                  <a:gd name="connsiteY8" fmla="*/ 325450 h 325450"/>
                  <a:gd name="connsiteX9" fmla="*/ 26167 w 311432"/>
                  <a:gd name="connsiteY9" fmla="*/ 325450 h 325450"/>
                  <a:gd name="connsiteX10" fmla="*/ 45686 w 311432"/>
                  <a:gd name="connsiteY10" fmla="*/ 233447 h 325450"/>
                  <a:gd name="connsiteX11" fmla="*/ 0 w 311432"/>
                  <a:gd name="connsiteY11" fmla="*/ 233447 h 3254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11432" h="325450">
                    <a:moveTo>
                      <a:pt x="0" y="0"/>
                    </a:moveTo>
                    <a:lnTo>
                      <a:pt x="311432" y="0"/>
                    </a:lnTo>
                    <a:lnTo>
                      <a:pt x="311432" y="233447"/>
                    </a:lnTo>
                    <a:lnTo>
                      <a:pt x="271720" y="233447"/>
                    </a:lnTo>
                    <a:lnTo>
                      <a:pt x="291238" y="325450"/>
                    </a:lnTo>
                    <a:lnTo>
                      <a:pt x="274572" y="325450"/>
                    </a:lnTo>
                    <a:lnTo>
                      <a:pt x="244639" y="233447"/>
                    </a:lnTo>
                    <a:lnTo>
                      <a:pt x="72766" y="233447"/>
                    </a:lnTo>
                    <a:lnTo>
                      <a:pt x="42833" y="325450"/>
                    </a:lnTo>
                    <a:lnTo>
                      <a:pt x="26167" y="325450"/>
                    </a:lnTo>
                    <a:lnTo>
                      <a:pt x="45686" y="233447"/>
                    </a:lnTo>
                    <a:lnTo>
                      <a:pt x="0" y="233447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D84FE53F-615D-4A60-830A-F1FD224AC8F3}"/>
                  </a:ext>
                </a:extLst>
              </p:cNvPr>
              <p:cNvSpPr/>
              <p:nvPr/>
            </p:nvSpPr>
            <p:spPr bwMode="auto">
              <a:xfrm>
                <a:off x="6792648" y="4035258"/>
                <a:ext cx="265075" cy="349204"/>
              </a:xfrm>
              <a:custGeom>
                <a:avLst/>
                <a:gdLst>
                  <a:gd name="connsiteX0" fmla="*/ 15338 w 288935"/>
                  <a:gd name="connsiteY0" fmla="*/ 0 h 380636"/>
                  <a:gd name="connsiteX1" fmla="*/ 222451 w 288935"/>
                  <a:gd name="connsiteY1" fmla="*/ 0 h 380636"/>
                  <a:gd name="connsiteX2" fmla="*/ 235929 w 288935"/>
                  <a:gd name="connsiteY2" fmla="*/ 53912 h 380636"/>
                  <a:gd name="connsiteX3" fmla="*/ 241118 w 288935"/>
                  <a:gd name="connsiteY3" fmla="*/ 53912 h 380636"/>
                  <a:gd name="connsiteX4" fmla="*/ 241118 w 288935"/>
                  <a:gd name="connsiteY4" fmla="*/ 98915 h 380636"/>
                  <a:gd name="connsiteX5" fmla="*/ 237788 w 288935"/>
                  <a:gd name="connsiteY5" fmla="*/ 98915 h 380636"/>
                  <a:gd name="connsiteX6" fmla="*/ 237788 w 288935"/>
                  <a:gd name="connsiteY6" fmla="*/ 345455 h 380636"/>
                  <a:gd name="connsiteX7" fmla="*/ 247305 w 288935"/>
                  <a:gd name="connsiteY7" fmla="*/ 346708 h 380636"/>
                  <a:gd name="connsiteX8" fmla="*/ 264207 w 288935"/>
                  <a:gd name="connsiteY8" fmla="*/ 317433 h 380636"/>
                  <a:gd name="connsiteX9" fmla="*/ 287295 w 288935"/>
                  <a:gd name="connsiteY9" fmla="*/ 311246 h 380636"/>
                  <a:gd name="connsiteX10" fmla="*/ 253491 w 288935"/>
                  <a:gd name="connsiteY10" fmla="*/ 369796 h 380636"/>
                  <a:gd name="connsiteX11" fmla="*/ 237788 w 288935"/>
                  <a:gd name="connsiteY11" fmla="*/ 367729 h 380636"/>
                  <a:gd name="connsiteX12" fmla="*/ 237788 w 288935"/>
                  <a:gd name="connsiteY12" fmla="*/ 380636 h 380636"/>
                  <a:gd name="connsiteX13" fmla="*/ 4214 w 288935"/>
                  <a:gd name="connsiteY13" fmla="*/ 380636 h 380636"/>
                  <a:gd name="connsiteX14" fmla="*/ 4214 w 288935"/>
                  <a:gd name="connsiteY14" fmla="*/ 98915 h 380636"/>
                  <a:gd name="connsiteX15" fmla="*/ 0 w 288935"/>
                  <a:gd name="connsiteY15" fmla="*/ 98915 h 380636"/>
                  <a:gd name="connsiteX16" fmla="*/ 0 w 288935"/>
                  <a:gd name="connsiteY16" fmla="*/ 61350 h 380636"/>
                  <a:gd name="connsiteX17" fmla="*/ 0 w 288935"/>
                  <a:gd name="connsiteY17" fmla="*/ 53912 h 380636"/>
                  <a:gd name="connsiteX18" fmla="*/ 1860 w 288935"/>
                  <a:gd name="connsiteY18" fmla="*/ 53912 h 380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88935" h="380636">
                    <a:moveTo>
                      <a:pt x="15338" y="0"/>
                    </a:moveTo>
                    <a:lnTo>
                      <a:pt x="222451" y="0"/>
                    </a:lnTo>
                    <a:lnTo>
                      <a:pt x="235929" y="53912"/>
                    </a:lnTo>
                    <a:lnTo>
                      <a:pt x="241118" y="53912"/>
                    </a:lnTo>
                    <a:lnTo>
                      <a:pt x="241118" y="98915"/>
                    </a:lnTo>
                    <a:lnTo>
                      <a:pt x="237788" y="98915"/>
                    </a:lnTo>
                    <a:lnTo>
                      <a:pt x="237788" y="345455"/>
                    </a:lnTo>
                    <a:lnTo>
                      <a:pt x="247305" y="346708"/>
                    </a:lnTo>
                    <a:cubicBezTo>
                      <a:pt x="260056" y="343291"/>
                      <a:pt x="267623" y="330184"/>
                      <a:pt x="264207" y="317433"/>
                    </a:cubicBezTo>
                    <a:lnTo>
                      <a:pt x="287295" y="311246"/>
                    </a:lnTo>
                    <a:cubicBezTo>
                      <a:pt x="294129" y="336749"/>
                      <a:pt x="278994" y="362963"/>
                      <a:pt x="253491" y="369796"/>
                    </a:cubicBezTo>
                    <a:lnTo>
                      <a:pt x="237788" y="367729"/>
                    </a:lnTo>
                    <a:lnTo>
                      <a:pt x="237788" y="380636"/>
                    </a:lnTo>
                    <a:lnTo>
                      <a:pt x="4214" y="380636"/>
                    </a:lnTo>
                    <a:lnTo>
                      <a:pt x="4214" y="98915"/>
                    </a:lnTo>
                    <a:lnTo>
                      <a:pt x="0" y="98915"/>
                    </a:lnTo>
                    <a:lnTo>
                      <a:pt x="0" y="61350"/>
                    </a:lnTo>
                    <a:lnTo>
                      <a:pt x="0" y="53912"/>
                    </a:lnTo>
                    <a:lnTo>
                      <a:pt x="1860" y="53912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561459E7-40CD-44C4-8853-55154732509E}"/>
                  </a:ext>
                </a:extLst>
              </p:cNvPr>
              <p:cNvSpPr/>
              <p:nvPr/>
            </p:nvSpPr>
            <p:spPr bwMode="auto">
              <a:xfrm>
                <a:off x="6582893" y="4168502"/>
                <a:ext cx="196670" cy="215960"/>
              </a:xfrm>
              <a:custGeom>
                <a:avLst/>
                <a:gdLst>
                  <a:gd name="connsiteX0" fmla="*/ 9912 w 283615"/>
                  <a:gd name="connsiteY0" fmla="*/ 0 h 311432"/>
                  <a:gd name="connsiteX1" fmla="*/ 273702 w 283615"/>
                  <a:gd name="connsiteY1" fmla="*/ 0 h 311432"/>
                  <a:gd name="connsiteX2" fmla="*/ 273702 w 283615"/>
                  <a:gd name="connsiteY2" fmla="*/ 203797 h 311432"/>
                  <a:gd name="connsiteX3" fmla="*/ 169642 w 283615"/>
                  <a:gd name="connsiteY3" fmla="*/ 203797 h 311432"/>
                  <a:gd name="connsiteX4" fmla="*/ 169642 w 283615"/>
                  <a:gd name="connsiteY4" fmla="*/ 224821 h 311432"/>
                  <a:gd name="connsiteX5" fmla="*/ 206717 w 283615"/>
                  <a:gd name="connsiteY5" fmla="*/ 224821 h 311432"/>
                  <a:gd name="connsiteX6" fmla="*/ 206717 w 283615"/>
                  <a:gd name="connsiteY6" fmla="*/ 237560 h 311432"/>
                  <a:gd name="connsiteX7" fmla="*/ 283615 w 283615"/>
                  <a:gd name="connsiteY7" fmla="*/ 237560 h 311432"/>
                  <a:gd name="connsiteX8" fmla="*/ 283615 w 283615"/>
                  <a:gd name="connsiteY8" fmla="*/ 311432 h 311432"/>
                  <a:gd name="connsiteX9" fmla="*/ 0 w 283615"/>
                  <a:gd name="connsiteY9" fmla="*/ 311432 h 311432"/>
                  <a:gd name="connsiteX10" fmla="*/ 0 w 283615"/>
                  <a:gd name="connsiteY10" fmla="*/ 237560 h 311432"/>
                  <a:gd name="connsiteX11" fmla="*/ 76898 w 283615"/>
                  <a:gd name="connsiteY11" fmla="*/ 237560 h 311432"/>
                  <a:gd name="connsiteX12" fmla="*/ 76898 w 283615"/>
                  <a:gd name="connsiteY12" fmla="*/ 224821 h 311432"/>
                  <a:gd name="connsiteX13" fmla="*/ 113973 w 283615"/>
                  <a:gd name="connsiteY13" fmla="*/ 224821 h 311432"/>
                  <a:gd name="connsiteX14" fmla="*/ 113973 w 283615"/>
                  <a:gd name="connsiteY14" fmla="*/ 203797 h 311432"/>
                  <a:gd name="connsiteX15" fmla="*/ 9912 w 283615"/>
                  <a:gd name="connsiteY15" fmla="*/ 203797 h 3114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83615" h="311432">
                    <a:moveTo>
                      <a:pt x="9912" y="0"/>
                    </a:moveTo>
                    <a:lnTo>
                      <a:pt x="273702" y="0"/>
                    </a:lnTo>
                    <a:lnTo>
                      <a:pt x="273702" y="203797"/>
                    </a:lnTo>
                    <a:lnTo>
                      <a:pt x="169642" y="203797"/>
                    </a:lnTo>
                    <a:lnTo>
                      <a:pt x="169642" y="224821"/>
                    </a:lnTo>
                    <a:lnTo>
                      <a:pt x="206717" y="224821"/>
                    </a:lnTo>
                    <a:lnTo>
                      <a:pt x="206717" y="237560"/>
                    </a:lnTo>
                    <a:lnTo>
                      <a:pt x="283615" y="237560"/>
                    </a:lnTo>
                    <a:lnTo>
                      <a:pt x="283615" y="311432"/>
                    </a:lnTo>
                    <a:lnTo>
                      <a:pt x="0" y="311432"/>
                    </a:lnTo>
                    <a:lnTo>
                      <a:pt x="0" y="237560"/>
                    </a:lnTo>
                    <a:lnTo>
                      <a:pt x="76898" y="237560"/>
                    </a:lnTo>
                    <a:lnTo>
                      <a:pt x="76898" y="224821"/>
                    </a:lnTo>
                    <a:lnTo>
                      <a:pt x="113973" y="224821"/>
                    </a:lnTo>
                    <a:lnTo>
                      <a:pt x="113973" y="203797"/>
                    </a:lnTo>
                    <a:lnTo>
                      <a:pt x="9912" y="203797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0" name="テキスト ボックス 19">
              <a:extLst>
                <a:ext uri="{FF2B5EF4-FFF2-40B4-BE49-F238E27FC236}">
                  <a16:creationId xmlns:a16="http://schemas.microsoft.com/office/drawing/2014/main" id="{D9BF6BBA-091D-4929-9707-189A14CCB1DB}"/>
                </a:ext>
              </a:extLst>
            </p:cNvPr>
            <p:cNvSpPr txBox="1"/>
            <p:nvPr/>
          </p:nvSpPr>
          <p:spPr>
            <a:xfrm rot="20561154">
              <a:off x="6802390" y="3166660"/>
              <a:ext cx="613767" cy="331020"/>
            </a:xfrm>
            <a:prstGeom prst="rect">
              <a:avLst/>
            </a:prstGeom>
            <a:noFill/>
          </p:spPr>
          <p:txBody>
            <a:bodyPr wrap="none" rtlCol="0">
              <a:prstTxWarp prst="textFadeLeft">
                <a:avLst>
                  <a:gd name="adj" fmla="val 26241"/>
                </a:avLst>
              </a:prstTxWarp>
              <a:spAutoFit/>
            </a:bodyPr>
            <a:lstStyle/>
            <a:p>
              <a:r>
                <a:rPr kumimoji="1" lang="en-US" altLang="ja-JP" dirty="0">
                  <a:latin typeface="Arial Black" panose="020B0A04020102020204" pitchFamily="34" charset="0"/>
                </a:rPr>
                <a:t>NO!!</a:t>
              </a:r>
              <a:endParaRPr kumimoji="1" lang="ja-JP" altLang="en-US" dirty="0">
                <a:latin typeface="Arial Black" panose="020B0A040201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0" y="530948"/>
            <a:ext cx="990599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絶対に許しません！</a:t>
            </a:r>
            <a:endParaRPr kumimoji="1" lang="ja-JP" altLang="en-US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0" y="5041921"/>
            <a:ext cx="9905999" cy="163121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0000" b="1" spc="50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不法投棄</a:t>
            </a:r>
            <a:r>
              <a:rPr kumimoji="1" lang="ja-JP" altLang="en-US" sz="10000" b="1" spc="50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お断り</a:t>
            </a: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85C4D743-9F4B-468C-BAC8-72DF55FDB964}"/>
              </a:ext>
            </a:extLst>
          </p:cNvPr>
          <p:cNvGrpSpPr/>
          <p:nvPr/>
        </p:nvGrpSpPr>
        <p:grpSpPr>
          <a:xfrm>
            <a:off x="3287815" y="1454278"/>
            <a:ext cx="2987340" cy="3389240"/>
            <a:chOff x="5984147" y="2670837"/>
            <a:chExt cx="1495694" cy="1696916"/>
          </a:xfrm>
        </p:grpSpPr>
        <p:sp>
          <p:nvSpPr>
            <p:cNvPr id="19" name="片側の 2 つの角を丸めた四角形 6">
              <a:extLst>
                <a:ext uri="{FF2B5EF4-FFF2-40B4-BE49-F238E27FC236}">
                  <a16:creationId xmlns:a16="http://schemas.microsoft.com/office/drawing/2014/main" id="{1B9DB6DD-02C7-46FA-9B31-8A918CFC42CC}"/>
                </a:ext>
              </a:extLst>
            </p:cNvPr>
            <p:cNvSpPr/>
            <p:nvPr/>
          </p:nvSpPr>
          <p:spPr>
            <a:xfrm rot="10800000" flipH="1">
              <a:off x="5984147" y="2670837"/>
              <a:ext cx="1385596" cy="1696916"/>
            </a:xfrm>
            <a:custGeom>
              <a:avLst/>
              <a:gdLst>
                <a:gd name="connsiteX0" fmla="*/ 0 w 1463858"/>
                <a:gd name="connsiteY0" fmla="*/ 1115443 h 1963806"/>
                <a:gd name="connsiteX1" fmla="*/ 44636 w 1463858"/>
                <a:gd name="connsiteY1" fmla="*/ 1007680 h 1963806"/>
                <a:gd name="connsiteX2" fmla="*/ 502629 w 1463858"/>
                <a:gd name="connsiteY2" fmla="*/ 549687 h 1963806"/>
                <a:gd name="connsiteX3" fmla="*/ 536020 w 1463858"/>
                <a:gd name="connsiteY3" fmla="*/ 463919 h 1963806"/>
                <a:gd name="connsiteX4" fmla="*/ 999939 w 1463858"/>
                <a:gd name="connsiteY4" fmla="*/ 0 h 1963806"/>
                <a:gd name="connsiteX5" fmla="*/ 1463858 w 1463858"/>
                <a:gd name="connsiteY5" fmla="*/ 463919 h 1963806"/>
                <a:gd name="connsiteX6" fmla="*/ 1463858 w 1463858"/>
                <a:gd name="connsiteY6" fmla="*/ 674616 h 1963806"/>
                <a:gd name="connsiteX7" fmla="*/ 1463858 w 1463858"/>
                <a:gd name="connsiteY7" fmla="*/ 960708 h 1963806"/>
                <a:gd name="connsiteX8" fmla="*/ 1463858 w 1463858"/>
                <a:gd name="connsiteY8" fmla="*/ 1485910 h 1963806"/>
                <a:gd name="connsiteX9" fmla="*/ 1373848 w 1463858"/>
                <a:gd name="connsiteY9" fmla="*/ 1575920 h 1963806"/>
                <a:gd name="connsiteX10" fmla="*/ 1283838 w 1463858"/>
                <a:gd name="connsiteY10" fmla="*/ 1485910 h 1963806"/>
                <a:gd name="connsiteX11" fmla="*/ 1283838 w 1463858"/>
                <a:gd name="connsiteY11" fmla="*/ 960708 h 1963806"/>
                <a:gd name="connsiteX12" fmla="*/ 1244851 w 1463858"/>
                <a:gd name="connsiteY12" fmla="*/ 960708 h 1963806"/>
                <a:gd name="connsiteX13" fmla="*/ 1244851 w 1463858"/>
                <a:gd name="connsiteY13" fmla="*/ 1704902 h 1963806"/>
                <a:gd name="connsiteX14" fmla="*/ 1141011 w 1463858"/>
                <a:gd name="connsiteY14" fmla="*/ 1808742 h 1963806"/>
                <a:gd name="connsiteX15" fmla="*/ 1037171 w 1463858"/>
                <a:gd name="connsiteY15" fmla="*/ 1704902 h 1963806"/>
                <a:gd name="connsiteX16" fmla="*/ 1037171 w 1463858"/>
                <a:gd name="connsiteY16" fmla="*/ 960708 h 1963806"/>
                <a:gd name="connsiteX17" fmla="*/ 992514 w 1463858"/>
                <a:gd name="connsiteY17" fmla="*/ 960708 h 1963806"/>
                <a:gd name="connsiteX18" fmla="*/ 992514 w 1463858"/>
                <a:gd name="connsiteY18" fmla="*/ 1859966 h 1963806"/>
                <a:gd name="connsiteX19" fmla="*/ 888674 w 1463858"/>
                <a:gd name="connsiteY19" fmla="*/ 1963806 h 1963806"/>
                <a:gd name="connsiteX20" fmla="*/ 784834 w 1463858"/>
                <a:gd name="connsiteY20" fmla="*/ 1859966 h 1963806"/>
                <a:gd name="connsiteX21" fmla="*/ 784834 w 1463858"/>
                <a:gd name="connsiteY21" fmla="*/ 960708 h 1963806"/>
                <a:gd name="connsiteX22" fmla="*/ 743700 w 1463858"/>
                <a:gd name="connsiteY22" fmla="*/ 960708 h 1963806"/>
                <a:gd name="connsiteX23" fmla="*/ 743700 w 1463858"/>
                <a:gd name="connsiteY23" fmla="*/ 1659000 h 1963806"/>
                <a:gd name="connsiteX24" fmla="*/ 639860 w 1463858"/>
                <a:gd name="connsiteY24" fmla="*/ 1762840 h 1963806"/>
                <a:gd name="connsiteX25" fmla="*/ 536020 w 1463858"/>
                <a:gd name="connsiteY25" fmla="*/ 1659000 h 1963806"/>
                <a:gd name="connsiteX26" fmla="*/ 536020 w 1463858"/>
                <a:gd name="connsiteY26" fmla="*/ 960708 h 1963806"/>
                <a:gd name="connsiteX27" fmla="*/ 536020 w 1463858"/>
                <a:gd name="connsiteY27" fmla="*/ 947349 h 1963806"/>
                <a:gd name="connsiteX28" fmla="*/ 260162 w 1463858"/>
                <a:gd name="connsiteY28" fmla="*/ 1223206 h 1963806"/>
                <a:gd name="connsiteX29" fmla="*/ 44636 w 1463858"/>
                <a:gd name="connsiteY29" fmla="*/ 1223206 h 1963806"/>
                <a:gd name="connsiteX30" fmla="*/ 0 w 1463858"/>
                <a:gd name="connsiteY30" fmla="*/ 1115443 h 1963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463858" h="1963806">
                  <a:moveTo>
                    <a:pt x="0" y="1115443"/>
                  </a:moveTo>
                  <a:cubicBezTo>
                    <a:pt x="0" y="1076440"/>
                    <a:pt x="14879" y="1037437"/>
                    <a:pt x="44636" y="1007680"/>
                  </a:cubicBezTo>
                  <a:lnTo>
                    <a:pt x="502629" y="549687"/>
                  </a:lnTo>
                  <a:lnTo>
                    <a:pt x="536020" y="463919"/>
                  </a:lnTo>
                  <a:cubicBezTo>
                    <a:pt x="536020" y="207704"/>
                    <a:pt x="743724" y="0"/>
                    <a:pt x="999939" y="0"/>
                  </a:cubicBezTo>
                  <a:cubicBezTo>
                    <a:pt x="1256154" y="0"/>
                    <a:pt x="1463858" y="207704"/>
                    <a:pt x="1463858" y="463919"/>
                  </a:cubicBezTo>
                  <a:lnTo>
                    <a:pt x="1463858" y="674616"/>
                  </a:lnTo>
                  <a:lnTo>
                    <a:pt x="1463858" y="960708"/>
                  </a:lnTo>
                  <a:lnTo>
                    <a:pt x="1463858" y="1485910"/>
                  </a:lnTo>
                  <a:cubicBezTo>
                    <a:pt x="1463858" y="1535621"/>
                    <a:pt x="1423559" y="1575920"/>
                    <a:pt x="1373848" y="1575920"/>
                  </a:cubicBezTo>
                  <a:cubicBezTo>
                    <a:pt x="1324137" y="1575920"/>
                    <a:pt x="1283838" y="1535621"/>
                    <a:pt x="1283838" y="1485910"/>
                  </a:cubicBezTo>
                  <a:lnTo>
                    <a:pt x="1283838" y="960708"/>
                  </a:lnTo>
                  <a:lnTo>
                    <a:pt x="1244851" y="960708"/>
                  </a:lnTo>
                  <a:lnTo>
                    <a:pt x="1244851" y="1704902"/>
                  </a:lnTo>
                  <a:cubicBezTo>
                    <a:pt x="1244851" y="1762251"/>
                    <a:pt x="1198360" y="1808742"/>
                    <a:pt x="1141011" y="1808742"/>
                  </a:cubicBezTo>
                  <a:cubicBezTo>
                    <a:pt x="1083662" y="1808742"/>
                    <a:pt x="1037171" y="1762251"/>
                    <a:pt x="1037171" y="1704902"/>
                  </a:cubicBezTo>
                  <a:lnTo>
                    <a:pt x="1037171" y="960708"/>
                  </a:lnTo>
                  <a:lnTo>
                    <a:pt x="992514" y="960708"/>
                  </a:lnTo>
                  <a:lnTo>
                    <a:pt x="992514" y="1859966"/>
                  </a:lnTo>
                  <a:cubicBezTo>
                    <a:pt x="992514" y="1917315"/>
                    <a:pt x="946023" y="1963806"/>
                    <a:pt x="888674" y="1963806"/>
                  </a:cubicBezTo>
                  <a:cubicBezTo>
                    <a:pt x="831325" y="1963806"/>
                    <a:pt x="784834" y="1917315"/>
                    <a:pt x="784834" y="1859966"/>
                  </a:cubicBezTo>
                  <a:lnTo>
                    <a:pt x="784834" y="960708"/>
                  </a:lnTo>
                  <a:lnTo>
                    <a:pt x="743700" y="960708"/>
                  </a:lnTo>
                  <a:lnTo>
                    <a:pt x="743700" y="1659000"/>
                  </a:lnTo>
                  <a:cubicBezTo>
                    <a:pt x="743700" y="1716349"/>
                    <a:pt x="697209" y="1762840"/>
                    <a:pt x="639860" y="1762840"/>
                  </a:cubicBezTo>
                  <a:cubicBezTo>
                    <a:pt x="582511" y="1762840"/>
                    <a:pt x="536020" y="1716349"/>
                    <a:pt x="536020" y="1659000"/>
                  </a:cubicBezTo>
                  <a:lnTo>
                    <a:pt x="536020" y="960708"/>
                  </a:lnTo>
                  <a:lnTo>
                    <a:pt x="536020" y="947349"/>
                  </a:lnTo>
                  <a:lnTo>
                    <a:pt x="260162" y="1223206"/>
                  </a:lnTo>
                  <a:cubicBezTo>
                    <a:pt x="200647" y="1282722"/>
                    <a:pt x="104152" y="1282722"/>
                    <a:pt x="44636" y="1223206"/>
                  </a:cubicBezTo>
                  <a:cubicBezTo>
                    <a:pt x="14879" y="1193448"/>
                    <a:pt x="0" y="1154445"/>
                    <a:pt x="0" y="1115443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E1E36945-9F1E-4615-A074-9B5E22E36415}"/>
                </a:ext>
              </a:extLst>
            </p:cNvPr>
            <p:cNvGrpSpPr/>
            <p:nvPr/>
          </p:nvGrpSpPr>
          <p:grpSpPr>
            <a:xfrm>
              <a:off x="6204187" y="3442685"/>
              <a:ext cx="1275654" cy="764996"/>
              <a:chOff x="5711537" y="3900790"/>
              <a:chExt cx="1351216" cy="810310"/>
            </a:xfrm>
          </p:grpSpPr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76B99B82-CFF5-4D06-B001-A020FB3A5678}"/>
                  </a:ext>
                </a:extLst>
              </p:cNvPr>
              <p:cNvGrpSpPr/>
              <p:nvPr/>
            </p:nvGrpSpPr>
            <p:grpSpPr>
              <a:xfrm>
                <a:off x="5711537" y="3900790"/>
                <a:ext cx="1351216" cy="810310"/>
                <a:chOff x="5711537" y="3900790"/>
                <a:chExt cx="1351216" cy="810310"/>
              </a:xfrm>
            </p:grpSpPr>
            <p:sp>
              <p:nvSpPr>
                <p:cNvPr id="26" name="フリーフォーム: 図形 25">
                  <a:extLst>
                    <a:ext uri="{FF2B5EF4-FFF2-40B4-BE49-F238E27FC236}">
                      <a16:creationId xmlns:a16="http://schemas.microsoft.com/office/drawing/2014/main" id="{C1570B00-6A49-4AD3-80E4-B03E6820DC09}"/>
                    </a:ext>
                  </a:extLst>
                </p:cNvPr>
                <p:cNvSpPr/>
                <p:nvPr/>
              </p:nvSpPr>
              <p:spPr bwMode="auto">
                <a:xfrm>
                  <a:off x="5807038" y="3924859"/>
                  <a:ext cx="366008" cy="273150"/>
                </a:xfrm>
                <a:custGeom>
                  <a:avLst/>
                  <a:gdLst>
                    <a:gd name="connsiteX0" fmla="*/ 63370 w 320403"/>
                    <a:gd name="connsiteY0" fmla="*/ 0 h 239117"/>
                    <a:gd name="connsiteX1" fmla="*/ 320403 w 320403"/>
                    <a:gd name="connsiteY1" fmla="*/ 0 h 239117"/>
                    <a:gd name="connsiteX2" fmla="*/ 320403 w 320403"/>
                    <a:gd name="connsiteY2" fmla="*/ 239117 h 239117"/>
                    <a:gd name="connsiteX3" fmla="*/ 0 w 320403"/>
                    <a:gd name="connsiteY3" fmla="*/ 239117 h 2391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20403" h="239117">
                      <a:moveTo>
                        <a:pt x="63370" y="0"/>
                      </a:moveTo>
                      <a:lnTo>
                        <a:pt x="320403" y="0"/>
                      </a:lnTo>
                      <a:lnTo>
                        <a:pt x="320403" y="239117"/>
                      </a:lnTo>
                      <a:lnTo>
                        <a:pt x="0" y="239117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7775A477-CBE8-4840-A151-718E9845C061}"/>
                    </a:ext>
                  </a:extLst>
                </p:cNvPr>
                <p:cNvSpPr/>
                <p:nvPr/>
              </p:nvSpPr>
              <p:spPr bwMode="auto">
                <a:xfrm>
                  <a:off x="5711537" y="3900790"/>
                  <a:ext cx="1351216" cy="810310"/>
                </a:xfrm>
                <a:custGeom>
                  <a:avLst/>
                  <a:gdLst>
                    <a:gd name="connsiteX0" fmla="*/ 1132142 w 1351216"/>
                    <a:gd name="connsiteY0" fmla="*/ 609903 h 810310"/>
                    <a:gd name="connsiteX1" fmla="*/ 1066970 w 1351216"/>
                    <a:gd name="connsiteY1" fmla="*/ 675075 h 810310"/>
                    <a:gd name="connsiteX2" fmla="*/ 1132142 w 1351216"/>
                    <a:gd name="connsiteY2" fmla="*/ 740247 h 810310"/>
                    <a:gd name="connsiteX3" fmla="*/ 1197314 w 1351216"/>
                    <a:gd name="connsiteY3" fmla="*/ 675075 h 810310"/>
                    <a:gd name="connsiteX4" fmla="*/ 1132142 w 1351216"/>
                    <a:gd name="connsiteY4" fmla="*/ 609903 h 810310"/>
                    <a:gd name="connsiteX5" fmla="*/ 250737 w 1351216"/>
                    <a:gd name="connsiteY5" fmla="*/ 609903 h 810310"/>
                    <a:gd name="connsiteX6" fmla="*/ 185565 w 1351216"/>
                    <a:gd name="connsiteY6" fmla="*/ 675075 h 810310"/>
                    <a:gd name="connsiteX7" fmla="*/ 250737 w 1351216"/>
                    <a:gd name="connsiteY7" fmla="*/ 740247 h 810310"/>
                    <a:gd name="connsiteX8" fmla="*/ 315909 w 1351216"/>
                    <a:gd name="connsiteY8" fmla="*/ 675075 h 810310"/>
                    <a:gd name="connsiteX9" fmla="*/ 250737 w 1351216"/>
                    <a:gd name="connsiteY9" fmla="*/ 609903 h 810310"/>
                    <a:gd name="connsiteX10" fmla="*/ 1132142 w 1351216"/>
                    <a:gd name="connsiteY10" fmla="*/ 539840 h 810310"/>
                    <a:gd name="connsiteX11" fmla="*/ 1267377 w 1351216"/>
                    <a:gd name="connsiteY11" fmla="*/ 675075 h 810310"/>
                    <a:gd name="connsiteX12" fmla="*/ 1132142 w 1351216"/>
                    <a:gd name="connsiteY12" fmla="*/ 810310 h 810310"/>
                    <a:gd name="connsiteX13" fmla="*/ 996907 w 1351216"/>
                    <a:gd name="connsiteY13" fmla="*/ 675075 h 810310"/>
                    <a:gd name="connsiteX14" fmla="*/ 1132142 w 1351216"/>
                    <a:gd name="connsiteY14" fmla="*/ 539840 h 810310"/>
                    <a:gd name="connsiteX15" fmla="*/ 250737 w 1351216"/>
                    <a:gd name="connsiteY15" fmla="*/ 539840 h 810310"/>
                    <a:gd name="connsiteX16" fmla="*/ 385972 w 1351216"/>
                    <a:gd name="connsiteY16" fmla="*/ 675075 h 810310"/>
                    <a:gd name="connsiteX17" fmla="*/ 250737 w 1351216"/>
                    <a:gd name="connsiteY17" fmla="*/ 810310 h 810310"/>
                    <a:gd name="connsiteX18" fmla="*/ 115502 w 1351216"/>
                    <a:gd name="connsiteY18" fmla="*/ 675075 h 810310"/>
                    <a:gd name="connsiteX19" fmla="*/ 250737 w 1351216"/>
                    <a:gd name="connsiteY19" fmla="*/ 539840 h 810310"/>
                    <a:gd name="connsiteX20" fmla="*/ 180664 w 1351216"/>
                    <a:gd name="connsiteY20" fmla="*/ 41085 h 810310"/>
                    <a:gd name="connsiteX21" fmla="*/ 117294 w 1351216"/>
                    <a:gd name="connsiteY21" fmla="*/ 280202 h 810310"/>
                    <a:gd name="connsiteX22" fmla="*/ 437697 w 1351216"/>
                    <a:gd name="connsiteY22" fmla="*/ 280202 h 810310"/>
                    <a:gd name="connsiteX23" fmla="*/ 437697 w 1351216"/>
                    <a:gd name="connsiteY23" fmla="*/ 41085 h 810310"/>
                    <a:gd name="connsiteX24" fmla="*/ 505575 w 1351216"/>
                    <a:gd name="connsiteY24" fmla="*/ 0 h 810310"/>
                    <a:gd name="connsiteX25" fmla="*/ 583879 w 1351216"/>
                    <a:gd name="connsiteY25" fmla="*/ 0 h 810310"/>
                    <a:gd name="connsiteX26" fmla="*/ 583879 w 1351216"/>
                    <a:gd name="connsiteY26" fmla="*/ 450050 h 810310"/>
                    <a:gd name="connsiteX27" fmla="*/ 1351216 w 1351216"/>
                    <a:gd name="connsiteY27" fmla="*/ 450050 h 810310"/>
                    <a:gd name="connsiteX28" fmla="*/ 1351216 w 1351216"/>
                    <a:gd name="connsiteY28" fmla="*/ 675075 h 810310"/>
                    <a:gd name="connsiteX29" fmla="*/ 1298565 w 1351216"/>
                    <a:gd name="connsiteY29" fmla="*/ 675075 h 810310"/>
                    <a:gd name="connsiteX30" fmla="*/ 1132142 w 1351216"/>
                    <a:gd name="connsiteY30" fmla="*/ 508652 h 810310"/>
                    <a:gd name="connsiteX31" fmla="*/ 965719 w 1351216"/>
                    <a:gd name="connsiteY31" fmla="*/ 675075 h 810310"/>
                    <a:gd name="connsiteX32" fmla="*/ 505575 w 1351216"/>
                    <a:gd name="connsiteY32" fmla="*/ 675075 h 810310"/>
                    <a:gd name="connsiteX33" fmla="*/ 139053 w 1351216"/>
                    <a:gd name="connsiteY33" fmla="*/ 0 h 810310"/>
                    <a:gd name="connsiteX34" fmla="*/ 480277 w 1351216"/>
                    <a:gd name="connsiteY34" fmla="*/ 0 h 810310"/>
                    <a:gd name="connsiteX35" fmla="*/ 480277 w 1351216"/>
                    <a:gd name="connsiteY35" fmla="*/ 675075 h 810310"/>
                    <a:gd name="connsiteX36" fmla="*/ 417160 w 1351216"/>
                    <a:gd name="connsiteY36" fmla="*/ 675075 h 810310"/>
                    <a:gd name="connsiteX37" fmla="*/ 250737 w 1351216"/>
                    <a:gd name="connsiteY37" fmla="*/ 508652 h 810310"/>
                    <a:gd name="connsiteX38" fmla="*/ 84314 w 1351216"/>
                    <a:gd name="connsiteY38" fmla="*/ 675075 h 810310"/>
                    <a:gd name="connsiteX39" fmla="*/ 0 w 1351216"/>
                    <a:gd name="connsiteY39" fmla="*/ 675075 h 810310"/>
                    <a:gd name="connsiteX40" fmla="*/ 0 w 1351216"/>
                    <a:gd name="connsiteY40" fmla="*/ 518953 h 810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1351216" h="810310">
                      <a:moveTo>
                        <a:pt x="1132142" y="609903"/>
                      </a:moveTo>
                      <a:cubicBezTo>
                        <a:pt x="1096148" y="609903"/>
                        <a:pt x="1066970" y="639081"/>
                        <a:pt x="1066970" y="675075"/>
                      </a:cubicBezTo>
                      <a:cubicBezTo>
                        <a:pt x="1066970" y="711069"/>
                        <a:pt x="1096148" y="740247"/>
                        <a:pt x="1132142" y="740247"/>
                      </a:cubicBezTo>
                      <a:cubicBezTo>
                        <a:pt x="1168136" y="740247"/>
                        <a:pt x="1197314" y="711069"/>
                        <a:pt x="1197314" y="675075"/>
                      </a:cubicBezTo>
                      <a:cubicBezTo>
                        <a:pt x="1197314" y="639081"/>
                        <a:pt x="1168136" y="609903"/>
                        <a:pt x="1132142" y="609903"/>
                      </a:cubicBezTo>
                      <a:close/>
                      <a:moveTo>
                        <a:pt x="250737" y="609903"/>
                      </a:moveTo>
                      <a:cubicBezTo>
                        <a:pt x="214743" y="609903"/>
                        <a:pt x="185565" y="639081"/>
                        <a:pt x="185565" y="675075"/>
                      </a:cubicBezTo>
                      <a:cubicBezTo>
                        <a:pt x="185565" y="711069"/>
                        <a:pt x="214743" y="740247"/>
                        <a:pt x="250737" y="740247"/>
                      </a:cubicBezTo>
                      <a:cubicBezTo>
                        <a:pt x="286731" y="740247"/>
                        <a:pt x="315909" y="711069"/>
                        <a:pt x="315909" y="675075"/>
                      </a:cubicBezTo>
                      <a:cubicBezTo>
                        <a:pt x="315909" y="639081"/>
                        <a:pt x="286731" y="609903"/>
                        <a:pt x="250737" y="609903"/>
                      </a:cubicBezTo>
                      <a:close/>
                      <a:moveTo>
                        <a:pt x="1132142" y="539840"/>
                      </a:moveTo>
                      <a:cubicBezTo>
                        <a:pt x="1206830" y="539840"/>
                        <a:pt x="1267377" y="600387"/>
                        <a:pt x="1267377" y="675075"/>
                      </a:cubicBezTo>
                      <a:cubicBezTo>
                        <a:pt x="1267377" y="749763"/>
                        <a:pt x="1206830" y="810310"/>
                        <a:pt x="1132142" y="810310"/>
                      </a:cubicBezTo>
                      <a:cubicBezTo>
                        <a:pt x="1057454" y="810310"/>
                        <a:pt x="996907" y="749763"/>
                        <a:pt x="996907" y="675075"/>
                      </a:cubicBezTo>
                      <a:cubicBezTo>
                        <a:pt x="996907" y="600387"/>
                        <a:pt x="1057454" y="539840"/>
                        <a:pt x="1132142" y="539840"/>
                      </a:cubicBezTo>
                      <a:close/>
                      <a:moveTo>
                        <a:pt x="250737" y="539840"/>
                      </a:moveTo>
                      <a:cubicBezTo>
                        <a:pt x="325425" y="539840"/>
                        <a:pt x="385972" y="600387"/>
                        <a:pt x="385972" y="675075"/>
                      </a:cubicBezTo>
                      <a:cubicBezTo>
                        <a:pt x="385972" y="749763"/>
                        <a:pt x="325425" y="810310"/>
                        <a:pt x="250737" y="810310"/>
                      </a:cubicBezTo>
                      <a:cubicBezTo>
                        <a:pt x="176049" y="810310"/>
                        <a:pt x="115502" y="749763"/>
                        <a:pt x="115502" y="675075"/>
                      </a:cubicBezTo>
                      <a:cubicBezTo>
                        <a:pt x="115502" y="600387"/>
                        <a:pt x="176049" y="539840"/>
                        <a:pt x="250737" y="539840"/>
                      </a:cubicBezTo>
                      <a:close/>
                      <a:moveTo>
                        <a:pt x="180664" y="41085"/>
                      </a:moveTo>
                      <a:lnTo>
                        <a:pt x="117294" y="280202"/>
                      </a:lnTo>
                      <a:lnTo>
                        <a:pt x="437697" y="280202"/>
                      </a:lnTo>
                      <a:lnTo>
                        <a:pt x="437697" y="41085"/>
                      </a:lnTo>
                      <a:close/>
                      <a:moveTo>
                        <a:pt x="505575" y="0"/>
                      </a:moveTo>
                      <a:lnTo>
                        <a:pt x="583879" y="0"/>
                      </a:lnTo>
                      <a:lnTo>
                        <a:pt x="583879" y="450050"/>
                      </a:lnTo>
                      <a:lnTo>
                        <a:pt x="1351216" y="450050"/>
                      </a:lnTo>
                      <a:lnTo>
                        <a:pt x="1351216" y="675075"/>
                      </a:lnTo>
                      <a:lnTo>
                        <a:pt x="1298565" y="675075"/>
                      </a:lnTo>
                      <a:cubicBezTo>
                        <a:pt x="1298565" y="583162"/>
                        <a:pt x="1224055" y="508652"/>
                        <a:pt x="1132142" y="508652"/>
                      </a:cubicBezTo>
                      <a:cubicBezTo>
                        <a:pt x="1040229" y="508652"/>
                        <a:pt x="965719" y="583162"/>
                        <a:pt x="965719" y="675075"/>
                      </a:cubicBezTo>
                      <a:lnTo>
                        <a:pt x="505575" y="675075"/>
                      </a:lnTo>
                      <a:close/>
                      <a:moveTo>
                        <a:pt x="139053" y="0"/>
                      </a:moveTo>
                      <a:lnTo>
                        <a:pt x="480277" y="0"/>
                      </a:lnTo>
                      <a:lnTo>
                        <a:pt x="480277" y="675075"/>
                      </a:lnTo>
                      <a:lnTo>
                        <a:pt x="417160" y="675075"/>
                      </a:lnTo>
                      <a:cubicBezTo>
                        <a:pt x="417160" y="583162"/>
                        <a:pt x="342650" y="508652"/>
                        <a:pt x="250737" y="508652"/>
                      </a:cubicBezTo>
                      <a:cubicBezTo>
                        <a:pt x="158824" y="508652"/>
                        <a:pt x="84314" y="583162"/>
                        <a:pt x="84314" y="675075"/>
                      </a:cubicBezTo>
                      <a:lnTo>
                        <a:pt x="0" y="675075"/>
                      </a:lnTo>
                      <a:lnTo>
                        <a:pt x="0" y="518953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9" name="フリーフォーム: 図形 28">
                  <a:extLst>
                    <a:ext uri="{FF2B5EF4-FFF2-40B4-BE49-F238E27FC236}">
                      <a16:creationId xmlns:a16="http://schemas.microsoft.com/office/drawing/2014/main" id="{1C052EA4-61F0-45F8-B22E-FF5FA3B44CFC}"/>
                    </a:ext>
                  </a:extLst>
                </p:cNvPr>
                <p:cNvSpPr/>
                <p:nvPr/>
              </p:nvSpPr>
              <p:spPr bwMode="auto">
                <a:xfrm>
                  <a:off x="5905798" y="3936642"/>
                  <a:ext cx="185994" cy="448496"/>
                </a:xfrm>
                <a:custGeom>
                  <a:avLst/>
                  <a:gdLst>
                    <a:gd name="connsiteX0" fmla="*/ 147167 w 185994"/>
                    <a:gd name="connsiteY0" fmla="*/ 102688 h 448496"/>
                    <a:gd name="connsiteX1" fmla="*/ 119555 w 185994"/>
                    <a:gd name="connsiteY1" fmla="*/ 104357 h 448496"/>
                    <a:gd name="connsiteX2" fmla="*/ 119400 w 185994"/>
                    <a:gd name="connsiteY2" fmla="*/ 104388 h 448496"/>
                    <a:gd name="connsiteX3" fmla="*/ 116256 w 185994"/>
                    <a:gd name="connsiteY3" fmla="*/ 109603 h 448496"/>
                    <a:gd name="connsiteX4" fmla="*/ 147167 w 185994"/>
                    <a:gd name="connsiteY4" fmla="*/ 130842 h 448496"/>
                    <a:gd name="connsiteX5" fmla="*/ 178078 w 185994"/>
                    <a:gd name="connsiteY5" fmla="*/ 109603 h 448496"/>
                    <a:gd name="connsiteX6" fmla="*/ 174934 w 185994"/>
                    <a:gd name="connsiteY6" fmla="*/ 104388 h 448496"/>
                    <a:gd name="connsiteX7" fmla="*/ 174779 w 185994"/>
                    <a:gd name="connsiteY7" fmla="*/ 104357 h 448496"/>
                    <a:gd name="connsiteX8" fmla="*/ 165152 w 185994"/>
                    <a:gd name="connsiteY8" fmla="*/ 103775 h 448496"/>
                    <a:gd name="connsiteX9" fmla="*/ 167368 w 185994"/>
                    <a:gd name="connsiteY9" fmla="*/ 110952 h 448496"/>
                    <a:gd name="connsiteX10" fmla="*/ 157638 w 185994"/>
                    <a:gd name="connsiteY10" fmla="*/ 124009 h 448496"/>
                    <a:gd name="connsiteX11" fmla="*/ 147908 w 185994"/>
                    <a:gd name="connsiteY11" fmla="*/ 110952 h 448496"/>
                    <a:gd name="connsiteX12" fmla="*/ 150398 w 185994"/>
                    <a:gd name="connsiteY12" fmla="*/ 102883 h 448496"/>
                    <a:gd name="connsiteX13" fmla="*/ 76608 w 185994"/>
                    <a:gd name="connsiteY13" fmla="*/ 102688 h 448496"/>
                    <a:gd name="connsiteX14" fmla="*/ 48996 w 185994"/>
                    <a:gd name="connsiteY14" fmla="*/ 104357 h 448496"/>
                    <a:gd name="connsiteX15" fmla="*/ 48841 w 185994"/>
                    <a:gd name="connsiteY15" fmla="*/ 104388 h 448496"/>
                    <a:gd name="connsiteX16" fmla="*/ 45697 w 185994"/>
                    <a:gd name="connsiteY16" fmla="*/ 109603 h 448496"/>
                    <a:gd name="connsiteX17" fmla="*/ 76608 w 185994"/>
                    <a:gd name="connsiteY17" fmla="*/ 130842 h 448496"/>
                    <a:gd name="connsiteX18" fmla="*/ 107520 w 185994"/>
                    <a:gd name="connsiteY18" fmla="*/ 109603 h 448496"/>
                    <a:gd name="connsiteX19" fmla="*/ 104376 w 185994"/>
                    <a:gd name="connsiteY19" fmla="*/ 104388 h 448496"/>
                    <a:gd name="connsiteX20" fmla="*/ 104221 w 185994"/>
                    <a:gd name="connsiteY20" fmla="*/ 104357 h 448496"/>
                    <a:gd name="connsiteX21" fmla="*/ 94594 w 185994"/>
                    <a:gd name="connsiteY21" fmla="*/ 103775 h 448496"/>
                    <a:gd name="connsiteX22" fmla="*/ 96809 w 185994"/>
                    <a:gd name="connsiteY22" fmla="*/ 110952 h 448496"/>
                    <a:gd name="connsiteX23" fmla="*/ 87079 w 185994"/>
                    <a:gd name="connsiteY23" fmla="*/ 124009 h 448496"/>
                    <a:gd name="connsiteX24" fmla="*/ 77349 w 185994"/>
                    <a:gd name="connsiteY24" fmla="*/ 110952 h 448496"/>
                    <a:gd name="connsiteX25" fmla="*/ 79839 w 185994"/>
                    <a:gd name="connsiteY25" fmla="*/ 102883 h 448496"/>
                    <a:gd name="connsiteX26" fmla="*/ 92997 w 185994"/>
                    <a:gd name="connsiteY26" fmla="*/ 0 h 448496"/>
                    <a:gd name="connsiteX27" fmla="*/ 185994 w 185994"/>
                    <a:gd name="connsiteY27" fmla="*/ 107430 h 448496"/>
                    <a:gd name="connsiteX28" fmla="*/ 129196 w 185994"/>
                    <a:gd name="connsiteY28" fmla="*/ 206418 h 448496"/>
                    <a:gd name="connsiteX29" fmla="*/ 105506 w 185994"/>
                    <a:gd name="connsiteY29" fmla="*/ 211943 h 448496"/>
                    <a:gd name="connsiteX30" fmla="*/ 108082 w 185994"/>
                    <a:gd name="connsiteY30" fmla="*/ 229008 h 448496"/>
                    <a:gd name="connsiteX31" fmla="*/ 120594 w 185994"/>
                    <a:gd name="connsiteY31" fmla="*/ 230655 h 448496"/>
                    <a:gd name="connsiteX32" fmla="*/ 144296 w 185994"/>
                    <a:gd name="connsiteY32" fmla="*/ 261544 h 448496"/>
                    <a:gd name="connsiteX33" fmla="*/ 177227 w 185994"/>
                    <a:gd name="connsiteY33" fmla="*/ 384449 h 448496"/>
                    <a:gd name="connsiteX34" fmla="*/ 141257 w 185994"/>
                    <a:gd name="connsiteY34" fmla="*/ 446752 h 448496"/>
                    <a:gd name="connsiteX35" fmla="*/ 141257 w 185994"/>
                    <a:gd name="connsiteY35" fmla="*/ 446751 h 448496"/>
                    <a:gd name="connsiteX36" fmla="*/ 78955 w 185994"/>
                    <a:gd name="connsiteY36" fmla="*/ 410780 h 448496"/>
                    <a:gd name="connsiteX37" fmla="*/ 46022 w 185994"/>
                    <a:gd name="connsiteY37" fmla="*/ 287876 h 448496"/>
                    <a:gd name="connsiteX38" fmla="*/ 51104 w 185994"/>
                    <a:gd name="connsiteY38" fmla="*/ 249275 h 448496"/>
                    <a:gd name="connsiteX39" fmla="*/ 75221 w 185994"/>
                    <a:gd name="connsiteY39" fmla="*/ 230769 h 448496"/>
                    <a:gd name="connsiteX40" fmla="*/ 78145 w 185994"/>
                    <a:gd name="connsiteY40" fmla="*/ 211396 h 448496"/>
                    <a:gd name="connsiteX41" fmla="*/ 56798 w 185994"/>
                    <a:gd name="connsiteY41" fmla="*/ 206418 h 448496"/>
                    <a:gd name="connsiteX42" fmla="*/ 0 w 185994"/>
                    <a:gd name="connsiteY42" fmla="*/ 107430 h 448496"/>
                    <a:gd name="connsiteX43" fmla="*/ 92997 w 185994"/>
                    <a:gd name="connsiteY43" fmla="*/ 0 h 4484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185994" h="448496">
                      <a:moveTo>
                        <a:pt x="147167" y="102688"/>
                      </a:moveTo>
                      <a:cubicBezTo>
                        <a:pt x="137372" y="102688"/>
                        <a:pt x="128042" y="103282"/>
                        <a:pt x="119555" y="104357"/>
                      </a:cubicBezTo>
                      <a:lnTo>
                        <a:pt x="119400" y="104388"/>
                      </a:lnTo>
                      <a:lnTo>
                        <a:pt x="116256" y="109603"/>
                      </a:lnTo>
                      <a:cubicBezTo>
                        <a:pt x="116256" y="121333"/>
                        <a:pt x="130095" y="130842"/>
                        <a:pt x="147167" y="130842"/>
                      </a:cubicBezTo>
                      <a:cubicBezTo>
                        <a:pt x="164239" y="130842"/>
                        <a:pt x="178078" y="121333"/>
                        <a:pt x="178078" y="109603"/>
                      </a:cubicBezTo>
                      <a:lnTo>
                        <a:pt x="174934" y="104388"/>
                      </a:lnTo>
                      <a:lnTo>
                        <a:pt x="174779" y="104357"/>
                      </a:lnTo>
                      <a:lnTo>
                        <a:pt x="165152" y="103775"/>
                      </a:lnTo>
                      <a:lnTo>
                        <a:pt x="167368" y="110952"/>
                      </a:lnTo>
                      <a:cubicBezTo>
                        <a:pt x="167368" y="118163"/>
                        <a:pt x="163011" y="124009"/>
                        <a:pt x="157638" y="124009"/>
                      </a:cubicBezTo>
                      <a:cubicBezTo>
                        <a:pt x="152264" y="124009"/>
                        <a:pt x="147908" y="118163"/>
                        <a:pt x="147908" y="110952"/>
                      </a:cubicBezTo>
                      <a:lnTo>
                        <a:pt x="150398" y="102883"/>
                      </a:lnTo>
                      <a:close/>
                      <a:moveTo>
                        <a:pt x="76608" y="102688"/>
                      </a:moveTo>
                      <a:cubicBezTo>
                        <a:pt x="66813" y="102688"/>
                        <a:pt x="57483" y="103282"/>
                        <a:pt x="48996" y="104357"/>
                      </a:cubicBezTo>
                      <a:lnTo>
                        <a:pt x="48841" y="104388"/>
                      </a:lnTo>
                      <a:lnTo>
                        <a:pt x="45697" y="109603"/>
                      </a:lnTo>
                      <a:cubicBezTo>
                        <a:pt x="45697" y="121333"/>
                        <a:pt x="59536" y="130842"/>
                        <a:pt x="76608" y="130842"/>
                      </a:cubicBezTo>
                      <a:cubicBezTo>
                        <a:pt x="93680" y="130842"/>
                        <a:pt x="107520" y="121333"/>
                        <a:pt x="107520" y="109603"/>
                      </a:cubicBezTo>
                      <a:lnTo>
                        <a:pt x="104376" y="104388"/>
                      </a:lnTo>
                      <a:lnTo>
                        <a:pt x="104221" y="104357"/>
                      </a:lnTo>
                      <a:lnTo>
                        <a:pt x="94594" y="103775"/>
                      </a:lnTo>
                      <a:lnTo>
                        <a:pt x="96809" y="110952"/>
                      </a:lnTo>
                      <a:cubicBezTo>
                        <a:pt x="96809" y="118163"/>
                        <a:pt x="92453" y="124009"/>
                        <a:pt x="87079" y="124009"/>
                      </a:cubicBezTo>
                      <a:cubicBezTo>
                        <a:pt x="81705" y="124009"/>
                        <a:pt x="77349" y="118163"/>
                        <a:pt x="77349" y="110952"/>
                      </a:cubicBezTo>
                      <a:lnTo>
                        <a:pt x="79839" y="102883"/>
                      </a:lnTo>
                      <a:close/>
                      <a:moveTo>
                        <a:pt x="92997" y="0"/>
                      </a:moveTo>
                      <a:cubicBezTo>
                        <a:pt x="144358" y="0"/>
                        <a:pt x="185994" y="48098"/>
                        <a:pt x="185994" y="107430"/>
                      </a:cubicBezTo>
                      <a:cubicBezTo>
                        <a:pt x="185994" y="151929"/>
                        <a:pt x="162574" y="190109"/>
                        <a:pt x="129196" y="206418"/>
                      </a:cubicBezTo>
                      <a:lnTo>
                        <a:pt x="105506" y="211943"/>
                      </a:lnTo>
                      <a:lnTo>
                        <a:pt x="108082" y="229008"/>
                      </a:lnTo>
                      <a:lnTo>
                        <a:pt x="120594" y="230655"/>
                      </a:lnTo>
                      <a:cubicBezTo>
                        <a:pt x="131869" y="237164"/>
                        <a:pt x="140660" y="247975"/>
                        <a:pt x="144296" y="261544"/>
                      </a:cubicBezTo>
                      <a:cubicBezTo>
                        <a:pt x="155273" y="302512"/>
                        <a:pt x="166250" y="343481"/>
                        <a:pt x="177227" y="384449"/>
                      </a:cubicBezTo>
                      <a:cubicBezTo>
                        <a:pt x="184499" y="411587"/>
                        <a:pt x="168394" y="439481"/>
                        <a:pt x="141257" y="446752"/>
                      </a:cubicBezTo>
                      <a:lnTo>
                        <a:pt x="141257" y="446751"/>
                      </a:lnTo>
                      <a:cubicBezTo>
                        <a:pt x="114120" y="454022"/>
                        <a:pt x="86226" y="437918"/>
                        <a:pt x="78955" y="410780"/>
                      </a:cubicBezTo>
                      <a:lnTo>
                        <a:pt x="46022" y="287876"/>
                      </a:lnTo>
                      <a:cubicBezTo>
                        <a:pt x="42386" y="274307"/>
                        <a:pt x="44594" y="260549"/>
                        <a:pt x="51104" y="249275"/>
                      </a:cubicBezTo>
                      <a:lnTo>
                        <a:pt x="75221" y="230769"/>
                      </a:lnTo>
                      <a:lnTo>
                        <a:pt x="78145" y="211396"/>
                      </a:lnTo>
                      <a:lnTo>
                        <a:pt x="56798" y="206418"/>
                      </a:lnTo>
                      <a:cubicBezTo>
                        <a:pt x="23420" y="190109"/>
                        <a:pt x="0" y="151929"/>
                        <a:pt x="0" y="107430"/>
                      </a:cubicBezTo>
                      <a:cubicBezTo>
                        <a:pt x="0" y="48098"/>
                        <a:pt x="41636" y="0"/>
                        <a:pt x="92997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月 29">
                  <a:extLst>
                    <a:ext uri="{FF2B5EF4-FFF2-40B4-BE49-F238E27FC236}">
                      <a16:creationId xmlns:a16="http://schemas.microsoft.com/office/drawing/2014/main" id="{03D37949-4C40-46F6-8608-93F4F33F4015}"/>
                    </a:ext>
                  </a:extLst>
                </p:cNvPr>
                <p:cNvSpPr/>
                <p:nvPr/>
              </p:nvSpPr>
              <p:spPr bwMode="auto">
                <a:xfrm rot="16200000">
                  <a:off x="5999634" y="4069744"/>
                  <a:ext cx="30750" cy="81454"/>
                </a:xfrm>
                <a:prstGeom prst="moon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B0406C10-1C42-4656-925F-AA1B23199DCD}"/>
                  </a:ext>
                </a:extLst>
              </p:cNvPr>
              <p:cNvSpPr/>
              <p:nvPr/>
            </p:nvSpPr>
            <p:spPr bwMode="auto">
              <a:xfrm>
                <a:off x="6305102" y="4149079"/>
                <a:ext cx="259772" cy="271465"/>
              </a:xfrm>
              <a:custGeom>
                <a:avLst/>
                <a:gdLst>
                  <a:gd name="connsiteX0" fmla="*/ 0 w 311432"/>
                  <a:gd name="connsiteY0" fmla="*/ 0 h 325450"/>
                  <a:gd name="connsiteX1" fmla="*/ 311432 w 311432"/>
                  <a:gd name="connsiteY1" fmla="*/ 0 h 325450"/>
                  <a:gd name="connsiteX2" fmla="*/ 311432 w 311432"/>
                  <a:gd name="connsiteY2" fmla="*/ 233447 h 325450"/>
                  <a:gd name="connsiteX3" fmla="*/ 271720 w 311432"/>
                  <a:gd name="connsiteY3" fmla="*/ 233447 h 325450"/>
                  <a:gd name="connsiteX4" fmla="*/ 291238 w 311432"/>
                  <a:gd name="connsiteY4" fmla="*/ 325450 h 325450"/>
                  <a:gd name="connsiteX5" fmla="*/ 274572 w 311432"/>
                  <a:gd name="connsiteY5" fmla="*/ 325450 h 325450"/>
                  <a:gd name="connsiteX6" fmla="*/ 244639 w 311432"/>
                  <a:gd name="connsiteY6" fmla="*/ 233447 h 325450"/>
                  <a:gd name="connsiteX7" fmla="*/ 72766 w 311432"/>
                  <a:gd name="connsiteY7" fmla="*/ 233447 h 325450"/>
                  <a:gd name="connsiteX8" fmla="*/ 42833 w 311432"/>
                  <a:gd name="connsiteY8" fmla="*/ 325450 h 325450"/>
                  <a:gd name="connsiteX9" fmla="*/ 26167 w 311432"/>
                  <a:gd name="connsiteY9" fmla="*/ 325450 h 325450"/>
                  <a:gd name="connsiteX10" fmla="*/ 45686 w 311432"/>
                  <a:gd name="connsiteY10" fmla="*/ 233447 h 325450"/>
                  <a:gd name="connsiteX11" fmla="*/ 0 w 311432"/>
                  <a:gd name="connsiteY11" fmla="*/ 233447 h 3254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11432" h="325450">
                    <a:moveTo>
                      <a:pt x="0" y="0"/>
                    </a:moveTo>
                    <a:lnTo>
                      <a:pt x="311432" y="0"/>
                    </a:lnTo>
                    <a:lnTo>
                      <a:pt x="311432" y="233447"/>
                    </a:lnTo>
                    <a:lnTo>
                      <a:pt x="271720" y="233447"/>
                    </a:lnTo>
                    <a:lnTo>
                      <a:pt x="291238" y="325450"/>
                    </a:lnTo>
                    <a:lnTo>
                      <a:pt x="274572" y="325450"/>
                    </a:lnTo>
                    <a:lnTo>
                      <a:pt x="244639" y="233447"/>
                    </a:lnTo>
                    <a:lnTo>
                      <a:pt x="72766" y="233447"/>
                    </a:lnTo>
                    <a:lnTo>
                      <a:pt x="42833" y="325450"/>
                    </a:lnTo>
                    <a:lnTo>
                      <a:pt x="26167" y="325450"/>
                    </a:lnTo>
                    <a:lnTo>
                      <a:pt x="45686" y="233447"/>
                    </a:lnTo>
                    <a:lnTo>
                      <a:pt x="0" y="233447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512F68E3-E20B-4809-BF54-C2DBC1C18635}"/>
                  </a:ext>
                </a:extLst>
              </p:cNvPr>
              <p:cNvSpPr/>
              <p:nvPr/>
            </p:nvSpPr>
            <p:spPr bwMode="auto">
              <a:xfrm>
                <a:off x="6792648" y="4035258"/>
                <a:ext cx="265075" cy="349204"/>
              </a:xfrm>
              <a:custGeom>
                <a:avLst/>
                <a:gdLst>
                  <a:gd name="connsiteX0" fmla="*/ 15338 w 288935"/>
                  <a:gd name="connsiteY0" fmla="*/ 0 h 380636"/>
                  <a:gd name="connsiteX1" fmla="*/ 222451 w 288935"/>
                  <a:gd name="connsiteY1" fmla="*/ 0 h 380636"/>
                  <a:gd name="connsiteX2" fmla="*/ 235929 w 288935"/>
                  <a:gd name="connsiteY2" fmla="*/ 53912 h 380636"/>
                  <a:gd name="connsiteX3" fmla="*/ 241118 w 288935"/>
                  <a:gd name="connsiteY3" fmla="*/ 53912 h 380636"/>
                  <a:gd name="connsiteX4" fmla="*/ 241118 w 288935"/>
                  <a:gd name="connsiteY4" fmla="*/ 98915 h 380636"/>
                  <a:gd name="connsiteX5" fmla="*/ 237788 w 288935"/>
                  <a:gd name="connsiteY5" fmla="*/ 98915 h 380636"/>
                  <a:gd name="connsiteX6" fmla="*/ 237788 w 288935"/>
                  <a:gd name="connsiteY6" fmla="*/ 345455 h 380636"/>
                  <a:gd name="connsiteX7" fmla="*/ 247305 w 288935"/>
                  <a:gd name="connsiteY7" fmla="*/ 346708 h 380636"/>
                  <a:gd name="connsiteX8" fmla="*/ 264207 w 288935"/>
                  <a:gd name="connsiteY8" fmla="*/ 317433 h 380636"/>
                  <a:gd name="connsiteX9" fmla="*/ 287295 w 288935"/>
                  <a:gd name="connsiteY9" fmla="*/ 311246 h 380636"/>
                  <a:gd name="connsiteX10" fmla="*/ 253491 w 288935"/>
                  <a:gd name="connsiteY10" fmla="*/ 369796 h 380636"/>
                  <a:gd name="connsiteX11" fmla="*/ 237788 w 288935"/>
                  <a:gd name="connsiteY11" fmla="*/ 367729 h 380636"/>
                  <a:gd name="connsiteX12" fmla="*/ 237788 w 288935"/>
                  <a:gd name="connsiteY12" fmla="*/ 380636 h 380636"/>
                  <a:gd name="connsiteX13" fmla="*/ 4214 w 288935"/>
                  <a:gd name="connsiteY13" fmla="*/ 380636 h 380636"/>
                  <a:gd name="connsiteX14" fmla="*/ 4214 w 288935"/>
                  <a:gd name="connsiteY14" fmla="*/ 98915 h 380636"/>
                  <a:gd name="connsiteX15" fmla="*/ 0 w 288935"/>
                  <a:gd name="connsiteY15" fmla="*/ 98915 h 380636"/>
                  <a:gd name="connsiteX16" fmla="*/ 0 w 288935"/>
                  <a:gd name="connsiteY16" fmla="*/ 61350 h 380636"/>
                  <a:gd name="connsiteX17" fmla="*/ 0 w 288935"/>
                  <a:gd name="connsiteY17" fmla="*/ 53912 h 380636"/>
                  <a:gd name="connsiteX18" fmla="*/ 1860 w 288935"/>
                  <a:gd name="connsiteY18" fmla="*/ 53912 h 380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88935" h="380636">
                    <a:moveTo>
                      <a:pt x="15338" y="0"/>
                    </a:moveTo>
                    <a:lnTo>
                      <a:pt x="222451" y="0"/>
                    </a:lnTo>
                    <a:lnTo>
                      <a:pt x="235929" y="53912"/>
                    </a:lnTo>
                    <a:lnTo>
                      <a:pt x="241118" y="53912"/>
                    </a:lnTo>
                    <a:lnTo>
                      <a:pt x="241118" y="98915"/>
                    </a:lnTo>
                    <a:lnTo>
                      <a:pt x="237788" y="98915"/>
                    </a:lnTo>
                    <a:lnTo>
                      <a:pt x="237788" y="345455"/>
                    </a:lnTo>
                    <a:lnTo>
                      <a:pt x="247305" y="346708"/>
                    </a:lnTo>
                    <a:cubicBezTo>
                      <a:pt x="260056" y="343291"/>
                      <a:pt x="267623" y="330184"/>
                      <a:pt x="264207" y="317433"/>
                    </a:cubicBezTo>
                    <a:lnTo>
                      <a:pt x="287295" y="311246"/>
                    </a:lnTo>
                    <a:cubicBezTo>
                      <a:pt x="294129" y="336749"/>
                      <a:pt x="278994" y="362963"/>
                      <a:pt x="253491" y="369796"/>
                    </a:cubicBezTo>
                    <a:lnTo>
                      <a:pt x="237788" y="367729"/>
                    </a:lnTo>
                    <a:lnTo>
                      <a:pt x="237788" y="380636"/>
                    </a:lnTo>
                    <a:lnTo>
                      <a:pt x="4214" y="380636"/>
                    </a:lnTo>
                    <a:lnTo>
                      <a:pt x="4214" y="98915"/>
                    </a:lnTo>
                    <a:lnTo>
                      <a:pt x="0" y="98915"/>
                    </a:lnTo>
                    <a:lnTo>
                      <a:pt x="0" y="61350"/>
                    </a:lnTo>
                    <a:lnTo>
                      <a:pt x="0" y="53912"/>
                    </a:lnTo>
                    <a:lnTo>
                      <a:pt x="1860" y="53912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8A10F8CD-AD1F-41B8-8F64-72A1526EB176}"/>
                  </a:ext>
                </a:extLst>
              </p:cNvPr>
              <p:cNvSpPr/>
              <p:nvPr/>
            </p:nvSpPr>
            <p:spPr bwMode="auto">
              <a:xfrm>
                <a:off x="6582893" y="4168502"/>
                <a:ext cx="196670" cy="215960"/>
              </a:xfrm>
              <a:custGeom>
                <a:avLst/>
                <a:gdLst>
                  <a:gd name="connsiteX0" fmla="*/ 9912 w 283615"/>
                  <a:gd name="connsiteY0" fmla="*/ 0 h 311432"/>
                  <a:gd name="connsiteX1" fmla="*/ 273702 w 283615"/>
                  <a:gd name="connsiteY1" fmla="*/ 0 h 311432"/>
                  <a:gd name="connsiteX2" fmla="*/ 273702 w 283615"/>
                  <a:gd name="connsiteY2" fmla="*/ 203797 h 311432"/>
                  <a:gd name="connsiteX3" fmla="*/ 169642 w 283615"/>
                  <a:gd name="connsiteY3" fmla="*/ 203797 h 311432"/>
                  <a:gd name="connsiteX4" fmla="*/ 169642 w 283615"/>
                  <a:gd name="connsiteY4" fmla="*/ 224821 h 311432"/>
                  <a:gd name="connsiteX5" fmla="*/ 206717 w 283615"/>
                  <a:gd name="connsiteY5" fmla="*/ 224821 h 311432"/>
                  <a:gd name="connsiteX6" fmla="*/ 206717 w 283615"/>
                  <a:gd name="connsiteY6" fmla="*/ 237560 h 311432"/>
                  <a:gd name="connsiteX7" fmla="*/ 283615 w 283615"/>
                  <a:gd name="connsiteY7" fmla="*/ 237560 h 311432"/>
                  <a:gd name="connsiteX8" fmla="*/ 283615 w 283615"/>
                  <a:gd name="connsiteY8" fmla="*/ 311432 h 311432"/>
                  <a:gd name="connsiteX9" fmla="*/ 0 w 283615"/>
                  <a:gd name="connsiteY9" fmla="*/ 311432 h 311432"/>
                  <a:gd name="connsiteX10" fmla="*/ 0 w 283615"/>
                  <a:gd name="connsiteY10" fmla="*/ 237560 h 311432"/>
                  <a:gd name="connsiteX11" fmla="*/ 76898 w 283615"/>
                  <a:gd name="connsiteY11" fmla="*/ 237560 h 311432"/>
                  <a:gd name="connsiteX12" fmla="*/ 76898 w 283615"/>
                  <a:gd name="connsiteY12" fmla="*/ 224821 h 311432"/>
                  <a:gd name="connsiteX13" fmla="*/ 113973 w 283615"/>
                  <a:gd name="connsiteY13" fmla="*/ 224821 h 311432"/>
                  <a:gd name="connsiteX14" fmla="*/ 113973 w 283615"/>
                  <a:gd name="connsiteY14" fmla="*/ 203797 h 311432"/>
                  <a:gd name="connsiteX15" fmla="*/ 9912 w 283615"/>
                  <a:gd name="connsiteY15" fmla="*/ 203797 h 3114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83615" h="311432">
                    <a:moveTo>
                      <a:pt x="9912" y="0"/>
                    </a:moveTo>
                    <a:lnTo>
                      <a:pt x="273702" y="0"/>
                    </a:lnTo>
                    <a:lnTo>
                      <a:pt x="273702" y="203797"/>
                    </a:lnTo>
                    <a:lnTo>
                      <a:pt x="169642" y="203797"/>
                    </a:lnTo>
                    <a:lnTo>
                      <a:pt x="169642" y="224821"/>
                    </a:lnTo>
                    <a:lnTo>
                      <a:pt x="206717" y="224821"/>
                    </a:lnTo>
                    <a:lnTo>
                      <a:pt x="206717" y="237560"/>
                    </a:lnTo>
                    <a:lnTo>
                      <a:pt x="283615" y="237560"/>
                    </a:lnTo>
                    <a:lnTo>
                      <a:pt x="283615" y="311432"/>
                    </a:lnTo>
                    <a:lnTo>
                      <a:pt x="0" y="311432"/>
                    </a:lnTo>
                    <a:lnTo>
                      <a:pt x="0" y="237560"/>
                    </a:lnTo>
                    <a:lnTo>
                      <a:pt x="76898" y="237560"/>
                    </a:lnTo>
                    <a:lnTo>
                      <a:pt x="76898" y="224821"/>
                    </a:lnTo>
                    <a:lnTo>
                      <a:pt x="113973" y="224821"/>
                    </a:lnTo>
                    <a:lnTo>
                      <a:pt x="113973" y="203797"/>
                    </a:lnTo>
                    <a:lnTo>
                      <a:pt x="9912" y="203797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1883C6F3-2D31-4BD9-81FF-09804E3C7955}"/>
                </a:ext>
              </a:extLst>
            </p:cNvPr>
            <p:cNvSpPr txBox="1"/>
            <p:nvPr/>
          </p:nvSpPr>
          <p:spPr>
            <a:xfrm rot="20561154">
              <a:off x="6802390" y="3166660"/>
              <a:ext cx="613767" cy="331020"/>
            </a:xfrm>
            <a:prstGeom prst="rect">
              <a:avLst/>
            </a:prstGeom>
            <a:noFill/>
          </p:spPr>
          <p:txBody>
            <a:bodyPr wrap="none" rtlCol="0">
              <a:prstTxWarp prst="textFadeLeft">
                <a:avLst>
                  <a:gd name="adj" fmla="val 26241"/>
                </a:avLst>
              </a:prstTxWarp>
              <a:spAutoFit/>
            </a:bodyPr>
            <a:lstStyle/>
            <a:p>
              <a:r>
                <a:rPr kumimoji="1" lang="en-US" altLang="ja-JP" dirty="0">
                  <a:latin typeface="Arial Black" panose="020B0A04020102020204" pitchFamily="34" charset="0"/>
                </a:rPr>
                <a:t>NO!!</a:t>
              </a:r>
              <a:endParaRPr kumimoji="1" lang="ja-JP" altLang="en-US" dirty="0">
                <a:latin typeface="Arial Black" panose="020B0A040201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451706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0" y="530948"/>
            <a:ext cx="990599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この場所は私有地です</a:t>
            </a:r>
            <a:endParaRPr kumimoji="1" lang="ja-JP" altLang="en-US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0" y="5041921"/>
            <a:ext cx="9905999" cy="163121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0000" b="1" spc="50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不法投棄</a:t>
            </a:r>
            <a:r>
              <a:rPr kumimoji="1" lang="ja-JP" altLang="en-US" sz="10000" b="1" spc="50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お断り</a:t>
            </a: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91B66925-1B7E-48C8-880F-EA11EEF33F3D}"/>
              </a:ext>
            </a:extLst>
          </p:cNvPr>
          <p:cNvGrpSpPr/>
          <p:nvPr/>
        </p:nvGrpSpPr>
        <p:grpSpPr>
          <a:xfrm>
            <a:off x="3287815" y="1454278"/>
            <a:ext cx="2987340" cy="3389240"/>
            <a:chOff x="5984147" y="2670837"/>
            <a:chExt cx="1495694" cy="1696916"/>
          </a:xfrm>
        </p:grpSpPr>
        <p:sp>
          <p:nvSpPr>
            <p:cNvPr id="19" name="片側の 2 つの角を丸めた四角形 6">
              <a:extLst>
                <a:ext uri="{FF2B5EF4-FFF2-40B4-BE49-F238E27FC236}">
                  <a16:creationId xmlns:a16="http://schemas.microsoft.com/office/drawing/2014/main" id="{D9001487-A432-4A36-9D4F-3094BEB635C2}"/>
                </a:ext>
              </a:extLst>
            </p:cNvPr>
            <p:cNvSpPr/>
            <p:nvPr/>
          </p:nvSpPr>
          <p:spPr>
            <a:xfrm rot="10800000" flipH="1">
              <a:off x="5984147" y="2670837"/>
              <a:ext cx="1385596" cy="1696916"/>
            </a:xfrm>
            <a:custGeom>
              <a:avLst/>
              <a:gdLst>
                <a:gd name="connsiteX0" fmla="*/ 0 w 1463858"/>
                <a:gd name="connsiteY0" fmla="*/ 1115443 h 1963806"/>
                <a:gd name="connsiteX1" fmla="*/ 44636 w 1463858"/>
                <a:gd name="connsiteY1" fmla="*/ 1007680 h 1963806"/>
                <a:gd name="connsiteX2" fmla="*/ 502629 w 1463858"/>
                <a:gd name="connsiteY2" fmla="*/ 549687 h 1963806"/>
                <a:gd name="connsiteX3" fmla="*/ 536020 w 1463858"/>
                <a:gd name="connsiteY3" fmla="*/ 463919 h 1963806"/>
                <a:gd name="connsiteX4" fmla="*/ 999939 w 1463858"/>
                <a:gd name="connsiteY4" fmla="*/ 0 h 1963806"/>
                <a:gd name="connsiteX5" fmla="*/ 1463858 w 1463858"/>
                <a:gd name="connsiteY5" fmla="*/ 463919 h 1963806"/>
                <a:gd name="connsiteX6" fmla="*/ 1463858 w 1463858"/>
                <a:gd name="connsiteY6" fmla="*/ 674616 h 1963806"/>
                <a:gd name="connsiteX7" fmla="*/ 1463858 w 1463858"/>
                <a:gd name="connsiteY7" fmla="*/ 960708 h 1963806"/>
                <a:gd name="connsiteX8" fmla="*/ 1463858 w 1463858"/>
                <a:gd name="connsiteY8" fmla="*/ 1485910 h 1963806"/>
                <a:gd name="connsiteX9" fmla="*/ 1373848 w 1463858"/>
                <a:gd name="connsiteY9" fmla="*/ 1575920 h 1963806"/>
                <a:gd name="connsiteX10" fmla="*/ 1283838 w 1463858"/>
                <a:gd name="connsiteY10" fmla="*/ 1485910 h 1963806"/>
                <a:gd name="connsiteX11" fmla="*/ 1283838 w 1463858"/>
                <a:gd name="connsiteY11" fmla="*/ 960708 h 1963806"/>
                <a:gd name="connsiteX12" fmla="*/ 1244851 w 1463858"/>
                <a:gd name="connsiteY12" fmla="*/ 960708 h 1963806"/>
                <a:gd name="connsiteX13" fmla="*/ 1244851 w 1463858"/>
                <a:gd name="connsiteY13" fmla="*/ 1704902 h 1963806"/>
                <a:gd name="connsiteX14" fmla="*/ 1141011 w 1463858"/>
                <a:gd name="connsiteY14" fmla="*/ 1808742 h 1963806"/>
                <a:gd name="connsiteX15" fmla="*/ 1037171 w 1463858"/>
                <a:gd name="connsiteY15" fmla="*/ 1704902 h 1963806"/>
                <a:gd name="connsiteX16" fmla="*/ 1037171 w 1463858"/>
                <a:gd name="connsiteY16" fmla="*/ 960708 h 1963806"/>
                <a:gd name="connsiteX17" fmla="*/ 992514 w 1463858"/>
                <a:gd name="connsiteY17" fmla="*/ 960708 h 1963806"/>
                <a:gd name="connsiteX18" fmla="*/ 992514 w 1463858"/>
                <a:gd name="connsiteY18" fmla="*/ 1859966 h 1963806"/>
                <a:gd name="connsiteX19" fmla="*/ 888674 w 1463858"/>
                <a:gd name="connsiteY19" fmla="*/ 1963806 h 1963806"/>
                <a:gd name="connsiteX20" fmla="*/ 784834 w 1463858"/>
                <a:gd name="connsiteY20" fmla="*/ 1859966 h 1963806"/>
                <a:gd name="connsiteX21" fmla="*/ 784834 w 1463858"/>
                <a:gd name="connsiteY21" fmla="*/ 960708 h 1963806"/>
                <a:gd name="connsiteX22" fmla="*/ 743700 w 1463858"/>
                <a:gd name="connsiteY22" fmla="*/ 960708 h 1963806"/>
                <a:gd name="connsiteX23" fmla="*/ 743700 w 1463858"/>
                <a:gd name="connsiteY23" fmla="*/ 1659000 h 1963806"/>
                <a:gd name="connsiteX24" fmla="*/ 639860 w 1463858"/>
                <a:gd name="connsiteY24" fmla="*/ 1762840 h 1963806"/>
                <a:gd name="connsiteX25" fmla="*/ 536020 w 1463858"/>
                <a:gd name="connsiteY25" fmla="*/ 1659000 h 1963806"/>
                <a:gd name="connsiteX26" fmla="*/ 536020 w 1463858"/>
                <a:gd name="connsiteY26" fmla="*/ 960708 h 1963806"/>
                <a:gd name="connsiteX27" fmla="*/ 536020 w 1463858"/>
                <a:gd name="connsiteY27" fmla="*/ 947349 h 1963806"/>
                <a:gd name="connsiteX28" fmla="*/ 260162 w 1463858"/>
                <a:gd name="connsiteY28" fmla="*/ 1223206 h 1963806"/>
                <a:gd name="connsiteX29" fmla="*/ 44636 w 1463858"/>
                <a:gd name="connsiteY29" fmla="*/ 1223206 h 1963806"/>
                <a:gd name="connsiteX30" fmla="*/ 0 w 1463858"/>
                <a:gd name="connsiteY30" fmla="*/ 1115443 h 1963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463858" h="1963806">
                  <a:moveTo>
                    <a:pt x="0" y="1115443"/>
                  </a:moveTo>
                  <a:cubicBezTo>
                    <a:pt x="0" y="1076440"/>
                    <a:pt x="14879" y="1037437"/>
                    <a:pt x="44636" y="1007680"/>
                  </a:cubicBezTo>
                  <a:lnTo>
                    <a:pt x="502629" y="549687"/>
                  </a:lnTo>
                  <a:lnTo>
                    <a:pt x="536020" y="463919"/>
                  </a:lnTo>
                  <a:cubicBezTo>
                    <a:pt x="536020" y="207704"/>
                    <a:pt x="743724" y="0"/>
                    <a:pt x="999939" y="0"/>
                  </a:cubicBezTo>
                  <a:cubicBezTo>
                    <a:pt x="1256154" y="0"/>
                    <a:pt x="1463858" y="207704"/>
                    <a:pt x="1463858" y="463919"/>
                  </a:cubicBezTo>
                  <a:lnTo>
                    <a:pt x="1463858" y="674616"/>
                  </a:lnTo>
                  <a:lnTo>
                    <a:pt x="1463858" y="960708"/>
                  </a:lnTo>
                  <a:lnTo>
                    <a:pt x="1463858" y="1485910"/>
                  </a:lnTo>
                  <a:cubicBezTo>
                    <a:pt x="1463858" y="1535621"/>
                    <a:pt x="1423559" y="1575920"/>
                    <a:pt x="1373848" y="1575920"/>
                  </a:cubicBezTo>
                  <a:cubicBezTo>
                    <a:pt x="1324137" y="1575920"/>
                    <a:pt x="1283838" y="1535621"/>
                    <a:pt x="1283838" y="1485910"/>
                  </a:cubicBezTo>
                  <a:lnTo>
                    <a:pt x="1283838" y="960708"/>
                  </a:lnTo>
                  <a:lnTo>
                    <a:pt x="1244851" y="960708"/>
                  </a:lnTo>
                  <a:lnTo>
                    <a:pt x="1244851" y="1704902"/>
                  </a:lnTo>
                  <a:cubicBezTo>
                    <a:pt x="1244851" y="1762251"/>
                    <a:pt x="1198360" y="1808742"/>
                    <a:pt x="1141011" y="1808742"/>
                  </a:cubicBezTo>
                  <a:cubicBezTo>
                    <a:pt x="1083662" y="1808742"/>
                    <a:pt x="1037171" y="1762251"/>
                    <a:pt x="1037171" y="1704902"/>
                  </a:cubicBezTo>
                  <a:lnTo>
                    <a:pt x="1037171" y="960708"/>
                  </a:lnTo>
                  <a:lnTo>
                    <a:pt x="992514" y="960708"/>
                  </a:lnTo>
                  <a:lnTo>
                    <a:pt x="992514" y="1859966"/>
                  </a:lnTo>
                  <a:cubicBezTo>
                    <a:pt x="992514" y="1917315"/>
                    <a:pt x="946023" y="1963806"/>
                    <a:pt x="888674" y="1963806"/>
                  </a:cubicBezTo>
                  <a:cubicBezTo>
                    <a:pt x="831325" y="1963806"/>
                    <a:pt x="784834" y="1917315"/>
                    <a:pt x="784834" y="1859966"/>
                  </a:cubicBezTo>
                  <a:lnTo>
                    <a:pt x="784834" y="960708"/>
                  </a:lnTo>
                  <a:lnTo>
                    <a:pt x="743700" y="960708"/>
                  </a:lnTo>
                  <a:lnTo>
                    <a:pt x="743700" y="1659000"/>
                  </a:lnTo>
                  <a:cubicBezTo>
                    <a:pt x="743700" y="1716349"/>
                    <a:pt x="697209" y="1762840"/>
                    <a:pt x="639860" y="1762840"/>
                  </a:cubicBezTo>
                  <a:cubicBezTo>
                    <a:pt x="582511" y="1762840"/>
                    <a:pt x="536020" y="1716349"/>
                    <a:pt x="536020" y="1659000"/>
                  </a:cubicBezTo>
                  <a:lnTo>
                    <a:pt x="536020" y="960708"/>
                  </a:lnTo>
                  <a:lnTo>
                    <a:pt x="536020" y="947349"/>
                  </a:lnTo>
                  <a:lnTo>
                    <a:pt x="260162" y="1223206"/>
                  </a:lnTo>
                  <a:cubicBezTo>
                    <a:pt x="200647" y="1282722"/>
                    <a:pt x="104152" y="1282722"/>
                    <a:pt x="44636" y="1223206"/>
                  </a:cubicBezTo>
                  <a:cubicBezTo>
                    <a:pt x="14879" y="1193448"/>
                    <a:pt x="0" y="1154445"/>
                    <a:pt x="0" y="1115443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020FC0FE-3E4A-4A52-8317-644676D7A833}"/>
                </a:ext>
              </a:extLst>
            </p:cNvPr>
            <p:cNvGrpSpPr/>
            <p:nvPr/>
          </p:nvGrpSpPr>
          <p:grpSpPr>
            <a:xfrm>
              <a:off x="6204187" y="3442685"/>
              <a:ext cx="1275654" cy="764996"/>
              <a:chOff x="5711537" y="3900790"/>
              <a:chExt cx="1351216" cy="810310"/>
            </a:xfrm>
          </p:grpSpPr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31F67597-AC49-4EA7-A4BC-893024DA5F63}"/>
                  </a:ext>
                </a:extLst>
              </p:cNvPr>
              <p:cNvGrpSpPr/>
              <p:nvPr/>
            </p:nvGrpSpPr>
            <p:grpSpPr>
              <a:xfrm>
                <a:off x="5711537" y="3900790"/>
                <a:ext cx="1351216" cy="810310"/>
                <a:chOff x="5711537" y="3900790"/>
                <a:chExt cx="1351216" cy="810310"/>
              </a:xfrm>
            </p:grpSpPr>
            <p:sp>
              <p:nvSpPr>
                <p:cNvPr id="26" name="フリーフォーム: 図形 25">
                  <a:extLst>
                    <a:ext uri="{FF2B5EF4-FFF2-40B4-BE49-F238E27FC236}">
                      <a16:creationId xmlns:a16="http://schemas.microsoft.com/office/drawing/2014/main" id="{2C37B2D8-61BC-4D14-A299-4EC61C741DCB}"/>
                    </a:ext>
                  </a:extLst>
                </p:cNvPr>
                <p:cNvSpPr/>
                <p:nvPr/>
              </p:nvSpPr>
              <p:spPr bwMode="auto">
                <a:xfrm>
                  <a:off x="5807038" y="3924859"/>
                  <a:ext cx="366008" cy="273150"/>
                </a:xfrm>
                <a:custGeom>
                  <a:avLst/>
                  <a:gdLst>
                    <a:gd name="connsiteX0" fmla="*/ 63370 w 320403"/>
                    <a:gd name="connsiteY0" fmla="*/ 0 h 239117"/>
                    <a:gd name="connsiteX1" fmla="*/ 320403 w 320403"/>
                    <a:gd name="connsiteY1" fmla="*/ 0 h 239117"/>
                    <a:gd name="connsiteX2" fmla="*/ 320403 w 320403"/>
                    <a:gd name="connsiteY2" fmla="*/ 239117 h 239117"/>
                    <a:gd name="connsiteX3" fmla="*/ 0 w 320403"/>
                    <a:gd name="connsiteY3" fmla="*/ 239117 h 2391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20403" h="239117">
                      <a:moveTo>
                        <a:pt x="63370" y="0"/>
                      </a:moveTo>
                      <a:lnTo>
                        <a:pt x="320403" y="0"/>
                      </a:lnTo>
                      <a:lnTo>
                        <a:pt x="320403" y="239117"/>
                      </a:lnTo>
                      <a:lnTo>
                        <a:pt x="0" y="239117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B20EC042-C321-49D2-A836-C4EC41EB13C1}"/>
                    </a:ext>
                  </a:extLst>
                </p:cNvPr>
                <p:cNvSpPr/>
                <p:nvPr/>
              </p:nvSpPr>
              <p:spPr bwMode="auto">
                <a:xfrm>
                  <a:off x="5711537" y="3900790"/>
                  <a:ext cx="1351216" cy="810310"/>
                </a:xfrm>
                <a:custGeom>
                  <a:avLst/>
                  <a:gdLst>
                    <a:gd name="connsiteX0" fmla="*/ 1132142 w 1351216"/>
                    <a:gd name="connsiteY0" fmla="*/ 609903 h 810310"/>
                    <a:gd name="connsiteX1" fmla="*/ 1066970 w 1351216"/>
                    <a:gd name="connsiteY1" fmla="*/ 675075 h 810310"/>
                    <a:gd name="connsiteX2" fmla="*/ 1132142 w 1351216"/>
                    <a:gd name="connsiteY2" fmla="*/ 740247 h 810310"/>
                    <a:gd name="connsiteX3" fmla="*/ 1197314 w 1351216"/>
                    <a:gd name="connsiteY3" fmla="*/ 675075 h 810310"/>
                    <a:gd name="connsiteX4" fmla="*/ 1132142 w 1351216"/>
                    <a:gd name="connsiteY4" fmla="*/ 609903 h 810310"/>
                    <a:gd name="connsiteX5" fmla="*/ 250737 w 1351216"/>
                    <a:gd name="connsiteY5" fmla="*/ 609903 h 810310"/>
                    <a:gd name="connsiteX6" fmla="*/ 185565 w 1351216"/>
                    <a:gd name="connsiteY6" fmla="*/ 675075 h 810310"/>
                    <a:gd name="connsiteX7" fmla="*/ 250737 w 1351216"/>
                    <a:gd name="connsiteY7" fmla="*/ 740247 h 810310"/>
                    <a:gd name="connsiteX8" fmla="*/ 315909 w 1351216"/>
                    <a:gd name="connsiteY8" fmla="*/ 675075 h 810310"/>
                    <a:gd name="connsiteX9" fmla="*/ 250737 w 1351216"/>
                    <a:gd name="connsiteY9" fmla="*/ 609903 h 810310"/>
                    <a:gd name="connsiteX10" fmla="*/ 1132142 w 1351216"/>
                    <a:gd name="connsiteY10" fmla="*/ 539840 h 810310"/>
                    <a:gd name="connsiteX11" fmla="*/ 1267377 w 1351216"/>
                    <a:gd name="connsiteY11" fmla="*/ 675075 h 810310"/>
                    <a:gd name="connsiteX12" fmla="*/ 1132142 w 1351216"/>
                    <a:gd name="connsiteY12" fmla="*/ 810310 h 810310"/>
                    <a:gd name="connsiteX13" fmla="*/ 996907 w 1351216"/>
                    <a:gd name="connsiteY13" fmla="*/ 675075 h 810310"/>
                    <a:gd name="connsiteX14" fmla="*/ 1132142 w 1351216"/>
                    <a:gd name="connsiteY14" fmla="*/ 539840 h 810310"/>
                    <a:gd name="connsiteX15" fmla="*/ 250737 w 1351216"/>
                    <a:gd name="connsiteY15" fmla="*/ 539840 h 810310"/>
                    <a:gd name="connsiteX16" fmla="*/ 385972 w 1351216"/>
                    <a:gd name="connsiteY16" fmla="*/ 675075 h 810310"/>
                    <a:gd name="connsiteX17" fmla="*/ 250737 w 1351216"/>
                    <a:gd name="connsiteY17" fmla="*/ 810310 h 810310"/>
                    <a:gd name="connsiteX18" fmla="*/ 115502 w 1351216"/>
                    <a:gd name="connsiteY18" fmla="*/ 675075 h 810310"/>
                    <a:gd name="connsiteX19" fmla="*/ 250737 w 1351216"/>
                    <a:gd name="connsiteY19" fmla="*/ 539840 h 810310"/>
                    <a:gd name="connsiteX20" fmla="*/ 180664 w 1351216"/>
                    <a:gd name="connsiteY20" fmla="*/ 41085 h 810310"/>
                    <a:gd name="connsiteX21" fmla="*/ 117294 w 1351216"/>
                    <a:gd name="connsiteY21" fmla="*/ 280202 h 810310"/>
                    <a:gd name="connsiteX22" fmla="*/ 437697 w 1351216"/>
                    <a:gd name="connsiteY22" fmla="*/ 280202 h 810310"/>
                    <a:gd name="connsiteX23" fmla="*/ 437697 w 1351216"/>
                    <a:gd name="connsiteY23" fmla="*/ 41085 h 810310"/>
                    <a:gd name="connsiteX24" fmla="*/ 505575 w 1351216"/>
                    <a:gd name="connsiteY24" fmla="*/ 0 h 810310"/>
                    <a:gd name="connsiteX25" fmla="*/ 583879 w 1351216"/>
                    <a:gd name="connsiteY25" fmla="*/ 0 h 810310"/>
                    <a:gd name="connsiteX26" fmla="*/ 583879 w 1351216"/>
                    <a:gd name="connsiteY26" fmla="*/ 450050 h 810310"/>
                    <a:gd name="connsiteX27" fmla="*/ 1351216 w 1351216"/>
                    <a:gd name="connsiteY27" fmla="*/ 450050 h 810310"/>
                    <a:gd name="connsiteX28" fmla="*/ 1351216 w 1351216"/>
                    <a:gd name="connsiteY28" fmla="*/ 675075 h 810310"/>
                    <a:gd name="connsiteX29" fmla="*/ 1298565 w 1351216"/>
                    <a:gd name="connsiteY29" fmla="*/ 675075 h 810310"/>
                    <a:gd name="connsiteX30" fmla="*/ 1132142 w 1351216"/>
                    <a:gd name="connsiteY30" fmla="*/ 508652 h 810310"/>
                    <a:gd name="connsiteX31" fmla="*/ 965719 w 1351216"/>
                    <a:gd name="connsiteY31" fmla="*/ 675075 h 810310"/>
                    <a:gd name="connsiteX32" fmla="*/ 505575 w 1351216"/>
                    <a:gd name="connsiteY32" fmla="*/ 675075 h 810310"/>
                    <a:gd name="connsiteX33" fmla="*/ 139053 w 1351216"/>
                    <a:gd name="connsiteY33" fmla="*/ 0 h 810310"/>
                    <a:gd name="connsiteX34" fmla="*/ 480277 w 1351216"/>
                    <a:gd name="connsiteY34" fmla="*/ 0 h 810310"/>
                    <a:gd name="connsiteX35" fmla="*/ 480277 w 1351216"/>
                    <a:gd name="connsiteY35" fmla="*/ 675075 h 810310"/>
                    <a:gd name="connsiteX36" fmla="*/ 417160 w 1351216"/>
                    <a:gd name="connsiteY36" fmla="*/ 675075 h 810310"/>
                    <a:gd name="connsiteX37" fmla="*/ 250737 w 1351216"/>
                    <a:gd name="connsiteY37" fmla="*/ 508652 h 810310"/>
                    <a:gd name="connsiteX38" fmla="*/ 84314 w 1351216"/>
                    <a:gd name="connsiteY38" fmla="*/ 675075 h 810310"/>
                    <a:gd name="connsiteX39" fmla="*/ 0 w 1351216"/>
                    <a:gd name="connsiteY39" fmla="*/ 675075 h 810310"/>
                    <a:gd name="connsiteX40" fmla="*/ 0 w 1351216"/>
                    <a:gd name="connsiteY40" fmla="*/ 518953 h 810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1351216" h="810310">
                      <a:moveTo>
                        <a:pt x="1132142" y="609903"/>
                      </a:moveTo>
                      <a:cubicBezTo>
                        <a:pt x="1096148" y="609903"/>
                        <a:pt x="1066970" y="639081"/>
                        <a:pt x="1066970" y="675075"/>
                      </a:cubicBezTo>
                      <a:cubicBezTo>
                        <a:pt x="1066970" y="711069"/>
                        <a:pt x="1096148" y="740247"/>
                        <a:pt x="1132142" y="740247"/>
                      </a:cubicBezTo>
                      <a:cubicBezTo>
                        <a:pt x="1168136" y="740247"/>
                        <a:pt x="1197314" y="711069"/>
                        <a:pt x="1197314" y="675075"/>
                      </a:cubicBezTo>
                      <a:cubicBezTo>
                        <a:pt x="1197314" y="639081"/>
                        <a:pt x="1168136" y="609903"/>
                        <a:pt x="1132142" y="609903"/>
                      </a:cubicBezTo>
                      <a:close/>
                      <a:moveTo>
                        <a:pt x="250737" y="609903"/>
                      </a:moveTo>
                      <a:cubicBezTo>
                        <a:pt x="214743" y="609903"/>
                        <a:pt x="185565" y="639081"/>
                        <a:pt x="185565" y="675075"/>
                      </a:cubicBezTo>
                      <a:cubicBezTo>
                        <a:pt x="185565" y="711069"/>
                        <a:pt x="214743" y="740247"/>
                        <a:pt x="250737" y="740247"/>
                      </a:cubicBezTo>
                      <a:cubicBezTo>
                        <a:pt x="286731" y="740247"/>
                        <a:pt x="315909" y="711069"/>
                        <a:pt x="315909" y="675075"/>
                      </a:cubicBezTo>
                      <a:cubicBezTo>
                        <a:pt x="315909" y="639081"/>
                        <a:pt x="286731" y="609903"/>
                        <a:pt x="250737" y="609903"/>
                      </a:cubicBezTo>
                      <a:close/>
                      <a:moveTo>
                        <a:pt x="1132142" y="539840"/>
                      </a:moveTo>
                      <a:cubicBezTo>
                        <a:pt x="1206830" y="539840"/>
                        <a:pt x="1267377" y="600387"/>
                        <a:pt x="1267377" y="675075"/>
                      </a:cubicBezTo>
                      <a:cubicBezTo>
                        <a:pt x="1267377" y="749763"/>
                        <a:pt x="1206830" y="810310"/>
                        <a:pt x="1132142" y="810310"/>
                      </a:cubicBezTo>
                      <a:cubicBezTo>
                        <a:pt x="1057454" y="810310"/>
                        <a:pt x="996907" y="749763"/>
                        <a:pt x="996907" y="675075"/>
                      </a:cubicBezTo>
                      <a:cubicBezTo>
                        <a:pt x="996907" y="600387"/>
                        <a:pt x="1057454" y="539840"/>
                        <a:pt x="1132142" y="539840"/>
                      </a:cubicBezTo>
                      <a:close/>
                      <a:moveTo>
                        <a:pt x="250737" y="539840"/>
                      </a:moveTo>
                      <a:cubicBezTo>
                        <a:pt x="325425" y="539840"/>
                        <a:pt x="385972" y="600387"/>
                        <a:pt x="385972" y="675075"/>
                      </a:cubicBezTo>
                      <a:cubicBezTo>
                        <a:pt x="385972" y="749763"/>
                        <a:pt x="325425" y="810310"/>
                        <a:pt x="250737" y="810310"/>
                      </a:cubicBezTo>
                      <a:cubicBezTo>
                        <a:pt x="176049" y="810310"/>
                        <a:pt x="115502" y="749763"/>
                        <a:pt x="115502" y="675075"/>
                      </a:cubicBezTo>
                      <a:cubicBezTo>
                        <a:pt x="115502" y="600387"/>
                        <a:pt x="176049" y="539840"/>
                        <a:pt x="250737" y="539840"/>
                      </a:cubicBezTo>
                      <a:close/>
                      <a:moveTo>
                        <a:pt x="180664" y="41085"/>
                      </a:moveTo>
                      <a:lnTo>
                        <a:pt x="117294" y="280202"/>
                      </a:lnTo>
                      <a:lnTo>
                        <a:pt x="437697" y="280202"/>
                      </a:lnTo>
                      <a:lnTo>
                        <a:pt x="437697" y="41085"/>
                      </a:lnTo>
                      <a:close/>
                      <a:moveTo>
                        <a:pt x="505575" y="0"/>
                      </a:moveTo>
                      <a:lnTo>
                        <a:pt x="583879" y="0"/>
                      </a:lnTo>
                      <a:lnTo>
                        <a:pt x="583879" y="450050"/>
                      </a:lnTo>
                      <a:lnTo>
                        <a:pt x="1351216" y="450050"/>
                      </a:lnTo>
                      <a:lnTo>
                        <a:pt x="1351216" y="675075"/>
                      </a:lnTo>
                      <a:lnTo>
                        <a:pt x="1298565" y="675075"/>
                      </a:lnTo>
                      <a:cubicBezTo>
                        <a:pt x="1298565" y="583162"/>
                        <a:pt x="1224055" y="508652"/>
                        <a:pt x="1132142" y="508652"/>
                      </a:cubicBezTo>
                      <a:cubicBezTo>
                        <a:pt x="1040229" y="508652"/>
                        <a:pt x="965719" y="583162"/>
                        <a:pt x="965719" y="675075"/>
                      </a:cubicBezTo>
                      <a:lnTo>
                        <a:pt x="505575" y="675075"/>
                      </a:lnTo>
                      <a:close/>
                      <a:moveTo>
                        <a:pt x="139053" y="0"/>
                      </a:moveTo>
                      <a:lnTo>
                        <a:pt x="480277" y="0"/>
                      </a:lnTo>
                      <a:lnTo>
                        <a:pt x="480277" y="675075"/>
                      </a:lnTo>
                      <a:lnTo>
                        <a:pt x="417160" y="675075"/>
                      </a:lnTo>
                      <a:cubicBezTo>
                        <a:pt x="417160" y="583162"/>
                        <a:pt x="342650" y="508652"/>
                        <a:pt x="250737" y="508652"/>
                      </a:cubicBezTo>
                      <a:cubicBezTo>
                        <a:pt x="158824" y="508652"/>
                        <a:pt x="84314" y="583162"/>
                        <a:pt x="84314" y="675075"/>
                      </a:cubicBezTo>
                      <a:lnTo>
                        <a:pt x="0" y="675075"/>
                      </a:lnTo>
                      <a:lnTo>
                        <a:pt x="0" y="518953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9" name="フリーフォーム: 図形 28">
                  <a:extLst>
                    <a:ext uri="{FF2B5EF4-FFF2-40B4-BE49-F238E27FC236}">
                      <a16:creationId xmlns:a16="http://schemas.microsoft.com/office/drawing/2014/main" id="{06CDEC66-B5CC-4B15-A635-8E8346C70371}"/>
                    </a:ext>
                  </a:extLst>
                </p:cNvPr>
                <p:cNvSpPr/>
                <p:nvPr/>
              </p:nvSpPr>
              <p:spPr bwMode="auto">
                <a:xfrm>
                  <a:off x="5905798" y="3936642"/>
                  <a:ext cx="185994" cy="448496"/>
                </a:xfrm>
                <a:custGeom>
                  <a:avLst/>
                  <a:gdLst>
                    <a:gd name="connsiteX0" fmla="*/ 147167 w 185994"/>
                    <a:gd name="connsiteY0" fmla="*/ 102688 h 448496"/>
                    <a:gd name="connsiteX1" fmla="*/ 119555 w 185994"/>
                    <a:gd name="connsiteY1" fmla="*/ 104357 h 448496"/>
                    <a:gd name="connsiteX2" fmla="*/ 119400 w 185994"/>
                    <a:gd name="connsiteY2" fmla="*/ 104388 h 448496"/>
                    <a:gd name="connsiteX3" fmla="*/ 116256 w 185994"/>
                    <a:gd name="connsiteY3" fmla="*/ 109603 h 448496"/>
                    <a:gd name="connsiteX4" fmla="*/ 147167 w 185994"/>
                    <a:gd name="connsiteY4" fmla="*/ 130842 h 448496"/>
                    <a:gd name="connsiteX5" fmla="*/ 178078 w 185994"/>
                    <a:gd name="connsiteY5" fmla="*/ 109603 h 448496"/>
                    <a:gd name="connsiteX6" fmla="*/ 174934 w 185994"/>
                    <a:gd name="connsiteY6" fmla="*/ 104388 h 448496"/>
                    <a:gd name="connsiteX7" fmla="*/ 174779 w 185994"/>
                    <a:gd name="connsiteY7" fmla="*/ 104357 h 448496"/>
                    <a:gd name="connsiteX8" fmla="*/ 165152 w 185994"/>
                    <a:gd name="connsiteY8" fmla="*/ 103775 h 448496"/>
                    <a:gd name="connsiteX9" fmla="*/ 167368 w 185994"/>
                    <a:gd name="connsiteY9" fmla="*/ 110952 h 448496"/>
                    <a:gd name="connsiteX10" fmla="*/ 157638 w 185994"/>
                    <a:gd name="connsiteY10" fmla="*/ 124009 h 448496"/>
                    <a:gd name="connsiteX11" fmla="*/ 147908 w 185994"/>
                    <a:gd name="connsiteY11" fmla="*/ 110952 h 448496"/>
                    <a:gd name="connsiteX12" fmla="*/ 150398 w 185994"/>
                    <a:gd name="connsiteY12" fmla="*/ 102883 h 448496"/>
                    <a:gd name="connsiteX13" fmla="*/ 76608 w 185994"/>
                    <a:gd name="connsiteY13" fmla="*/ 102688 h 448496"/>
                    <a:gd name="connsiteX14" fmla="*/ 48996 w 185994"/>
                    <a:gd name="connsiteY14" fmla="*/ 104357 h 448496"/>
                    <a:gd name="connsiteX15" fmla="*/ 48841 w 185994"/>
                    <a:gd name="connsiteY15" fmla="*/ 104388 h 448496"/>
                    <a:gd name="connsiteX16" fmla="*/ 45697 w 185994"/>
                    <a:gd name="connsiteY16" fmla="*/ 109603 h 448496"/>
                    <a:gd name="connsiteX17" fmla="*/ 76608 w 185994"/>
                    <a:gd name="connsiteY17" fmla="*/ 130842 h 448496"/>
                    <a:gd name="connsiteX18" fmla="*/ 107520 w 185994"/>
                    <a:gd name="connsiteY18" fmla="*/ 109603 h 448496"/>
                    <a:gd name="connsiteX19" fmla="*/ 104376 w 185994"/>
                    <a:gd name="connsiteY19" fmla="*/ 104388 h 448496"/>
                    <a:gd name="connsiteX20" fmla="*/ 104221 w 185994"/>
                    <a:gd name="connsiteY20" fmla="*/ 104357 h 448496"/>
                    <a:gd name="connsiteX21" fmla="*/ 94594 w 185994"/>
                    <a:gd name="connsiteY21" fmla="*/ 103775 h 448496"/>
                    <a:gd name="connsiteX22" fmla="*/ 96809 w 185994"/>
                    <a:gd name="connsiteY22" fmla="*/ 110952 h 448496"/>
                    <a:gd name="connsiteX23" fmla="*/ 87079 w 185994"/>
                    <a:gd name="connsiteY23" fmla="*/ 124009 h 448496"/>
                    <a:gd name="connsiteX24" fmla="*/ 77349 w 185994"/>
                    <a:gd name="connsiteY24" fmla="*/ 110952 h 448496"/>
                    <a:gd name="connsiteX25" fmla="*/ 79839 w 185994"/>
                    <a:gd name="connsiteY25" fmla="*/ 102883 h 448496"/>
                    <a:gd name="connsiteX26" fmla="*/ 92997 w 185994"/>
                    <a:gd name="connsiteY26" fmla="*/ 0 h 448496"/>
                    <a:gd name="connsiteX27" fmla="*/ 185994 w 185994"/>
                    <a:gd name="connsiteY27" fmla="*/ 107430 h 448496"/>
                    <a:gd name="connsiteX28" fmla="*/ 129196 w 185994"/>
                    <a:gd name="connsiteY28" fmla="*/ 206418 h 448496"/>
                    <a:gd name="connsiteX29" fmla="*/ 105506 w 185994"/>
                    <a:gd name="connsiteY29" fmla="*/ 211943 h 448496"/>
                    <a:gd name="connsiteX30" fmla="*/ 108082 w 185994"/>
                    <a:gd name="connsiteY30" fmla="*/ 229008 h 448496"/>
                    <a:gd name="connsiteX31" fmla="*/ 120594 w 185994"/>
                    <a:gd name="connsiteY31" fmla="*/ 230655 h 448496"/>
                    <a:gd name="connsiteX32" fmla="*/ 144296 w 185994"/>
                    <a:gd name="connsiteY32" fmla="*/ 261544 h 448496"/>
                    <a:gd name="connsiteX33" fmla="*/ 177227 w 185994"/>
                    <a:gd name="connsiteY33" fmla="*/ 384449 h 448496"/>
                    <a:gd name="connsiteX34" fmla="*/ 141257 w 185994"/>
                    <a:gd name="connsiteY34" fmla="*/ 446752 h 448496"/>
                    <a:gd name="connsiteX35" fmla="*/ 141257 w 185994"/>
                    <a:gd name="connsiteY35" fmla="*/ 446751 h 448496"/>
                    <a:gd name="connsiteX36" fmla="*/ 78955 w 185994"/>
                    <a:gd name="connsiteY36" fmla="*/ 410780 h 448496"/>
                    <a:gd name="connsiteX37" fmla="*/ 46022 w 185994"/>
                    <a:gd name="connsiteY37" fmla="*/ 287876 h 448496"/>
                    <a:gd name="connsiteX38" fmla="*/ 51104 w 185994"/>
                    <a:gd name="connsiteY38" fmla="*/ 249275 h 448496"/>
                    <a:gd name="connsiteX39" fmla="*/ 75221 w 185994"/>
                    <a:gd name="connsiteY39" fmla="*/ 230769 h 448496"/>
                    <a:gd name="connsiteX40" fmla="*/ 78145 w 185994"/>
                    <a:gd name="connsiteY40" fmla="*/ 211396 h 448496"/>
                    <a:gd name="connsiteX41" fmla="*/ 56798 w 185994"/>
                    <a:gd name="connsiteY41" fmla="*/ 206418 h 448496"/>
                    <a:gd name="connsiteX42" fmla="*/ 0 w 185994"/>
                    <a:gd name="connsiteY42" fmla="*/ 107430 h 448496"/>
                    <a:gd name="connsiteX43" fmla="*/ 92997 w 185994"/>
                    <a:gd name="connsiteY43" fmla="*/ 0 h 4484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185994" h="448496">
                      <a:moveTo>
                        <a:pt x="147167" y="102688"/>
                      </a:moveTo>
                      <a:cubicBezTo>
                        <a:pt x="137372" y="102688"/>
                        <a:pt x="128042" y="103282"/>
                        <a:pt x="119555" y="104357"/>
                      </a:cubicBezTo>
                      <a:lnTo>
                        <a:pt x="119400" y="104388"/>
                      </a:lnTo>
                      <a:lnTo>
                        <a:pt x="116256" y="109603"/>
                      </a:lnTo>
                      <a:cubicBezTo>
                        <a:pt x="116256" y="121333"/>
                        <a:pt x="130095" y="130842"/>
                        <a:pt x="147167" y="130842"/>
                      </a:cubicBezTo>
                      <a:cubicBezTo>
                        <a:pt x="164239" y="130842"/>
                        <a:pt x="178078" y="121333"/>
                        <a:pt x="178078" y="109603"/>
                      </a:cubicBezTo>
                      <a:lnTo>
                        <a:pt x="174934" y="104388"/>
                      </a:lnTo>
                      <a:lnTo>
                        <a:pt x="174779" y="104357"/>
                      </a:lnTo>
                      <a:lnTo>
                        <a:pt x="165152" y="103775"/>
                      </a:lnTo>
                      <a:lnTo>
                        <a:pt x="167368" y="110952"/>
                      </a:lnTo>
                      <a:cubicBezTo>
                        <a:pt x="167368" y="118163"/>
                        <a:pt x="163011" y="124009"/>
                        <a:pt x="157638" y="124009"/>
                      </a:cubicBezTo>
                      <a:cubicBezTo>
                        <a:pt x="152264" y="124009"/>
                        <a:pt x="147908" y="118163"/>
                        <a:pt x="147908" y="110952"/>
                      </a:cubicBezTo>
                      <a:lnTo>
                        <a:pt x="150398" y="102883"/>
                      </a:lnTo>
                      <a:close/>
                      <a:moveTo>
                        <a:pt x="76608" y="102688"/>
                      </a:moveTo>
                      <a:cubicBezTo>
                        <a:pt x="66813" y="102688"/>
                        <a:pt x="57483" y="103282"/>
                        <a:pt x="48996" y="104357"/>
                      </a:cubicBezTo>
                      <a:lnTo>
                        <a:pt x="48841" y="104388"/>
                      </a:lnTo>
                      <a:lnTo>
                        <a:pt x="45697" y="109603"/>
                      </a:lnTo>
                      <a:cubicBezTo>
                        <a:pt x="45697" y="121333"/>
                        <a:pt x="59536" y="130842"/>
                        <a:pt x="76608" y="130842"/>
                      </a:cubicBezTo>
                      <a:cubicBezTo>
                        <a:pt x="93680" y="130842"/>
                        <a:pt x="107520" y="121333"/>
                        <a:pt x="107520" y="109603"/>
                      </a:cubicBezTo>
                      <a:lnTo>
                        <a:pt x="104376" y="104388"/>
                      </a:lnTo>
                      <a:lnTo>
                        <a:pt x="104221" y="104357"/>
                      </a:lnTo>
                      <a:lnTo>
                        <a:pt x="94594" y="103775"/>
                      </a:lnTo>
                      <a:lnTo>
                        <a:pt x="96809" y="110952"/>
                      </a:lnTo>
                      <a:cubicBezTo>
                        <a:pt x="96809" y="118163"/>
                        <a:pt x="92453" y="124009"/>
                        <a:pt x="87079" y="124009"/>
                      </a:cubicBezTo>
                      <a:cubicBezTo>
                        <a:pt x="81705" y="124009"/>
                        <a:pt x="77349" y="118163"/>
                        <a:pt x="77349" y="110952"/>
                      </a:cubicBezTo>
                      <a:lnTo>
                        <a:pt x="79839" y="102883"/>
                      </a:lnTo>
                      <a:close/>
                      <a:moveTo>
                        <a:pt x="92997" y="0"/>
                      </a:moveTo>
                      <a:cubicBezTo>
                        <a:pt x="144358" y="0"/>
                        <a:pt x="185994" y="48098"/>
                        <a:pt x="185994" y="107430"/>
                      </a:cubicBezTo>
                      <a:cubicBezTo>
                        <a:pt x="185994" y="151929"/>
                        <a:pt x="162574" y="190109"/>
                        <a:pt x="129196" y="206418"/>
                      </a:cubicBezTo>
                      <a:lnTo>
                        <a:pt x="105506" y="211943"/>
                      </a:lnTo>
                      <a:lnTo>
                        <a:pt x="108082" y="229008"/>
                      </a:lnTo>
                      <a:lnTo>
                        <a:pt x="120594" y="230655"/>
                      </a:lnTo>
                      <a:cubicBezTo>
                        <a:pt x="131869" y="237164"/>
                        <a:pt x="140660" y="247975"/>
                        <a:pt x="144296" y="261544"/>
                      </a:cubicBezTo>
                      <a:cubicBezTo>
                        <a:pt x="155273" y="302512"/>
                        <a:pt x="166250" y="343481"/>
                        <a:pt x="177227" y="384449"/>
                      </a:cubicBezTo>
                      <a:cubicBezTo>
                        <a:pt x="184499" y="411587"/>
                        <a:pt x="168394" y="439481"/>
                        <a:pt x="141257" y="446752"/>
                      </a:cubicBezTo>
                      <a:lnTo>
                        <a:pt x="141257" y="446751"/>
                      </a:lnTo>
                      <a:cubicBezTo>
                        <a:pt x="114120" y="454022"/>
                        <a:pt x="86226" y="437918"/>
                        <a:pt x="78955" y="410780"/>
                      </a:cubicBezTo>
                      <a:lnTo>
                        <a:pt x="46022" y="287876"/>
                      </a:lnTo>
                      <a:cubicBezTo>
                        <a:pt x="42386" y="274307"/>
                        <a:pt x="44594" y="260549"/>
                        <a:pt x="51104" y="249275"/>
                      </a:cubicBezTo>
                      <a:lnTo>
                        <a:pt x="75221" y="230769"/>
                      </a:lnTo>
                      <a:lnTo>
                        <a:pt x="78145" y="211396"/>
                      </a:lnTo>
                      <a:lnTo>
                        <a:pt x="56798" y="206418"/>
                      </a:lnTo>
                      <a:cubicBezTo>
                        <a:pt x="23420" y="190109"/>
                        <a:pt x="0" y="151929"/>
                        <a:pt x="0" y="107430"/>
                      </a:cubicBezTo>
                      <a:cubicBezTo>
                        <a:pt x="0" y="48098"/>
                        <a:pt x="41636" y="0"/>
                        <a:pt x="92997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月 29">
                  <a:extLst>
                    <a:ext uri="{FF2B5EF4-FFF2-40B4-BE49-F238E27FC236}">
                      <a16:creationId xmlns:a16="http://schemas.microsoft.com/office/drawing/2014/main" id="{9A7A5757-A5C0-4FBC-A30F-0E7C190C6D46}"/>
                    </a:ext>
                  </a:extLst>
                </p:cNvPr>
                <p:cNvSpPr/>
                <p:nvPr/>
              </p:nvSpPr>
              <p:spPr bwMode="auto">
                <a:xfrm rot="16200000">
                  <a:off x="5999634" y="4069744"/>
                  <a:ext cx="30750" cy="81454"/>
                </a:xfrm>
                <a:prstGeom prst="moon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54F5F514-BED3-48B0-8ABB-27FF42CC98F3}"/>
                  </a:ext>
                </a:extLst>
              </p:cNvPr>
              <p:cNvSpPr/>
              <p:nvPr/>
            </p:nvSpPr>
            <p:spPr bwMode="auto">
              <a:xfrm>
                <a:off x="6305102" y="4149079"/>
                <a:ext cx="259772" cy="271465"/>
              </a:xfrm>
              <a:custGeom>
                <a:avLst/>
                <a:gdLst>
                  <a:gd name="connsiteX0" fmla="*/ 0 w 311432"/>
                  <a:gd name="connsiteY0" fmla="*/ 0 h 325450"/>
                  <a:gd name="connsiteX1" fmla="*/ 311432 w 311432"/>
                  <a:gd name="connsiteY1" fmla="*/ 0 h 325450"/>
                  <a:gd name="connsiteX2" fmla="*/ 311432 w 311432"/>
                  <a:gd name="connsiteY2" fmla="*/ 233447 h 325450"/>
                  <a:gd name="connsiteX3" fmla="*/ 271720 w 311432"/>
                  <a:gd name="connsiteY3" fmla="*/ 233447 h 325450"/>
                  <a:gd name="connsiteX4" fmla="*/ 291238 w 311432"/>
                  <a:gd name="connsiteY4" fmla="*/ 325450 h 325450"/>
                  <a:gd name="connsiteX5" fmla="*/ 274572 w 311432"/>
                  <a:gd name="connsiteY5" fmla="*/ 325450 h 325450"/>
                  <a:gd name="connsiteX6" fmla="*/ 244639 w 311432"/>
                  <a:gd name="connsiteY6" fmla="*/ 233447 h 325450"/>
                  <a:gd name="connsiteX7" fmla="*/ 72766 w 311432"/>
                  <a:gd name="connsiteY7" fmla="*/ 233447 h 325450"/>
                  <a:gd name="connsiteX8" fmla="*/ 42833 w 311432"/>
                  <a:gd name="connsiteY8" fmla="*/ 325450 h 325450"/>
                  <a:gd name="connsiteX9" fmla="*/ 26167 w 311432"/>
                  <a:gd name="connsiteY9" fmla="*/ 325450 h 325450"/>
                  <a:gd name="connsiteX10" fmla="*/ 45686 w 311432"/>
                  <a:gd name="connsiteY10" fmla="*/ 233447 h 325450"/>
                  <a:gd name="connsiteX11" fmla="*/ 0 w 311432"/>
                  <a:gd name="connsiteY11" fmla="*/ 233447 h 3254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11432" h="325450">
                    <a:moveTo>
                      <a:pt x="0" y="0"/>
                    </a:moveTo>
                    <a:lnTo>
                      <a:pt x="311432" y="0"/>
                    </a:lnTo>
                    <a:lnTo>
                      <a:pt x="311432" y="233447"/>
                    </a:lnTo>
                    <a:lnTo>
                      <a:pt x="271720" y="233447"/>
                    </a:lnTo>
                    <a:lnTo>
                      <a:pt x="291238" y="325450"/>
                    </a:lnTo>
                    <a:lnTo>
                      <a:pt x="274572" y="325450"/>
                    </a:lnTo>
                    <a:lnTo>
                      <a:pt x="244639" y="233447"/>
                    </a:lnTo>
                    <a:lnTo>
                      <a:pt x="72766" y="233447"/>
                    </a:lnTo>
                    <a:lnTo>
                      <a:pt x="42833" y="325450"/>
                    </a:lnTo>
                    <a:lnTo>
                      <a:pt x="26167" y="325450"/>
                    </a:lnTo>
                    <a:lnTo>
                      <a:pt x="45686" y="233447"/>
                    </a:lnTo>
                    <a:lnTo>
                      <a:pt x="0" y="233447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336FF704-D5EB-49C5-AC55-CD34FD95B536}"/>
                  </a:ext>
                </a:extLst>
              </p:cNvPr>
              <p:cNvSpPr/>
              <p:nvPr/>
            </p:nvSpPr>
            <p:spPr bwMode="auto">
              <a:xfrm>
                <a:off x="6792648" y="4035258"/>
                <a:ext cx="265075" cy="349204"/>
              </a:xfrm>
              <a:custGeom>
                <a:avLst/>
                <a:gdLst>
                  <a:gd name="connsiteX0" fmla="*/ 15338 w 288935"/>
                  <a:gd name="connsiteY0" fmla="*/ 0 h 380636"/>
                  <a:gd name="connsiteX1" fmla="*/ 222451 w 288935"/>
                  <a:gd name="connsiteY1" fmla="*/ 0 h 380636"/>
                  <a:gd name="connsiteX2" fmla="*/ 235929 w 288935"/>
                  <a:gd name="connsiteY2" fmla="*/ 53912 h 380636"/>
                  <a:gd name="connsiteX3" fmla="*/ 241118 w 288935"/>
                  <a:gd name="connsiteY3" fmla="*/ 53912 h 380636"/>
                  <a:gd name="connsiteX4" fmla="*/ 241118 w 288935"/>
                  <a:gd name="connsiteY4" fmla="*/ 98915 h 380636"/>
                  <a:gd name="connsiteX5" fmla="*/ 237788 w 288935"/>
                  <a:gd name="connsiteY5" fmla="*/ 98915 h 380636"/>
                  <a:gd name="connsiteX6" fmla="*/ 237788 w 288935"/>
                  <a:gd name="connsiteY6" fmla="*/ 345455 h 380636"/>
                  <a:gd name="connsiteX7" fmla="*/ 247305 w 288935"/>
                  <a:gd name="connsiteY7" fmla="*/ 346708 h 380636"/>
                  <a:gd name="connsiteX8" fmla="*/ 264207 w 288935"/>
                  <a:gd name="connsiteY8" fmla="*/ 317433 h 380636"/>
                  <a:gd name="connsiteX9" fmla="*/ 287295 w 288935"/>
                  <a:gd name="connsiteY9" fmla="*/ 311246 h 380636"/>
                  <a:gd name="connsiteX10" fmla="*/ 253491 w 288935"/>
                  <a:gd name="connsiteY10" fmla="*/ 369796 h 380636"/>
                  <a:gd name="connsiteX11" fmla="*/ 237788 w 288935"/>
                  <a:gd name="connsiteY11" fmla="*/ 367729 h 380636"/>
                  <a:gd name="connsiteX12" fmla="*/ 237788 w 288935"/>
                  <a:gd name="connsiteY12" fmla="*/ 380636 h 380636"/>
                  <a:gd name="connsiteX13" fmla="*/ 4214 w 288935"/>
                  <a:gd name="connsiteY13" fmla="*/ 380636 h 380636"/>
                  <a:gd name="connsiteX14" fmla="*/ 4214 w 288935"/>
                  <a:gd name="connsiteY14" fmla="*/ 98915 h 380636"/>
                  <a:gd name="connsiteX15" fmla="*/ 0 w 288935"/>
                  <a:gd name="connsiteY15" fmla="*/ 98915 h 380636"/>
                  <a:gd name="connsiteX16" fmla="*/ 0 w 288935"/>
                  <a:gd name="connsiteY16" fmla="*/ 61350 h 380636"/>
                  <a:gd name="connsiteX17" fmla="*/ 0 w 288935"/>
                  <a:gd name="connsiteY17" fmla="*/ 53912 h 380636"/>
                  <a:gd name="connsiteX18" fmla="*/ 1860 w 288935"/>
                  <a:gd name="connsiteY18" fmla="*/ 53912 h 380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88935" h="380636">
                    <a:moveTo>
                      <a:pt x="15338" y="0"/>
                    </a:moveTo>
                    <a:lnTo>
                      <a:pt x="222451" y="0"/>
                    </a:lnTo>
                    <a:lnTo>
                      <a:pt x="235929" y="53912"/>
                    </a:lnTo>
                    <a:lnTo>
                      <a:pt x="241118" y="53912"/>
                    </a:lnTo>
                    <a:lnTo>
                      <a:pt x="241118" y="98915"/>
                    </a:lnTo>
                    <a:lnTo>
                      <a:pt x="237788" y="98915"/>
                    </a:lnTo>
                    <a:lnTo>
                      <a:pt x="237788" y="345455"/>
                    </a:lnTo>
                    <a:lnTo>
                      <a:pt x="247305" y="346708"/>
                    </a:lnTo>
                    <a:cubicBezTo>
                      <a:pt x="260056" y="343291"/>
                      <a:pt x="267623" y="330184"/>
                      <a:pt x="264207" y="317433"/>
                    </a:cubicBezTo>
                    <a:lnTo>
                      <a:pt x="287295" y="311246"/>
                    </a:lnTo>
                    <a:cubicBezTo>
                      <a:pt x="294129" y="336749"/>
                      <a:pt x="278994" y="362963"/>
                      <a:pt x="253491" y="369796"/>
                    </a:cubicBezTo>
                    <a:lnTo>
                      <a:pt x="237788" y="367729"/>
                    </a:lnTo>
                    <a:lnTo>
                      <a:pt x="237788" y="380636"/>
                    </a:lnTo>
                    <a:lnTo>
                      <a:pt x="4214" y="380636"/>
                    </a:lnTo>
                    <a:lnTo>
                      <a:pt x="4214" y="98915"/>
                    </a:lnTo>
                    <a:lnTo>
                      <a:pt x="0" y="98915"/>
                    </a:lnTo>
                    <a:lnTo>
                      <a:pt x="0" y="61350"/>
                    </a:lnTo>
                    <a:lnTo>
                      <a:pt x="0" y="53912"/>
                    </a:lnTo>
                    <a:lnTo>
                      <a:pt x="1860" y="53912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7F2766BB-732E-476E-91C2-0783A7473205}"/>
                  </a:ext>
                </a:extLst>
              </p:cNvPr>
              <p:cNvSpPr/>
              <p:nvPr/>
            </p:nvSpPr>
            <p:spPr bwMode="auto">
              <a:xfrm>
                <a:off x="6582893" y="4168502"/>
                <a:ext cx="196670" cy="215960"/>
              </a:xfrm>
              <a:custGeom>
                <a:avLst/>
                <a:gdLst>
                  <a:gd name="connsiteX0" fmla="*/ 9912 w 283615"/>
                  <a:gd name="connsiteY0" fmla="*/ 0 h 311432"/>
                  <a:gd name="connsiteX1" fmla="*/ 273702 w 283615"/>
                  <a:gd name="connsiteY1" fmla="*/ 0 h 311432"/>
                  <a:gd name="connsiteX2" fmla="*/ 273702 w 283615"/>
                  <a:gd name="connsiteY2" fmla="*/ 203797 h 311432"/>
                  <a:gd name="connsiteX3" fmla="*/ 169642 w 283615"/>
                  <a:gd name="connsiteY3" fmla="*/ 203797 h 311432"/>
                  <a:gd name="connsiteX4" fmla="*/ 169642 w 283615"/>
                  <a:gd name="connsiteY4" fmla="*/ 224821 h 311432"/>
                  <a:gd name="connsiteX5" fmla="*/ 206717 w 283615"/>
                  <a:gd name="connsiteY5" fmla="*/ 224821 h 311432"/>
                  <a:gd name="connsiteX6" fmla="*/ 206717 w 283615"/>
                  <a:gd name="connsiteY6" fmla="*/ 237560 h 311432"/>
                  <a:gd name="connsiteX7" fmla="*/ 283615 w 283615"/>
                  <a:gd name="connsiteY7" fmla="*/ 237560 h 311432"/>
                  <a:gd name="connsiteX8" fmla="*/ 283615 w 283615"/>
                  <a:gd name="connsiteY8" fmla="*/ 311432 h 311432"/>
                  <a:gd name="connsiteX9" fmla="*/ 0 w 283615"/>
                  <a:gd name="connsiteY9" fmla="*/ 311432 h 311432"/>
                  <a:gd name="connsiteX10" fmla="*/ 0 w 283615"/>
                  <a:gd name="connsiteY10" fmla="*/ 237560 h 311432"/>
                  <a:gd name="connsiteX11" fmla="*/ 76898 w 283615"/>
                  <a:gd name="connsiteY11" fmla="*/ 237560 h 311432"/>
                  <a:gd name="connsiteX12" fmla="*/ 76898 w 283615"/>
                  <a:gd name="connsiteY12" fmla="*/ 224821 h 311432"/>
                  <a:gd name="connsiteX13" fmla="*/ 113973 w 283615"/>
                  <a:gd name="connsiteY13" fmla="*/ 224821 h 311432"/>
                  <a:gd name="connsiteX14" fmla="*/ 113973 w 283615"/>
                  <a:gd name="connsiteY14" fmla="*/ 203797 h 311432"/>
                  <a:gd name="connsiteX15" fmla="*/ 9912 w 283615"/>
                  <a:gd name="connsiteY15" fmla="*/ 203797 h 3114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83615" h="311432">
                    <a:moveTo>
                      <a:pt x="9912" y="0"/>
                    </a:moveTo>
                    <a:lnTo>
                      <a:pt x="273702" y="0"/>
                    </a:lnTo>
                    <a:lnTo>
                      <a:pt x="273702" y="203797"/>
                    </a:lnTo>
                    <a:lnTo>
                      <a:pt x="169642" y="203797"/>
                    </a:lnTo>
                    <a:lnTo>
                      <a:pt x="169642" y="224821"/>
                    </a:lnTo>
                    <a:lnTo>
                      <a:pt x="206717" y="224821"/>
                    </a:lnTo>
                    <a:lnTo>
                      <a:pt x="206717" y="237560"/>
                    </a:lnTo>
                    <a:lnTo>
                      <a:pt x="283615" y="237560"/>
                    </a:lnTo>
                    <a:lnTo>
                      <a:pt x="283615" y="311432"/>
                    </a:lnTo>
                    <a:lnTo>
                      <a:pt x="0" y="311432"/>
                    </a:lnTo>
                    <a:lnTo>
                      <a:pt x="0" y="237560"/>
                    </a:lnTo>
                    <a:lnTo>
                      <a:pt x="76898" y="237560"/>
                    </a:lnTo>
                    <a:lnTo>
                      <a:pt x="76898" y="224821"/>
                    </a:lnTo>
                    <a:lnTo>
                      <a:pt x="113973" y="224821"/>
                    </a:lnTo>
                    <a:lnTo>
                      <a:pt x="113973" y="203797"/>
                    </a:lnTo>
                    <a:lnTo>
                      <a:pt x="9912" y="203797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DFD3F677-5A34-4126-9D9B-F51BA8D6E360}"/>
                </a:ext>
              </a:extLst>
            </p:cNvPr>
            <p:cNvSpPr txBox="1"/>
            <p:nvPr/>
          </p:nvSpPr>
          <p:spPr>
            <a:xfrm rot="20561154">
              <a:off x="6802390" y="3166660"/>
              <a:ext cx="613767" cy="331020"/>
            </a:xfrm>
            <a:prstGeom prst="rect">
              <a:avLst/>
            </a:prstGeom>
            <a:noFill/>
          </p:spPr>
          <p:txBody>
            <a:bodyPr wrap="none" rtlCol="0">
              <a:prstTxWarp prst="textFadeLeft">
                <a:avLst>
                  <a:gd name="adj" fmla="val 26241"/>
                </a:avLst>
              </a:prstTxWarp>
              <a:spAutoFit/>
            </a:bodyPr>
            <a:lstStyle/>
            <a:p>
              <a:r>
                <a:rPr kumimoji="1" lang="en-US" altLang="ja-JP" dirty="0">
                  <a:latin typeface="Arial Black" panose="020B0A04020102020204" pitchFamily="34" charset="0"/>
                </a:rPr>
                <a:t>NO!!</a:t>
              </a:r>
              <a:endParaRPr kumimoji="1" lang="ja-JP" altLang="en-US" dirty="0">
                <a:latin typeface="Arial Black" panose="020B0A040201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29688204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33</Words>
  <Application>Microsoft Office PowerPoint</Application>
  <PresentationFormat>A4 210 x 297 mm</PresentationFormat>
  <Paragraphs>13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2" baseType="lpstr">
      <vt:lpstr>ＭＳ Ｐゴシック</vt:lpstr>
      <vt:lpstr>メイリオ</vt:lpstr>
      <vt:lpstr>Arial</vt:lpstr>
      <vt:lpstr>Arial Black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pop854_不法投棄お断り</dc:title>
  <dc:subject>pop854_不法投棄お断り</dc:subject>
  <dc:creator>http://www.digipot.net</dc:creator>
  <cp:lastModifiedBy/>
  <cp:revision>1</cp:revision>
  <dcterms:created xsi:type="dcterms:W3CDTF">2014-07-30T05:46:34Z</dcterms:created>
  <dcterms:modified xsi:type="dcterms:W3CDTF">2017-07-13T13:15:41Z</dcterms:modified>
  <cp:version>1</cp:version>
</cp:coreProperties>
</file>

<file path=docProps/thumbnail.jpeg>
</file>