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2" d="100"/>
          <a:sy n="62" d="100"/>
        </p:scale>
        <p:origin x="960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3695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不法投棄</a:t>
            </a:r>
            <a:endParaRPr lang="en-US" altLang="ja-JP" sz="15000" dirty="0"/>
          </a:p>
          <a:p>
            <a:r>
              <a:rPr lang="ja-JP" altLang="en-US" sz="15000" dirty="0">
                <a:solidFill>
                  <a:srgbClr val="FF0000"/>
                </a:solidFill>
              </a:rPr>
              <a:t>厳禁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3705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>
                <a:solidFill>
                  <a:schemeClr val="tx1"/>
                </a:solidFill>
              </a:rPr>
              <a:t>不法投棄</a:t>
            </a:r>
            <a:endParaRPr lang="en-US" altLang="ja-JP" sz="15000" dirty="0">
              <a:solidFill>
                <a:schemeClr val="tx1"/>
              </a:solidFill>
            </a:endParaRPr>
          </a:p>
          <a:p>
            <a:r>
              <a:rPr lang="ja-JP" altLang="en-US" sz="15000" dirty="0">
                <a:solidFill>
                  <a:schemeClr val="tx1"/>
                </a:solidFill>
              </a:rPr>
              <a:t>厳禁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022E02B-D272-4D7C-8A08-9F9FC5EA059C}"/>
              </a:ext>
            </a:extLst>
          </p:cNvPr>
          <p:cNvGrpSpPr/>
          <p:nvPr/>
        </p:nvGrpSpPr>
        <p:grpSpPr>
          <a:xfrm>
            <a:off x="813660" y="2072680"/>
            <a:ext cx="5230680" cy="5230678"/>
            <a:chOff x="4141118" y="2792440"/>
            <a:chExt cx="1562519" cy="1562519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A657C96-7B29-4361-A24D-8F0A526539C4}"/>
                </a:ext>
              </a:extLst>
            </p:cNvPr>
            <p:cNvGrpSpPr/>
            <p:nvPr/>
          </p:nvGrpSpPr>
          <p:grpSpPr>
            <a:xfrm>
              <a:off x="4141118" y="2792440"/>
              <a:ext cx="1562519" cy="1562519"/>
              <a:chOff x="3291812" y="3140968"/>
              <a:chExt cx="720080" cy="720080"/>
            </a:xfrm>
          </p:grpSpPr>
          <p:sp>
            <p:nvSpPr>
              <p:cNvPr id="42" name="ドーナツ 387">
                <a:extLst>
                  <a:ext uri="{FF2B5EF4-FFF2-40B4-BE49-F238E27FC236}">
                    <a16:creationId xmlns:a16="http://schemas.microsoft.com/office/drawing/2014/main" id="{8A99FC63-6253-4918-978F-CA14C0843152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ドーナツ 388">
                <a:extLst>
                  <a:ext uri="{FF2B5EF4-FFF2-40B4-BE49-F238E27FC236}">
                    <a16:creationId xmlns:a16="http://schemas.microsoft.com/office/drawing/2014/main" id="{A6647B84-52FF-4D13-8CA0-D17E09EBDD96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5C1A521-2FA8-40FA-AE62-CFCFFE93D409}"/>
                </a:ext>
              </a:extLst>
            </p:cNvPr>
            <p:cNvGrpSpPr/>
            <p:nvPr/>
          </p:nvGrpSpPr>
          <p:grpSpPr>
            <a:xfrm>
              <a:off x="4284550" y="3191201"/>
              <a:ext cx="1275654" cy="764996"/>
              <a:chOff x="5711537" y="3900790"/>
              <a:chExt cx="1351216" cy="810310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2A68FFB-3CBE-4EEF-A6ED-26208569B85F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AFF3371F-5888-499E-8C62-ECDF77DD631A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3FDD0ABC-A917-471C-944A-D7E2C05F365B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D8E79E8F-8433-4B22-96F0-D27121A67459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FA131223-67BF-492D-A643-96CD85215E83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EC70EE4-523F-4768-B04C-6B32994CE063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06CF22D-0291-4DAC-87EA-FF2CB4DC5C8A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9BF4BF89-9924-4517-94E3-423324C3F147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 395">
              <a:extLst>
                <a:ext uri="{FF2B5EF4-FFF2-40B4-BE49-F238E27FC236}">
                  <a16:creationId xmlns:a16="http://schemas.microsoft.com/office/drawing/2014/main" id="{0C6C968C-89FD-4FB7-8515-9AE1D9CCE307}"/>
                </a:ext>
              </a:extLst>
            </p:cNvPr>
            <p:cNvSpPr/>
            <p:nvPr/>
          </p:nvSpPr>
          <p:spPr bwMode="auto">
            <a:xfrm>
              <a:off x="43906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848606"/>
            <a:ext cx="6858000" cy="347787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不法投棄</a:t>
            </a:r>
            <a:endParaRPr lang="en-US" altLang="ja-JP" sz="11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1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厳禁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20572C55-2FAA-4C00-9D4F-643380AB2B62}"/>
              </a:ext>
            </a:extLst>
          </p:cNvPr>
          <p:cNvGrpSpPr/>
          <p:nvPr/>
        </p:nvGrpSpPr>
        <p:grpSpPr>
          <a:xfrm>
            <a:off x="1076546" y="812540"/>
            <a:ext cx="4704907" cy="4704907"/>
            <a:chOff x="4141118" y="2792440"/>
            <a:chExt cx="1562519" cy="1562519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EE9554C6-366B-453D-9183-B95FE6B6DAD7}"/>
                </a:ext>
              </a:extLst>
            </p:cNvPr>
            <p:cNvGrpSpPr/>
            <p:nvPr/>
          </p:nvGrpSpPr>
          <p:grpSpPr>
            <a:xfrm>
              <a:off x="4141118" y="2792440"/>
              <a:ext cx="1562519" cy="1562519"/>
              <a:chOff x="3291812" y="3140968"/>
              <a:chExt cx="720080" cy="720080"/>
            </a:xfrm>
          </p:grpSpPr>
          <p:sp>
            <p:nvSpPr>
              <p:cNvPr id="43" name="ドーナツ 387">
                <a:extLst>
                  <a:ext uri="{FF2B5EF4-FFF2-40B4-BE49-F238E27FC236}">
                    <a16:creationId xmlns:a16="http://schemas.microsoft.com/office/drawing/2014/main" id="{6B9C99ED-DC50-42D2-B90E-86A202FD716D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ドーナツ 388">
                <a:extLst>
                  <a:ext uri="{FF2B5EF4-FFF2-40B4-BE49-F238E27FC236}">
                    <a16:creationId xmlns:a16="http://schemas.microsoft.com/office/drawing/2014/main" id="{41D57A46-C8CE-41AB-A87F-59B3BECC1969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A770367-2C47-4EC4-B865-66ED87C33EC9}"/>
                </a:ext>
              </a:extLst>
            </p:cNvPr>
            <p:cNvGrpSpPr/>
            <p:nvPr/>
          </p:nvGrpSpPr>
          <p:grpSpPr>
            <a:xfrm>
              <a:off x="4284550" y="3191201"/>
              <a:ext cx="1275654" cy="764996"/>
              <a:chOff x="5711537" y="3900790"/>
              <a:chExt cx="1351216" cy="810310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FBD9842-1A87-4471-B86B-91099E9805D2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ED39AC93-5A0E-453A-8B82-1896CF418B2F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97AAE02B-42E7-4D09-9F34-22247793BA72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1AEDAE25-C2D7-4224-9CF1-4D66BA731DD6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64617988-36C6-49AF-8A7C-ECDB820CB920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7F88921-5D28-44E0-BA58-78815C4D35BC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A46FCEC9-BC95-4B7A-9E73-CCDED34B3F7B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4EB8840-C03F-4C2C-ADDF-1517CD5E39A1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フリーフォーム 395">
              <a:extLst>
                <a:ext uri="{FF2B5EF4-FFF2-40B4-BE49-F238E27FC236}">
                  <a16:creationId xmlns:a16="http://schemas.microsoft.com/office/drawing/2014/main" id="{92FEF01D-C0AC-4E0D-93E2-CD6126E2A7BE}"/>
                </a:ext>
              </a:extLst>
            </p:cNvPr>
            <p:cNvSpPr/>
            <p:nvPr/>
          </p:nvSpPr>
          <p:spPr bwMode="auto">
            <a:xfrm>
              <a:off x="43906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79102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絶対に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許しません！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276492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不法投棄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厳禁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BEDD629-50E9-4C40-8D38-3CC81E0E7368}"/>
              </a:ext>
            </a:extLst>
          </p:cNvPr>
          <p:cNvGrpSpPr/>
          <p:nvPr/>
        </p:nvGrpSpPr>
        <p:grpSpPr>
          <a:xfrm>
            <a:off x="1604074" y="2442223"/>
            <a:ext cx="3649852" cy="3649850"/>
            <a:chOff x="4141118" y="2792440"/>
            <a:chExt cx="1562519" cy="1562519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FB0A1D2-ACA5-4CDA-B1C9-9AB00BFFFE0C}"/>
                </a:ext>
              </a:extLst>
            </p:cNvPr>
            <p:cNvGrpSpPr/>
            <p:nvPr/>
          </p:nvGrpSpPr>
          <p:grpSpPr>
            <a:xfrm>
              <a:off x="4141118" y="2792440"/>
              <a:ext cx="1562519" cy="1562519"/>
              <a:chOff x="3291812" y="3140968"/>
              <a:chExt cx="720080" cy="720080"/>
            </a:xfrm>
          </p:grpSpPr>
          <p:sp>
            <p:nvSpPr>
              <p:cNvPr id="46" name="ドーナツ 387">
                <a:extLst>
                  <a:ext uri="{FF2B5EF4-FFF2-40B4-BE49-F238E27FC236}">
                    <a16:creationId xmlns:a16="http://schemas.microsoft.com/office/drawing/2014/main" id="{82047EFB-4762-40CC-8F51-C4E78C0C307D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ドーナツ 388">
                <a:extLst>
                  <a:ext uri="{FF2B5EF4-FFF2-40B4-BE49-F238E27FC236}">
                    <a16:creationId xmlns:a16="http://schemas.microsoft.com/office/drawing/2014/main" id="{7F4DF36B-3CCD-47FF-9723-2E0237FB67B0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902AF967-3348-45E2-9A04-DDECA769662B}"/>
                </a:ext>
              </a:extLst>
            </p:cNvPr>
            <p:cNvGrpSpPr/>
            <p:nvPr/>
          </p:nvGrpSpPr>
          <p:grpSpPr>
            <a:xfrm>
              <a:off x="4284550" y="3191201"/>
              <a:ext cx="1275654" cy="764996"/>
              <a:chOff x="5711537" y="3900790"/>
              <a:chExt cx="1351216" cy="810310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A53F63AF-E0BB-4125-83E5-6905AC9FF18F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F89E2AB1-E1B2-4F56-9053-01074CBAFD0C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9DB03371-D72B-43CC-B227-1013BCE5E860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409DE31B-7607-4B49-AEEA-92E96DC2A9F7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月 43">
                  <a:extLst>
                    <a:ext uri="{FF2B5EF4-FFF2-40B4-BE49-F238E27FC236}">
                      <a16:creationId xmlns:a16="http://schemas.microsoft.com/office/drawing/2014/main" id="{D7FDD55B-DD01-413F-A3E6-8DFAC6B3DAC3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033D649-41CD-4221-B3A3-94478D90837B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1671692A-9C9F-4EA1-A8A2-E0C9F9BE59B9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9DEC0ACF-6859-41C5-9255-C16DE3DF0DC4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フリーフォーム 395">
              <a:extLst>
                <a:ext uri="{FF2B5EF4-FFF2-40B4-BE49-F238E27FC236}">
                  <a16:creationId xmlns:a16="http://schemas.microsoft.com/office/drawing/2014/main" id="{FF26F6C5-9936-4DAE-A4E9-B2F7F7CAE751}"/>
                </a:ext>
              </a:extLst>
            </p:cNvPr>
            <p:cNvSpPr/>
            <p:nvPr/>
          </p:nvSpPr>
          <p:spPr bwMode="auto">
            <a:xfrm>
              <a:off x="43906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79102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その行為は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犯罪です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276492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不法投棄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厳禁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BEDD629-50E9-4C40-8D38-3CC81E0E7368}"/>
              </a:ext>
            </a:extLst>
          </p:cNvPr>
          <p:cNvGrpSpPr/>
          <p:nvPr/>
        </p:nvGrpSpPr>
        <p:grpSpPr>
          <a:xfrm>
            <a:off x="1604074" y="2442223"/>
            <a:ext cx="3649852" cy="3649850"/>
            <a:chOff x="4141118" y="2792440"/>
            <a:chExt cx="1562519" cy="1562519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FB0A1D2-ACA5-4CDA-B1C9-9AB00BFFFE0C}"/>
                </a:ext>
              </a:extLst>
            </p:cNvPr>
            <p:cNvGrpSpPr/>
            <p:nvPr/>
          </p:nvGrpSpPr>
          <p:grpSpPr>
            <a:xfrm>
              <a:off x="4141118" y="2792440"/>
              <a:ext cx="1562519" cy="1562519"/>
              <a:chOff x="3291812" y="3140968"/>
              <a:chExt cx="720080" cy="720080"/>
            </a:xfrm>
          </p:grpSpPr>
          <p:sp>
            <p:nvSpPr>
              <p:cNvPr id="46" name="ドーナツ 387">
                <a:extLst>
                  <a:ext uri="{FF2B5EF4-FFF2-40B4-BE49-F238E27FC236}">
                    <a16:creationId xmlns:a16="http://schemas.microsoft.com/office/drawing/2014/main" id="{82047EFB-4762-40CC-8F51-C4E78C0C307D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ドーナツ 388">
                <a:extLst>
                  <a:ext uri="{FF2B5EF4-FFF2-40B4-BE49-F238E27FC236}">
                    <a16:creationId xmlns:a16="http://schemas.microsoft.com/office/drawing/2014/main" id="{7F4DF36B-3CCD-47FF-9723-2E0237FB67B0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902AF967-3348-45E2-9A04-DDECA769662B}"/>
                </a:ext>
              </a:extLst>
            </p:cNvPr>
            <p:cNvGrpSpPr/>
            <p:nvPr/>
          </p:nvGrpSpPr>
          <p:grpSpPr>
            <a:xfrm>
              <a:off x="4284550" y="3191201"/>
              <a:ext cx="1275654" cy="764996"/>
              <a:chOff x="5711537" y="3900790"/>
              <a:chExt cx="1351216" cy="810310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A53F63AF-E0BB-4125-83E5-6905AC9FF18F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F89E2AB1-E1B2-4F56-9053-01074CBAFD0C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9DB03371-D72B-43CC-B227-1013BCE5E860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409DE31B-7607-4B49-AEEA-92E96DC2A9F7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月 43">
                  <a:extLst>
                    <a:ext uri="{FF2B5EF4-FFF2-40B4-BE49-F238E27FC236}">
                      <a16:creationId xmlns:a16="http://schemas.microsoft.com/office/drawing/2014/main" id="{D7FDD55B-DD01-413F-A3E6-8DFAC6B3DAC3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033D649-41CD-4221-B3A3-94478D90837B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1671692A-9C9F-4EA1-A8A2-E0C9F9BE59B9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9DEC0ACF-6859-41C5-9255-C16DE3DF0DC4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フリーフォーム 395">
              <a:extLst>
                <a:ext uri="{FF2B5EF4-FFF2-40B4-BE49-F238E27FC236}">
                  <a16:creationId xmlns:a16="http://schemas.microsoft.com/office/drawing/2014/main" id="{FF26F6C5-9936-4DAE-A4E9-B2F7F7CAE751}"/>
                </a:ext>
              </a:extLst>
            </p:cNvPr>
            <p:cNvSpPr/>
            <p:nvPr/>
          </p:nvSpPr>
          <p:spPr bwMode="auto">
            <a:xfrm>
              <a:off x="43906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243294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pop853_不法投棄厳禁</dc:title>
  <dc:subject>pop853_不法投棄厳禁</dc:subject>
  <dc:creator>http://www.digipot.net</dc:creator>
  <cp:lastModifiedBy/>
  <cp:revision>1</cp:revision>
  <dcterms:created xsi:type="dcterms:W3CDTF">2014-07-30T05:46:22Z</dcterms:created>
  <dcterms:modified xsi:type="dcterms:W3CDTF">2017-07-13T13:08:35Z</dcterms:modified>
  <cp:version>1</cp:version>
</cp:coreProperties>
</file>