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66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35877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不法投棄</a:t>
            </a:r>
            <a:endParaRPr lang="en-US" altLang="ja-JP" sz="15000" dirty="0"/>
          </a:p>
          <a:p>
            <a:r>
              <a:rPr lang="ja-JP" altLang="en-US" sz="15000" dirty="0">
                <a:solidFill>
                  <a:srgbClr val="FF0000"/>
                </a:solidFill>
              </a:rPr>
              <a:t>厳禁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493785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  <a:endParaRPr kumimoji="1" lang="en-US" altLang="ja-JP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厳禁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0433C25-7592-4513-B6A9-8E60139AD776}"/>
              </a:ext>
            </a:extLst>
          </p:cNvPr>
          <p:cNvGrpSpPr/>
          <p:nvPr/>
        </p:nvGrpSpPr>
        <p:grpSpPr>
          <a:xfrm>
            <a:off x="2342710" y="728700"/>
            <a:ext cx="5265880" cy="5265878"/>
            <a:chOff x="4141118" y="2792440"/>
            <a:chExt cx="1562519" cy="1562519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EBFC7E4-3BE1-48F4-8D44-B3129060020F}"/>
                </a:ext>
              </a:extLst>
            </p:cNvPr>
            <p:cNvGrpSpPr/>
            <p:nvPr/>
          </p:nvGrpSpPr>
          <p:grpSpPr>
            <a:xfrm>
              <a:off x="4141118" y="2792440"/>
              <a:ext cx="1562519" cy="1562519"/>
              <a:chOff x="3291812" y="3140968"/>
              <a:chExt cx="720080" cy="720080"/>
            </a:xfrm>
          </p:grpSpPr>
          <p:sp>
            <p:nvSpPr>
              <p:cNvPr id="42" name="ドーナツ 387">
                <a:extLst>
                  <a:ext uri="{FF2B5EF4-FFF2-40B4-BE49-F238E27FC236}">
                    <a16:creationId xmlns:a16="http://schemas.microsoft.com/office/drawing/2014/main" id="{BF9E17F7-0A66-47D3-9377-3C3E56CD4D53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ドーナツ 388">
                <a:extLst>
                  <a:ext uri="{FF2B5EF4-FFF2-40B4-BE49-F238E27FC236}">
                    <a16:creationId xmlns:a16="http://schemas.microsoft.com/office/drawing/2014/main" id="{9FEAD278-AFAC-44ED-B79B-35B07C9176CB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D381D58-7476-43FB-B151-DE5B073B9D34}"/>
                </a:ext>
              </a:extLst>
            </p:cNvPr>
            <p:cNvGrpSpPr/>
            <p:nvPr/>
          </p:nvGrpSpPr>
          <p:grpSpPr>
            <a:xfrm>
              <a:off x="4284550" y="3191201"/>
              <a:ext cx="1275654" cy="764996"/>
              <a:chOff x="5711537" y="3900790"/>
              <a:chExt cx="1351216" cy="810310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406C2A0D-8E46-47CE-9BDE-9C094D31E3E8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A2C27048-0914-412C-9856-6CB538A1F00C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831E26F9-8F48-4851-90FE-7720E9F862A1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8DC777A-55FD-4149-B656-92ED30B86D42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9006F18C-D85E-4465-A51A-867C022A63C7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045BEF2-5433-467C-9084-802EB18AB440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4EA2CAC-FFA1-4A41-91B0-EDE4E72EE387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49B99B4-D173-4BBF-B6B8-8C9970143768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 395">
              <a:extLst>
                <a:ext uri="{FF2B5EF4-FFF2-40B4-BE49-F238E27FC236}">
                  <a16:creationId xmlns:a16="http://schemas.microsoft.com/office/drawing/2014/main" id="{E4A1802C-2B56-44D5-AC80-B6F32CC977D8}"/>
                </a:ext>
              </a:extLst>
            </p:cNvPr>
            <p:cNvSpPr/>
            <p:nvPr/>
          </p:nvSpPr>
          <p:spPr bwMode="auto">
            <a:xfrm>
              <a:off x="43906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913250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厳禁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7EC42BE-32B3-4718-B3C0-CD254A931A98}"/>
              </a:ext>
            </a:extLst>
          </p:cNvPr>
          <p:cNvGrpSpPr/>
          <p:nvPr/>
        </p:nvGrpSpPr>
        <p:grpSpPr>
          <a:xfrm>
            <a:off x="2979590" y="683695"/>
            <a:ext cx="3992120" cy="3992118"/>
            <a:chOff x="4141118" y="2792440"/>
            <a:chExt cx="1562519" cy="1562519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9B206FE-D80A-4A7C-A343-4058090F4CCD}"/>
                </a:ext>
              </a:extLst>
            </p:cNvPr>
            <p:cNvGrpSpPr/>
            <p:nvPr/>
          </p:nvGrpSpPr>
          <p:grpSpPr>
            <a:xfrm>
              <a:off x="4141118" y="2792440"/>
              <a:ext cx="1562519" cy="1562519"/>
              <a:chOff x="3291812" y="3140968"/>
              <a:chExt cx="720080" cy="720080"/>
            </a:xfrm>
          </p:grpSpPr>
          <p:sp>
            <p:nvSpPr>
              <p:cNvPr id="43" name="ドーナツ 387">
                <a:extLst>
                  <a:ext uri="{FF2B5EF4-FFF2-40B4-BE49-F238E27FC236}">
                    <a16:creationId xmlns:a16="http://schemas.microsoft.com/office/drawing/2014/main" id="{A57E7DF5-B6F7-4AFF-A383-8E3EAB4F68FC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ドーナツ 388">
                <a:extLst>
                  <a:ext uri="{FF2B5EF4-FFF2-40B4-BE49-F238E27FC236}">
                    <a16:creationId xmlns:a16="http://schemas.microsoft.com/office/drawing/2014/main" id="{CBF1A340-CDBE-4075-9030-06ED6AA13A2C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62729732-275F-4249-9F8C-9AA668A73376}"/>
                </a:ext>
              </a:extLst>
            </p:cNvPr>
            <p:cNvGrpSpPr/>
            <p:nvPr/>
          </p:nvGrpSpPr>
          <p:grpSpPr>
            <a:xfrm>
              <a:off x="4284550" y="3191201"/>
              <a:ext cx="1275654" cy="764996"/>
              <a:chOff x="5711537" y="3900790"/>
              <a:chExt cx="1351216" cy="810310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A37BB810-2230-445F-897A-B327D5AA74F4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DB8BDBDA-BD0E-4F1E-941A-3EC669CFBD4F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BB2F2700-F408-4307-952E-BE6869B3773C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A266E5DA-C57A-4C77-83D0-42668A218BF9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7089A373-56D3-4753-964E-0A73CA6E9175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F3FFA0C-3F5E-47F8-939B-C2682970475D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A4D8BA4-BA8F-404E-A733-FC01586EFB7D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45CC98A-A9D5-4FD0-BE00-A8DB6F6D1ACD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 395">
              <a:extLst>
                <a:ext uri="{FF2B5EF4-FFF2-40B4-BE49-F238E27FC236}">
                  <a16:creationId xmlns:a16="http://schemas.microsoft.com/office/drawing/2014/main" id="{939B931C-6C0A-44AF-AADB-7DA44D051396}"/>
                </a:ext>
              </a:extLst>
            </p:cNvPr>
            <p:cNvSpPr/>
            <p:nvPr/>
          </p:nvSpPr>
          <p:spPr bwMode="auto">
            <a:xfrm>
              <a:off x="43906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30948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絶対に許しません！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5041921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厳禁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F6799EE-0EF0-4884-AB24-187FE7FC9959}"/>
              </a:ext>
            </a:extLst>
          </p:cNvPr>
          <p:cNvGrpSpPr/>
          <p:nvPr/>
        </p:nvGrpSpPr>
        <p:grpSpPr>
          <a:xfrm>
            <a:off x="3218567" y="1454278"/>
            <a:ext cx="3468864" cy="3468862"/>
            <a:chOff x="4141118" y="2792440"/>
            <a:chExt cx="1562519" cy="1562519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383D1FF-36F7-462C-B6AF-1722AB8F2611}"/>
                </a:ext>
              </a:extLst>
            </p:cNvPr>
            <p:cNvGrpSpPr/>
            <p:nvPr/>
          </p:nvGrpSpPr>
          <p:grpSpPr>
            <a:xfrm>
              <a:off x="4141118" y="2792440"/>
              <a:ext cx="1562519" cy="1562519"/>
              <a:chOff x="3291812" y="3140968"/>
              <a:chExt cx="720080" cy="720080"/>
            </a:xfrm>
          </p:grpSpPr>
          <p:sp>
            <p:nvSpPr>
              <p:cNvPr id="46" name="ドーナツ 387">
                <a:extLst>
                  <a:ext uri="{FF2B5EF4-FFF2-40B4-BE49-F238E27FC236}">
                    <a16:creationId xmlns:a16="http://schemas.microsoft.com/office/drawing/2014/main" id="{B092A7F3-21CA-45AD-B402-C60CFF7EE34B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ドーナツ 388">
                <a:extLst>
                  <a:ext uri="{FF2B5EF4-FFF2-40B4-BE49-F238E27FC236}">
                    <a16:creationId xmlns:a16="http://schemas.microsoft.com/office/drawing/2014/main" id="{8403F308-D359-4902-BE68-7587CDFF909B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B4FEC8B8-F495-4C69-8DE2-A71332B559FE}"/>
                </a:ext>
              </a:extLst>
            </p:cNvPr>
            <p:cNvGrpSpPr/>
            <p:nvPr/>
          </p:nvGrpSpPr>
          <p:grpSpPr>
            <a:xfrm>
              <a:off x="4284550" y="3191201"/>
              <a:ext cx="1275654" cy="764996"/>
              <a:chOff x="5711537" y="3900790"/>
              <a:chExt cx="1351216" cy="810310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82E71104-524A-4873-A8F3-186A903BF481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86D7B0F1-6CC0-4216-91FA-9CA3FC2ED812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423F1463-CFF4-44D6-AE3D-B1ACBBAA0062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983146E-A9DF-4CD4-988F-F183969A2CD6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月 44">
                  <a:extLst>
                    <a:ext uri="{FF2B5EF4-FFF2-40B4-BE49-F238E27FC236}">
                      <a16:creationId xmlns:a16="http://schemas.microsoft.com/office/drawing/2014/main" id="{00FDD0B2-461F-4E11-9F47-008B1F5D89AF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00B3E2A-40EF-4505-971A-1B7FB83E2905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5FDA4406-1563-4A3D-A19D-DE4E5A35B742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DA98A9F-10C9-40D1-B1F1-4833F28F5F40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 395">
              <a:extLst>
                <a:ext uri="{FF2B5EF4-FFF2-40B4-BE49-F238E27FC236}">
                  <a16:creationId xmlns:a16="http://schemas.microsoft.com/office/drawing/2014/main" id="{EAF9E1F3-B71D-4E6C-906D-CB69D0FB233E}"/>
                </a:ext>
              </a:extLst>
            </p:cNvPr>
            <p:cNvSpPr/>
            <p:nvPr/>
          </p:nvSpPr>
          <p:spPr bwMode="auto">
            <a:xfrm>
              <a:off x="43906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30948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その行為は犯罪です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5041921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厳禁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F6799EE-0EF0-4884-AB24-187FE7FC9959}"/>
              </a:ext>
            </a:extLst>
          </p:cNvPr>
          <p:cNvGrpSpPr/>
          <p:nvPr/>
        </p:nvGrpSpPr>
        <p:grpSpPr>
          <a:xfrm>
            <a:off x="3218567" y="1454278"/>
            <a:ext cx="3468864" cy="3468862"/>
            <a:chOff x="4141118" y="2792440"/>
            <a:chExt cx="1562519" cy="1562519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383D1FF-36F7-462C-B6AF-1722AB8F2611}"/>
                </a:ext>
              </a:extLst>
            </p:cNvPr>
            <p:cNvGrpSpPr/>
            <p:nvPr/>
          </p:nvGrpSpPr>
          <p:grpSpPr>
            <a:xfrm>
              <a:off x="4141118" y="2792440"/>
              <a:ext cx="1562519" cy="1562519"/>
              <a:chOff x="3291812" y="3140968"/>
              <a:chExt cx="720080" cy="720080"/>
            </a:xfrm>
          </p:grpSpPr>
          <p:sp>
            <p:nvSpPr>
              <p:cNvPr id="46" name="ドーナツ 387">
                <a:extLst>
                  <a:ext uri="{FF2B5EF4-FFF2-40B4-BE49-F238E27FC236}">
                    <a16:creationId xmlns:a16="http://schemas.microsoft.com/office/drawing/2014/main" id="{B092A7F3-21CA-45AD-B402-C60CFF7EE34B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ドーナツ 388">
                <a:extLst>
                  <a:ext uri="{FF2B5EF4-FFF2-40B4-BE49-F238E27FC236}">
                    <a16:creationId xmlns:a16="http://schemas.microsoft.com/office/drawing/2014/main" id="{8403F308-D359-4902-BE68-7587CDFF909B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B4FEC8B8-F495-4C69-8DE2-A71332B559FE}"/>
                </a:ext>
              </a:extLst>
            </p:cNvPr>
            <p:cNvGrpSpPr/>
            <p:nvPr/>
          </p:nvGrpSpPr>
          <p:grpSpPr>
            <a:xfrm>
              <a:off x="4284550" y="3191201"/>
              <a:ext cx="1275654" cy="764996"/>
              <a:chOff x="5711537" y="3900790"/>
              <a:chExt cx="1351216" cy="810310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82E71104-524A-4873-A8F3-186A903BF481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86D7B0F1-6CC0-4216-91FA-9CA3FC2ED812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423F1463-CFF4-44D6-AE3D-B1ACBBAA0062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983146E-A9DF-4CD4-988F-F183969A2CD6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月 44">
                  <a:extLst>
                    <a:ext uri="{FF2B5EF4-FFF2-40B4-BE49-F238E27FC236}">
                      <a16:creationId xmlns:a16="http://schemas.microsoft.com/office/drawing/2014/main" id="{00FDD0B2-461F-4E11-9F47-008B1F5D89AF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00B3E2A-40EF-4505-971A-1B7FB83E2905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5FDA4406-1563-4A3D-A19D-DE4E5A35B742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DA98A9F-10C9-40D1-B1F1-4833F28F5F40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 395">
              <a:extLst>
                <a:ext uri="{FF2B5EF4-FFF2-40B4-BE49-F238E27FC236}">
                  <a16:creationId xmlns:a16="http://schemas.microsoft.com/office/drawing/2014/main" id="{EAF9E1F3-B71D-4E6C-906D-CB69D0FB233E}"/>
                </a:ext>
              </a:extLst>
            </p:cNvPr>
            <p:cNvSpPr/>
            <p:nvPr/>
          </p:nvSpPr>
          <p:spPr bwMode="auto">
            <a:xfrm>
              <a:off x="43906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96882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pop853_不法投棄厳禁</dc:title>
  <dc:subject>pop853_不法投棄厳禁</dc:subject>
  <dc:creator>http://www.digipot.net</dc:creator>
  <cp:lastModifiedBy/>
  <cp:revision>1</cp:revision>
  <dcterms:created xsi:type="dcterms:W3CDTF">2014-07-30T05:46:34Z</dcterms:created>
  <dcterms:modified xsi:type="dcterms:W3CDTF">2017-07-13T13:08:36Z</dcterms:modified>
  <cp:version>1</cp:version>
</cp:coreProperties>
</file>