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6600"/>
    <a:srgbClr val="CC99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1434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33745" y="2450"/>
            <a:ext cx="418576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</a:rPr>
              <a:t>濡れた傘は</a:t>
            </a:r>
            <a:endParaRPr lang="en-US" altLang="ja-JP" sz="13000" dirty="0">
              <a:solidFill>
                <a:srgbClr val="FFFF00"/>
              </a:solidFill>
            </a:endParaRPr>
          </a:p>
          <a:p>
            <a:r>
              <a:rPr lang="ja-JP" altLang="en-US" sz="13000" dirty="0"/>
              <a:t>傘立てに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33745" y="0"/>
            <a:ext cx="418576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/>
              <a:t>濡れた傘は</a:t>
            </a:r>
            <a:endParaRPr lang="en-US" altLang="ja-JP" sz="13000" dirty="0"/>
          </a:p>
          <a:p>
            <a:r>
              <a:rPr lang="ja-JP" altLang="en-US" sz="13000" dirty="0"/>
              <a:t>傘立てに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5252C7F9-A2D1-47E1-8E9A-7E1BB75D5361}"/>
              </a:ext>
            </a:extLst>
          </p:cNvPr>
          <p:cNvGrpSpPr/>
          <p:nvPr/>
        </p:nvGrpSpPr>
        <p:grpSpPr>
          <a:xfrm>
            <a:off x="998730" y="2522730"/>
            <a:ext cx="4811912" cy="4811912"/>
            <a:chOff x="6069267" y="2750985"/>
            <a:chExt cx="1664628" cy="1664628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333A48FB-8E5A-431A-AB65-407A90E278C4}"/>
                </a:ext>
              </a:extLst>
            </p:cNvPr>
            <p:cNvSpPr/>
            <p:nvPr/>
          </p:nvSpPr>
          <p:spPr bwMode="auto">
            <a:xfrm>
              <a:off x="6069267" y="2750985"/>
              <a:ext cx="1664628" cy="1664628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59CA5EE-BCB3-42EF-AE9B-1FAF4BCBF31E}"/>
                </a:ext>
              </a:extLst>
            </p:cNvPr>
            <p:cNvSpPr/>
            <p:nvPr/>
          </p:nvSpPr>
          <p:spPr bwMode="auto">
            <a:xfrm>
              <a:off x="6185896" y="2884279"/>
              <a:ext cx="1415538" cy="1351642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056783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濡れた傘は</a:t>
            </a:r>
            <a:endParaRPr lang="en-US" altLang="ja-JP" sz="8800" dirty="0"/>
          </a:p>
          <a:p>
            <a:r>
              <a:rPr lang="ja-JP" altLang="en-US" sz="8800" dirty="0">
                <a:solidFill>
                  <a:srgbClr val="FF0000"/>
                </a:solidFill>
              </a:rPr>
              <a:t>傘立てに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DADEE5A1-0D7E-42CC-BF2D-C85DFF3B8E0D}"/>
              </a:ext>
            </a:extLst>
          </p:cNvPr>
          <p:cNvGrpSpPr/>
          <p:nvPr/>
        </p:nvGrpSpPr>
        <p:grpSpPr>
          <a:xfrm>
            <a:off x="1179537" y="1262590"/>
            <a:ext cx="4450298" cy="4450298"/>
            <a:chOff x="6069267" y="2750985"/>
            <a:chExt cx="1664628" cy="1664628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02662712-5EFB-462C-86CD-3F7E6C9DFB06}"/>
                </a:ext>
              </a:extLst>
            </p:cNvPr>
            <p:cNvSpPr/>
            <p:nvPr/>
          </p:nvSpPr>
          <p:spPr bwMode="auto">
            <a:xfrm>
              <a:off x="6069267" y="2750985"/>
              <a:ext cx="1664628" cy="1664628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38315D2-E5F4-444F-9698-9670437297ED}"/>
                </a:ext>
              </a:extLst>
            </p:cNvPr>
            <p:cNvSpPr/>
            <p:nvPr/>
          </p:nvSpPr>
          <p:spPr bwMode="auto">
            <a:xfrm>
              <a:off x="6185896" y="2884279"/>
              <a:ext cx="1415538" cy="1351642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812540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0" y="6719219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濡れた傘は</a:t>
            </a:r>
            <a:endParaRPr lang="en-US" altLang="ja-JP" sz="8800" dirty="0"/>
          </a:p>
          <a:p>
            <a:r>
              <a:rPr lang="ja-JP" altLang="en-US" sz="8800" dirty="0">
                <a:solidFill>
                  <a:srgbClr val="FF0000"/>
                </a:solidFill>
              </a:rPr>
              <a:t>傘立てに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32D4054-D217-44CD-B5EE-800273B077AF}"/>
              </a:ext>
            </a:extLst>
          </p:cNvPr>
          <p:cNvGrpSpPr/>
          <p:nvPr/>
        </p:nvGrpSpPr>
        <p:grpSpPr>
          <a:xfrm>
            <a:off x="1340901" y="2209926"/>
            <a:ext cx="4127570" cy="4127570"/>
            <a:chOff x="6069267" y="2750985"/>
            <a:chExt cx="1664628" cy="1664628"/>
          </a:xfrm>
        </p:grpSpPr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A0E1529-3FA7-41F2-A154-9E8914C68C72}"/>
                </a:ext>
              </a:extLst>
            </p:cNvPr>
            <p:cNvSpPr/>
            <p:nvPr/>
          </p:nvSpPr>
          <p:spPr bwMode="auto">
            <a:xfrm>
              <a:off x="6069267" y="2750985"/>
              <a:ext cx="1664628" cy="1664628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69187E9-3F41-4B23-9C8D-927948976A55}"/>
                </a:ext>
              </a:extLst>
            </p:cNvPr>
            <p:cNvSpPr/>
            <p:nvPr/>
          </p:nvSpPr>
          <p:spPr bwMode="auto">
            <a:xfrm>
              <a:off x="6185896" y="2884279"/>
              <a:ext cx="1415538" cy="1351642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812540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0" y="6719219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濡れた傘は</a:t>
            </a:r>
            <a:endParaRPr lang="en-US" altLang="ja-JP" sz="8800" dirty="0"/>
          </a:p>
          <a:p>
            <a:r>
              <a:rPr lang="ja-JP" altLang="en-US" sz="8800" dirty="0">
                <a:solidFill>
                  <a:srgbClr val="FF0000"/>
                </a:solidFill>
              </a:rPr>
              <a:t>傘立てに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32D4054-D217-44CD-B5EE-800273B077AF}"/>
              </a:ext>
            </a:extLst>
          </p:cNvPr>
          <p:cNvGrpSpPr/>
          <p:nvPr/>
        </p:nvGrpSpPr>
        <p:grpSpPr>
          <a:xfrm>
            <a:off x="1340901" y="2209926"/>
            <a:ext cx="4127570" cy="4127570"/>
            <a:chOff x="6069267" y="2750985"/>
            <a:chExt cx="1664628" cy="1664628"/>
          </a:xfrm>
        </p:grpSpPr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A0E1529-3FA7-41F2-A154-9E8914C68C72}"/>
                </a:ext>
              </a:extLst>
            </p:cNvPr>
            <p:cNvSpPr/>
            <p:nvPr/>
          </p:nvSpPr>
          <p:spPr bwMode="auto">
            <a:xfrm>
              <a:off x="6069267" y="2750985"/>
              <a:ext cx="1664628" cy="1664628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69187E9-3F41-4B23-9C8D-927948976A55}"/>
                </a:ext>
              </a:extLst>
            </p:cNvPr>
            <p:cNvSpPr/>
            <p:nvPr/>
          </p:nvSpPr>
          <p:spPr bwMode="auto">
            <a:xfrm>
              <a:off x="6185896" y="2884279"/>
              <a:ext cx="1415538" cy="1351642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4169059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pop826_塗れた傘は傘立てに</dc:title>
  <dc:subject>pop826_塗れた傘は傘立てに</dc:subject>
  <dc:creator>http://www.digipot.net</dc:creator>
  <cp:lastModifiedBy/>
  <cp:revision>1</cp:revision>
  <dcterms:created xsi:type="dcterms:W3CDTF">2014-12-04T06:28:15Z</dcterms:created>
  <dcterms:modified xsi:type="dcterms:W3CDTF">2017-06-19T06:44:32Z</dcterms:modified>
  <cp:version>1</cp:version>
</cp:coreProperties>
</file>