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006600"/>
    <a:srgbClr val="FFCC66"/>
    <a:srgbClr val="99CCFF"/>
    <a:srgbClr val="CC6600"/>
    <a:srgbClr val="FF6600"/>
    <a:srgbClr val="CC99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7" d="100"/>
          <a:sy n="77" d="100"/>
        </p:scale>
        <p:origin x="198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538790"/>
            <a:ext cx="9906000" cy="409342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solidFill>
                  <a:srgbClr val="FFFF00"/>
                </a:solidFill>
                <a:effectLst>
                  <a:outerShdw blurRad="12700" dist="63500" dir="2400000" algn="tl" rotWithShape="0">
                    <a:prstClr val="black"/>
                  </a:outerShdw>
                </a:effectLst>
              </a:rPr>
              <a:t>濡れた傘は</a:t>
            </a:r>
            <a:endParaRPr lang="en-US" altLang="ja-JP" sz="13000" dirty="0">
              <a:solidFill>
                <a:srgbClr val="FFFF00"/>
              </a:solidFill>
              <a:effectLst>
                <a:outerShdw blurRad="12700" dist="63500" dir="2400000" algn="tl" rotWithShape="0">
                  <a:prstClr val="black"/>
                </a:outerShdw>
              </a:effectLst>
            </a:endParaRPr>
          </a:p>
          <a:p>
            <a:r>
              <a:rPr lang="ja-JP" altLang="en-US" sz="13000" dirty="0">
                <a:effectLst>
                  <a:outerShdw blurRad="12700" dist="63500" dir="2400000" algn="tl" rotWithShape="0">
                    <a:prstClr val="black"/>
                  </a:outerShdw>
                </a:effectLst>
              </a:rPr>
              <a:t>傘立てに</a:t>
            </a:r>
            <a:endParaRPr lang="en-US" altLang="ja-JP" sz="13000" dirty="0">
              <a:effectLst>
                <a:outerShdw blurRad="12700" dist="63500" dir="24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583795"/>
            <a:ext cx="9906000" cy="40934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/>
              <a:t>濡れた傘は</a:t>
            </a:r>
            <a:endParaRPr lang="en-US" altLang="ja-JP" sz="13000" dirty="0"/>
          </a:p>
          <a:p>
            <a:r>
              <a:rPr lang="ja-JP" altLang="en-US" sz="13000" dirty="0"/>
              <a:t>傘立てに</a:t>
            </a:r>
            <a:endParaRPr lang="en-US" altLang="ja-JP" sz="13000" dirty="0"/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281D2A15-310C-45D6-9E57-4C1A431C796B}"/>
              </a:ext>
            </a:extLst>
          </p:cNvPr>
          <p:cNvGrpSpPr/>
          <p:nvPr/>
        </p:nvGrpSpPr>
        <p:grpSpPr>
          <a:xfrm>
            <a:off x="2117685" y="865411"/>
            <a:ext cx="5435776" cy="5435776"/>
            <a:chOff x="6069267" y="2750985"/>
            <a:chExt cx="1664628" cy="1664628"/>
          </a:xfrm>
        </p:grpSpPr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E7CB0A04-3281-4005-B291-0CB9A20BF5F8}"/>
                </a:ext>
              </a:extLst>
            </p:cNvPr>
            <p:cNvSpPr/>
            <p:nvPr/>
          </p:nvSpPr>
          <p:spPr bwMode="auto">
            <a:xfrm>
              <a:off x="6069267" y="2750985"/>
              <a:ext cx="1664628" cy="1664628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20AB0E18-C327-43D5-83BC-050A31D46DEE}"/>
                </a:ext>
              </a:extLst>
            </p:cNvPr>
            <p:cNvSpPr/>
            <p:nvPr/>
          </p:nvSpPr>
          <p:spPr bwMode="auto">
            <a:xfrm>
              <a:off x="6185896" y="2884279"/>
              <a:ext cx="1415538" cy="1351642"/>
            </a:xfrm>
            <a:custGeom>
              <a:avLst/>
              <a:gdLst>
                <a:gd name="connsiteX0" fmla="*/ 991598 w 2100376"/>
                <a:gd name="connsiteY0" fmla="*/ 1279318 h 2005568"/>
                <a:gd name="connsiteX1" fmla="*/ 939784 w 2100376"/>
                <a:gd name="connsiteY1" fmla="*/ 1769213 h 2005568"/>
                <a:gd name="connsiteX2" fmla="*/ 926662 w 2100376"/>
                <a:gd name="connsiteY2" fmla="*/ 1769213 h 2005568"/>
                <a:gd name="connsiteX3" fmla="*/ 919633 w 2100376"/>
                <a:gd name="connsiteY3" fmla="*/ 1870553 h 2005568"/>
                <a:gd name="connsiteX4" fmla="*/ 1063562 w 2100376"/>
                <a:gd name="connsiteY4" fmla="*/ 1870553 h 2005568"/>
                <a:gd name="connsiteX5" fmla="*/ 1056534 w 2100376"/>
                <a:gd name="connsiteY5" fmla="*/ 1769213 h 2005568"/>
                <a:gd name="connsiteX6" fmla="*/ 1043411 w 2100376"/>
                <a:gd name="connsiteY6" fmla="*/ 1769213 h 2005568"/>
                <a:gd name="connsiteX7" fmla="*/ 811417 w 2100376"/>
                <a:gd name="connsiteY7" fmla="*/ 1176902 h 2005568"/>
                <a:gd name="connsiteX8" fmla="*/ 748771 w 2100376"/>
                <a:gd name="connsiteY8" fmla="*/ 1769213 h 2005568"/>
                <a:gd name="connsiteX9" fmla="*/ 735649 w 2100376"/>
                <a:gd name="connsiteY9" fmla="*/ 1769213 h 2005568"/>
                <a:gd name="connsiteX10" fmla="*/ 728620 w 2100376"/>
                <a:gd name="connsiteY10" fmla="*/ 1870553 h 2005568"/>
                <a:gd name="connsiteX11" fmla="*/ 894213 w 2100376"/>
                <a:gd name="connsiteY11" fmla="*/ 1870553 h 2005568"/>
                <a:gd name="connsiteX12" fmla="*/ 887185 w 2100376"/>
                <a:gd name="connsiteY12" fmla="*/ 1769213 h 2005568"/>
                <a:gd name="connsiteX13" fmla="*/ 874062 w 2100376"/>
                <a:gd name="connsiteY13" fmla="*/ 1769213 h 2005568"/>
                <a:gd name="connsiteX14" fmla="*/ 1374801 w 2100376"/>
                <a:gd name="connsiteY14" fmla="*/ 1165062 h 2005568"/>
                <a:gd name="connsiteX15" fmla="*/ 1310903 w 2100376"/>
                <a:gd name="connsiteY15" fmla="*/ 1769213 h 2005568"/>
                <a:gd name="connsiteX16" fmla="*/ 1297781 w 2100376"/>
                <a:gd name="connsiteY16" fmla="*/ 1769213 h 2005568"/>
                <a:gd name="connsiteX17" fmla="*/ 1290752 w 2100376"/>
                <a:gd name="connsiteY17" fmla="*/ 1870553 h 2005568"/>
                <a:gd name="connsiteX18" fmla="*/ 1458850 w 2100376"/>
                <a:gd name="connsiteY18" fmla="*/ 1870553 h 2005568"/>
                <a:gd name="connsiteX19" fmla="*/ 1451822 w 2100376"/>
                <a:gd name="connsiteY19" fmla="*/ 1769213 h 2005568"/>
                <a:gd name="connsiteX20" fmla="*/ 1438699 w 2100376"/>
                <a:gd name="connsiteY20" fmla="*/ 1769213 h 2005568"/>
                <a:gd name="connsiteX21" fmla="*/ 1177157 w 2100376"/>
                <a:gd name="connsiteY21" fmla="*/ 1126046 h 2005568"/>
                <a:gd name="connsiteX22" fmla="*/ 1109133 w 2100376"/>
                <a:gd name="connsiteY22" fmla="*/ 1769213 h 2005568"/>
                <a:gd name="connsiteX23" fmla="*/ 1096011 w 2100376"/>
                <a:gd name="connsiteY23" fmla="*/ 1769213 h 2005568"/>
                <a:gd name="connsiteX24" fmla="*/ 1088982 w 2100376"/>
                <a:gd name="connsiteY24" fmla="*/ 1870553 h 2005568"/>
                <a:gd name="connsiteX25" fmla="*/ 1265332 w 2100376"/>
                <a:gd name="connsiteY25" fmla="*/ 1870553 h 2005568"/>
                <a:gd name="connsiteX26" fmla="*/ 1258304 w 2100376"/>
                <a:gd name="connsiteY26" fmla="*/ 1769213 h 2005568"/>
                <a:gd name="connsiteX27" fmla="*/ 1245181 w 2100376"/>
                <a:gd name="connsiteY27" fmla="*/ 1769213 h 2005568"/>
                <a:gd name="connsiteX28" fmla="*/ 1854567 w 2100376"/>
                <a:gd name="connsiteY28" fmla="*/ 1089864 h 2005568"/>
                <a:gd name="connsiteX29" fmla="*/ 1782716 w 2100376"/>
                <a:gd name="connsiteY29" fmla="*/ 1769213 h 2005568"/>
                <a:gd name="connsiteX30" fmla="*/ 1769594 w 2100376"/>
                <a:gd name="connsiteY30" fmla="*/ 1769213 h 2005568"/>
                <a:gd name="connsiteX31" fmla="*/ 1762565 w 2100376"/>
                <a:gd name="connsiteY31" fmla="*/ 1870553 h 2005568"/>
                <a:gd name="connsiteX32" fmla="*/ 2037941 w 2100376"/>
                <a:gd name="connsiteY32" fmla="*/ 1870553 h 2005568"/>
                <a:gd name="connsiteX33" fmla="*/ 2037941 w 2100376"/>
                <a:gd name="connsiteY33" fmla="*/ 1089864 h 2005568"/>
                <a:gd name="connsiteX34" fmla="*/ 1576272 w 2100376"/>
                <a:gd name="connsiteY34" fmla="*/ 1089864 h 2005568"/>
                <a:gd name="connsiteX35" fmla="*/ 1504421 w 2100376"/>
                <a:gd name="connsiteY35" fmla="*/ 1769213 h 2005568"/>
                <a:gd name="connsiteX36" fmla="*/ 1491299 w 2100376"/>
                <a:gd name="connsiteY36" fmla="*/ 1769213 h 2005568"/>
                <a:gd name="connsiteX37" fmla="*/ 1484270 w 2100376"/>
                <a:gd name="connsiteY37" fmla="*/ 1870553 h 2005568"/>
                <a:gd name="connsiteX38" fmla="*/ 1737145 w 2100376"/>
                <a:gd name="connsiteY38" fmla="*/ 1870553 h 2005568"/>
                <a:gd name="connsiteX39" fmla="*/ 1730117 w 2100376"/>
                <a:gd name="connsiteY39" fmla="*/ 1769213 h 2005568"/>
                <a:gd name="connsiteX40" fmla="*/ 1716994 w 2100376"/>
                <a:gd name="connsiteY40" fmla="*/ 1769213 h 2005568"/>
                <a:gd name="connsiteX41" fmla="*/ 1645143 w 2100376"/>
                <a:gd name="connsiteY41" fmla="*/ 1089864 h 2005568"/>
                <a:gd name="connsiteX42" fmla="*/ 482968 w 2100376"/>
                <a:gd name="connsiteY42" fmla="*/ 1089864 h 2005568"/>
                <a:gd name="connsiteX43" fmla="*/ 411116 w 2100376"/>
                <a:gd name="connsiteY43" fmla="*/ 1769213 h 2005568"/>
                <a:gd name="connsiteX44" fmla="*/ 397994 w 2100376"/>
                <a:gd name="connsiteY44" fmla="*/ 1769213 h 2005568"/>
                <a:gd name="connsiteX45" fmla="*/ 390965 w 2100376"/>
                <a:gd name="connsiteY45" fmla="*/ 1870553 h 2005568"/>
                <a:gd name="connsiteX46" fmla="*/ 703200 w 2100376"/>
                <a:gd name="connsiteY46" fmla="*/ 1870553 h 2005568"/>
                <a:gd name="connsiteX47" fmla="*/ 696172 w 2100376"/>
                <a:gd name="connsiteY47" fmla="*/ 1769213 h 2005568"/>
                <a:gd name="connsiteX48" fmla="*/ 683049 w 2100376"/>
                <a:gd name="connsiteY48" fmla="*/ 1769213 h 2005568"/>
                <a:gd name="connsiteX49" fmla="*/ 611198 w 2100376"/>
                <a:gd name="connsiteY49" fmla="*/ 1089864 h 2005568"/>
                <a:gd name="connsiteX50" fmla="*/ 62435 w 2100376"/>
                <a:gd name="connsiteY50" fmla="*/ 1089864 h 2005568"/>
                <a:gd name="connsiteX51" fmla="*/ 62435 w 2100376"/>
                <a:gd name="connsiteY51" fmla="*/ 1870553 h 2005568"/>
                <a:gd name="connsiteX52" fmla="*/ 365545 w 2100376"/>
                <a:gd name="connsiteY52" fmla="*/ 1870553 h 2005568"/>
                <a:gd name="connsiteX53" fmla="*/ 358517 w 2100376"/>
                <a:gd name="connsiteY53" fmla="*/ 1769213 h 2005568"/>
                <a:gd name="connsiteX54" fmla="*/ 345394 w 2100376"/>
                <a:gd name="connsiteY54" fmla="*/ 1769213 h 2005568"/>
                <a:gd name="connsiteX55" fmla="*/ 273543 w 2100376"/>
                <a:gd name="connsiteY55" fmla="*/ 1089864 h 2005568"/>
                <a:gd name="connsiteX56" fmla="*/ 1885921 w 2100376"/>
                <a:gd name="connsiteY56" fmla="*/ 793420 h 2005568"/>
                <a:gd name="connsiteX57" fmla="*/ 1861798 w 2100376"/>
                <a:gd name="connsiteY57" fmla="*/ 1021500 h 2005568"/>
                <a:gd name="connsiteX58" fmla="*/ 2037941 w 2100376"/>
                <a:gd name="connsiteY58" fmla="*/ 1021500 h 2005568"/>
                <a:gd name="connsiteX59" fmla="*/ 2037941 w 2100376"/>
                <a:gd name="connsiteY59" fmla="*/ 793420 h 2005568"/>
                <a:gd name="connsiteX60" fmla="*/ 1607625 w 2100376"/>
                <a:gd name="connsiteY60" fmla="*/ 793420 h 2005568"/>
                <a:gd name="connsiteX61" fmla="*/ 1583503 w 2100376"/>
                <a:gd name="connsiteY61" fmla="*/ 1021500 h 2005568"/>
                <a:gd name="connsiteX62" fmla="*/ 1637913 w 2100376"/>
                <a:gd name="connsiteY62" fmla="*/ 1021500 h 2005568"/>
                <a:gd name="connsiteX63" fmla="*/ 1613790 w 2100376"/>
                <a:gd name="connsiteY63" fmla="*/ 793420 h 2005568"/>
                <a:gd name="connsiteX64" fmla="*/ 514321 w 2100376"/>
                <a:gd name="connsiteY64" fmla="*/ 793420 h 2005568"/>
                <a:gd name="connsiteX65" fmla="*/ 490198 w 2100376"/>
                <a:gd name="connsiteY65" fmla="*/ 1021500 h 2005568"/>
                <a:gd name="connsiteX66" fmla="*/ 603968 w 2100376"/>
                <a:gd name="connsiteY66" fmla="*/ 1021500 h 2005568"/>
                <a:gd name="connsiteX67" fmla="*/ 579845 w 2100376"/>
                <a:gd name="connsiteY67" fmla="*/ 793420 h 2005568"/>
                <a:gd name="connsiteX68" fmla="*/ 62435 w 2100376"/>
                <a:gd name="connsiteY68" fmla="*/ 793420 h 2005568"/>
                <a:gd name="connsiteX69" fmla="*/ 62435 w 2100376"/>
                <a:gd name="connsiteY69" fmla="*/ 1021500 h 2005568"/>
                <a:gd name="connsiteX70" fmla="*/ 266313 w 2100376"/>
                <a:gd name="connsiteY70" fmla="*/ 1021500 h 2005568"/>
                <a:gd name="connsiteX71" fmla="*/ 242190 w 2100376"/>
                <a:gd name="connsiteY71" fmla="*/ 793420 h 2005568"/>
                <a:gd name="connsiteX72" fmla="*/ 547083 w 2100376"/>
                <a:gd name="connsiteY72" fmla="*/ 483660 h 2005568"/>
                <a:gd name="connsiteX73" fmla="*/ 528601 w 2100376"/>
                <a:gd name="connsiteY73" fmla="*/ 658405 h 2005568"/>
                <a:gd name="connsiteX74" fmla="*/ 565565 w 2100376"/>
                <a:gd name="connsiteY74" fmla="*/ 658405 h 2005568"/>
                <a:gd name="connsiteX75" fmla="*/ 1374801 w 2100376"/>
                <a:gd name="connsiteY75" fmla="*/ 66465 h 2005568"/>
                <a:gd name="connsiteX76" fmla="*/ 1357753 w 2100376"/>
                <a:gd name="connsiteY76" fmla="*/ 69907 h 2005568"/>
                <a:gd name="connsiteX77" fmla="*/ 1315078 w 2100376"/>
                <a:gd name="connsiteY77" fmla="*/ 134289 h 2005568"/>
                <a:gd name="connsiteX78" fmla="*/ 1315078 w 2100376"/>
                <a:gd name="connsiteY78" fmla="*/ 310842 h 2005568"/>
                <a:gd name="connsiteX79" fmla="*/ 1305284 w 2100376"/>
                <a:gd name="connsiteY79" fmla="*/ 310842 h 2005568"/>
                <a:gd name="connsiteX80" fmla="*/ 1305284 w 2100376"/>
                <a:gd name="connsiteY80" fmla="*/ 408017 h 2005568"/>
                <a:gd name="connsiteX81" fmla="*/ 1326284 w 2100376"/>
                <a:gd name="connsiteY81" fmla="*/ 405751 h 2005568"/>
                <a:gd name="connsiteX82" fmla="*/ 1365680 w 2100376"/>
                <a:gd name="connsiteY82" fmla="*/ 391552 h 2005568"/>
                <a:gd name="connsiteX83" fmla="*/ 1369718 w 2100376"/>
                <a:gd name="connsiteY83" fmla="*/ 388350 h 2005568"/>
                <a:gd name="connsiteX84" fmla="*/ 1373756 w 2100376"/>
                <a:gd name="connsiteY84" fmla="*/ 391552 h 2005568"/>
                <a:gd name="connsiteX85" fmla="*/ 1374801 w 2100376"/>
                <a:gd name="connsiteY85" fmla="*/ 391928 h 2005568"/>
                <a:gd name="connsiteX86" fmla="*/ 1375846 w 2100376"/>
                <a:gd name="connsiteY86" fmla="*/ 391552 h 2005568"/>
                <a:gd name="connsiteX87" fmla="*/ 1379884 w 2100376"/>
                <a:gd name="connsiteY87" fmla="*/ 388350 h 2005568"/>
                <a:gd name="connsiteX88" fmla="*/ 1383922 w 2100376"/>
                <a:gd name="connsiteY88" fmla="*/ 391552 h 2005568"/>
                <a:gd name="connsiteX89" fmla="*/ 1423318 w 2100376"/>
                <a:gd name="connsiteY89" fmla="*/ 405751 h 2005568"/>
                <a:gd name="connsiteX90" fmla="*/ 1444318 w 2100376"/>
                <a:gd name="connsiteY90" fmla="*/ 408017 h 2005568"/>
                <a:gd name="connsiteX91" fmla="*/ 1444318 w 2100376"/>
                <a:gd name="connsiteY91" fmla="*/ 310842 h 2005568"/>
                <a:gd name="connsiteX92" fmla="*/ 1434524 w 2100376"/>
                <a:gd name="connsiteY92" fmla="*/ 310842 h 2005568"/>
                <a:gd name="connsiteX93" fmla="*/ 1434524 w 2100376"/>
                <a:gd name="connsiteY93" fmla="*/ 134289 h 2005568"/>
                <a:gd name="connsiteX94" fmla="*/ 1391849 w 2100376"/>
                <a:gd name="connsiteY94" fmla="*/ 69907 h 2005568"/>
                <a:gd name="connsiteX95" fmla="*/ 969363 w 2100376"/>
                <a:gd name="connsiteY95" fmla="*/ 64416 h 2005568"/>
                <a:gd name="connsiteX96" fmla="*/ 942165 w 2100376"/>
                <a:gd name="connsiteY96" fmla="*/ 69907 h 2005568"/>
                <a:gd name="connsiteX97" fmla="*/ 923804 w 2100376"/>
                <a:gd name="connsiteY97" fmla="*/ 82286 h 2005568"/>
                <a:gd name="connsiteX98" fmla="*/ 934303 w 2100376"/>
                <a:gd name="connsiteY98" fmla="*/ 134289 h 2005568"/>
                <a:gd name="connsiteX99" fmla="*/ 934303 w 2100376"/>
                <a:gd name="connsiteY99" fmla="*/ 310842 h 2005568"/>
                <a:gd name="connsiteX100" fmla="*/ 925401 w 2100376"/>
                <a:gd name="connsiteY100" fmla="*/ 310842 h 2005568"/>
                <a:gd name="connsiteX101" fmla="*/ 925401 w 2100376"/>
                <a:gd name="connsiteY101" fmla="*/ 407452 h 2005568"/>
                <a:gd name="connsiteX102" fmla="*/ 941161 w 2100376"/>
                <a:gd name="connsiteY102" fmla="*/ 405750 h 2005568"/>
                <a:gd name="connsiteX103" fmla="*/ 980558 w 2100376"/>
                <a:gd name="connsiteY103" fmla="*/ 391552 h 2005568"/>
                <a:gd name="connsiteX104" fmla="*/ 984596 w 2100376"/>
                <a:gd name="connsiteY104" fmla="*/ 388350 h 2005568"/>
                <a:gd name="connsiteX105" fmla="*/ 988634 w 2100376"/>
                <a:gd name="connsiteY105" fmla="*/ 391552 h 2005568"/>
                <a:gd name="connsiteX106" fmla="*/ 991600 w 2100376"/>
                <a:gd name="connsiteY106" fmla="*/ 392621 h 2005568"/>
                <a:gd name="connsiteX107" fmla="*/ 994565 w 2100376"/>
                <a:gd name="connsiteY107" fmla="*/ 391552 h 2005568"/>
                <a:gd name="connsiteX108" fmla="*/ 998603 w 2100376"/>
                <a:gd name="connsiteY108" fmla="*/ 388350 h 2005568"/>
                <a:gd name="connsiteX109" fmla="*/ 1002642 w 2100376"/>
                <a:gd name="connsiteY109" fmla="*/ 391552 h 2005568"/>
                <a:gd name="connsiteX110" fmla="*/ 1042038 w 2100376"/>
                <a:gd name="connsiteY110" fmla="*/ 405750 h 2005568"/>
                <a:gd name="connsiteX111" fmla="*/ 1049030 w 2100376"/>
                <a:gd name="connsiteY111" fmla="*/ 406505 h 2005568"/>
                <a:gd name="connsiteX112" fmla="*/ 1049030 w 2100376"/>
                <a:gd name="connsiteY112" fmla="*/ 310842 h 2005568"/>
                <a:gd name="connsiteX113" fmla="*/ 1039236 w 2100376"/>
                <a:gd name="connsiteY113" fmla="*/ 310842 h 2005568"/>
                <a:gd name="connsiteX114" fmla="*/ 1039236 w 2100376"/>
                <a:gd name="connsiteY114" fmla="*/ 134289 h 2005568"/>
                <a:gd name="connsiteX115" fmla="*/ 969363 w 2100376"/>
                <a:gd name="connsiteY115" fmla="*/ 64416 h 2005568"/>
                <a:gd name="connsiteX116" fmla="*/ 800014 w 2100376"/>
                <a:gd name="connsiteY116" fmla="*/ 64416 h 2005568"/>
                <a:gd name="connsiteX117" fmla="*/ 750607 w 2100376"/>
                <a:gd name="connsiteY117" fmla="*/ 84881 h 2005568"/>
                <a:gd name="connsiteX118" fmla="*/ 737300 w 2100376"/>
                <a:gd name="connsiteY118" fmla="*/ 104617 h 2005568"/>
                <a:gd name="connsiteX119" fmla="*/ 743290 w 2100376"/>
                <a:gd name="connsiteY119" fmla="*/ 134289 h 2005568"/>
                <a:gd name="connsiteX120" fmla="*/ 743290 w 2100376"/>
                <a:gd name="connsiteY120" fmla="*/ 310842 h 2005568"/>
                <a:gd name="connsiteX121" fmla="*/ 734388 w 2100376"/>
                <a:gd name="connsiteY121" fmla="*/ 310842 h 2005568"/>
                <a:gd name="connsiteX122" fmla="*/ 734388 w 2100376"/>
                <a:gd name="connsiteY122" fmla="*/ 408964 h 2005568"/>
                <a:gd name="connsiteX123" fmla="*/ 764156 w 2100376"/>
                <a:gd name="connsiteY123" fmla="*/ 405751 h 2005568"/>
                <a:gd name="connsiteX124" fmla="*/ 803552 w 2100376"/>
                <a:gd name="connsiteY124" fmla="*/ 391552 h 2005568"/>
                <a:gd name="connsiteX125" fmla="*/ 807590 w 2100376"/>
                <a:gd name="connsiteY125" fmla="*/ 388350 h 2005568"/>
                <a:gd name="connsiteX126" fmla="*/ 811419 w 2100376"/>
                <a:gd name="connsiteY126" fmla="*/ 391385 h 2005568"/>
                <a:gd name="connsiteX127" fmla="*/ 815247 w 2100376"/>
                <a:gd name="connsiteY127" fmla="*/ 388350 h 2005568"/>
                <a:gd name="connsiteX128" fmla="*/ 819285 w 2100376"/>
                <a:gd name="connsiteY128" fmla="*/ 391552 h 2005568"/>
                <a:gd name="connsiteX129" fmla="*/ 858681 w 2100376"/>
                <a:gd name="connsiteY129" fmla="*/ 405751 h 2005568"/>
                <a:gd name="connsiteX130" fmla="*/ 879681 w 2100376"/>
                <a:gd name="connsiteY130" fmla="*/ 408017 h 2005568"/>
                <a:gd name="connsiteX131" fmla="*/ 879681 w 2100376"/>
                <a:gd name="connsiteY131" fmla="*/ 310842 h 2005568"/>
                <a:gd name="connsiteX132" fmla="*/ 869887 w 2100376"/>
                <a:gd name="connsiteY132" fmla="*/ 310842 h 2005568"/>
                <a:gd name="connsiteX133" fmla="*/ 869887 w 2100376"/>
                <a:gd name="connsiteY133" fmla="*/ 203563 h 2005568"/>
                <a:gd name="connsiteX134" fmla="*/ 835075 w 2100376"/>
                <a:gd name="connsiteY134" fmla="*/ 203563 h 2005568"/>
                <a:gd name="connsiteX135" fmla="*/ 835074 w 2100376"/>
                <a:gd name="connsiteY135" fmla="*/ 134289 h 2005568"/>
                <a:gd name="connsiteX136" fmla="*/ 845573 w 2100376"/>
                <a:gd name="connsiteY136" fmla="*/ 82286 h 2005568"/>
                <a:gd name="connsiteX137" fmla="*/ 827212 w 2100376"/>
                <a:gd name="connsiteY137" fmla="*/ 69907 h 2005568"/>
                <a:gd name="connsiteX138" fmla="*/ 800014 w 2100376"/>
                <a:gd name="connsiteY138" fmla="*/ 64416 h 2005568"/>
                <a:gd name="connsiteX139" fmla="*/ 485164 w 2100376"/>
                <a:gd name="connsiteY139" fmla="*/ 64416 h 2005568"/>
                <a:gd name="connsiteX140" fmla="*/ 415291 w 2100376"/>
                <a:gd name="connsiteY140" fmla="*/ 134289 h 2005568"/>
                <a:gd name="connsiteX141" fmla="*/ 415291 w 2100376"/>
                <a:gd name="connsiteY141" fmla="*/ 310842 h 2005568"/>
                <a:gd name="connsiteX142" fmla="*/ 405497 w 2100376"/>
                <a:gd name="connsiteY142" fmla="*/ 310842 h 2005568"/>
                <a:gd name="connsiteX143" fmla="*/ 405497 w 2100376"/>
                <a:gd name="connsiteY143" fmla="*/ 408017 h 2005568"/>
                <a:gd name="connsiteX144" fmla="*/ 426497 w 2100376"/>
                <a:gd name="connsiteY144" fmla="*/ 405751 h 2005568"/>
                <a:gd name="connsiteX145" fmla="*/ 465893 w 2100376"/>
                <a:gd name="connsiteY145" fmla="*/ 391552 h 2005568"/>
                <a:gd name="connsiteX146" fmla="*/ 469931 w 2100376"/>
                <a:gd name="connsiteY146" fmla="*/ 388350 h 2005568"/>
                <a:gd name="connsiteX147" fmla="*/ 473969 w 2100376"/>
                <a:gd name="connsiteY147" fmla="*/ 391552 h 2005568"/>
                <a:gd name="connsiteX148" fmla="*/ 513366 w 2100376"/>
                <a:gd name="connsiteY148" fmla="*/ 405750 h 2005568"/>
                <a:gd name="connsiteX149" fmla="*/ 547083 w 2100376"/>
                <a:gd name="connsiteY149" fmla="*/ 409390 h 2005568"/>
                <a:gd name="connsiteX150" fmla="*/ 580799 w 2100376"/>
                <a:gd name="connsiteY150" fmla="*/ 405750 h 2005568"/>
                <a:gd name="connsiteX151" fmla="*/ 620196 w 2100376"/>
                <a:gd name="connsiteY151" fmla="*/ 391552 h 2005568"/>
                <a:gd name="connsiteX152" fmla="*/ 624234 w 2100376"/>
                <a:gd name="connsiteY152" fmla="*/ 388350 h 2005568"/>
                <a:gd name="connsiteX153" fmla="*/ 628272 w 2100376"/>
                <a:gd name="connsiteY153" fmla="*/ 391552 h 2005568"/>
                <a:gd name="connsiteX154" fmla="*/ 667668 w 2100376"/>
                <a:gd name="connsiteY154" fmla="*/ 405751 h 2005568"/>
                <a:gd name="connsiteX155" fmla="*/ 688668 w 2100376"/>
                <a:gd name="connsiteY155" fmla="*/ 408017 h 2005568"/>
                <a:gd name="connsiteX156" fmla="*/ 688668 w 2100376"/>
                <a:gd name="connsiteY156" fmla="*/ 310842 h 2005568"/>
                <a:gd name="connsiteX157" fmla="*/ 678874 w 2100376"/>
                <a:gd name="connsiteY157" fmla="*/ 310842 h 2005568"/>
                <a:gd name="connsiteX158" fmla="*/ 678874 w 2100376"/>
                <a:gd name="connsiteY158" fmla="*/ 203563 h 2005568"/>
                <a:gd name="connsiteX159" fmla="*/ 665726 w 2100376"/>
                <a:gd name="connsiteY159" fmla="*/ 203563 h 2005568"/>
                <a:gd name="connsiteX160" fmla="*/ 665725 w 2100376"/>
                <a:gd name="connsiteY160" fmla="*/ 134289 h 2005568"/>
                <a:gd name="connsiteX161" fmla="*/ 671716 w 2100376"/>
                <a:gd name="connsiteY161" fmla="*/ 104617 h 2005568"/>
                <a:gd name="connsiteX162" fmla="*/ 658409 w 2100376"/>
                <a:gd name="connsiteY162" fmla="*/ 84881 h 2005568"/>
                <a:gd name="connsiteX163" fmla="*/ 609001 w 2100376"/>
                <a:gd name="connsiteY163" fmla="*/ 64416 h 2005568"/>
                <a:gd name="connsiteX164" fmla="*/ 598467 w 2100376"/>
                <a:gd name="connsiteY164" fmla="*/ 66543 h 2005568"/>
                <a:gd name="connsiteX165" fmla="*/ 608900 w 2100376"/>
                <a:gd name="connsiteY165" fmla="*/ 82017 h 2005568"/>
                <a:gd name="connsiteX166" fmla="*/ 619453 w 2100376"/>
                <a:gd name="connsiteY166" fmla="*/ 134289 h 2005568"/>
                <a:gd name="connsiteX167" fmla="*/ 619452 w 2100376"/>
                <a:gd name="connsiteY167" fmla="*/ 203563 h 2005568"/>
                <a:gd name="connsiteX168" fmla="*/ 555037 w 2100376"/>
                <a:gd name="connsiteY168" fmla="*/ 203563 h 2005568"/>
                <a:gd name="connsiteX169" fmla="*/ 555037 w 2100376"/>
                <a:gd name="connsiteY169" fmla="*/ 134289 h 2005568"/>
                <a:gd name="connsiteX170" fmla="*/ 549546 w 2100376"/>
                <a:gd name="connsiteY170" fmla="*/ 107091 h 2005568"/>
                <a:gd name="connsiteX171" fmla="*/ 547083 w 2100376"/>
                <a:gd name="connsiteY171" fmla="*/ 103437 h 2005568"/>
                <a:gd name="connsiteX172" fmla="*/ 544619 w 2100376"/>
                <a:gd name="connsiteY172" fmla="*/ 107091 h 2005568"/>
                <a:gd name="connsiteX173" fmla="*/ 539128 w 2100376"/>
                <a:gd name="connsiteY173" fmla="*/ 134289 h 2005568"/>
                <a:gd name="connsiteX174" fmla="*/ 539128 w 2100376"/>
                <a:gd name="connsiteY174" fmla="*/ 203563 h 2005568"/>
                <a:gd name="connsiteX175" fmla="*/ 474713 w 2100376"/>
                <a:gd name="connsiteY175" fmla="*/ 203563 h 2005568"/>
                <a:gd name="connsiteX176" fmla="*/ 474712 w 2100376"/>
                <a:gd name="connsiteY176" fmla="*/ 134289 h 2005568"/>
                <a:gd name="connsiteX177" fmla="*/ 485265 w 2100376"/>
                <a:gd name="connsiteY177" fmla="*/ 82017 h 2005568"/>
                <a:gd name="connsiteX178" fmla="*/ 495699 w 2100376"/>
                <a:gd name="connsiteY178" fmla="*/ 66543 h 2005568"/>
                <a:gd name="connsiteX179" fmla="*/ 485164 w 2100376"/>
                <a:gd name="connsiteY179" fmla="*/ 0 h 2005568"/>
                <a:gd name="connsiteX180" fmla="*/ 537436 w 2100376"/>
                <a:gd name="connsiteY180" fmla="*/ 10553 h 2005568"/>
                <a:gd name="connsiteX181" fmla="*/ 547083 w 2100376"/>
                <a:gd name="connsiteY181" fmla="*/ 17057 h 2005568"/>
                <a:gd name="connsiteX182" fmla="*/ 556730 w 2100376"/>
                <a:gd name="connsiteY182" fmla="*/ 10553 h 2005568"/>
                <a:gd name="connsiteX183" fmla="*/ 609001 w 2100376"/>
                <a:gd name="connsiteY183" fmla="*/ 0 h 2005568"/>
                <a:gd name="connsiteX184" fmla="*/ 703958 w 2100376"/>
                <a:gd name="connsiteY184" fmla="*/ 39332 h 2005568"/>
                <a:gd name="connsiteX185" fmla="*/ 704508 w 2100376"/>
                <a:gd name="connsiteY185" fmla="*/ 40147 h 2005568"/>
                <a:gd name="connsiteX186" fmla="*/ 705058 w 2100376"/>
                <a:gd name="connsiteY186" fmla="*/ 39332 h 2005568"/>
                <a:gd name="connsiteX187" fmla="*/ 800014 w 2100376"/>
                <a:gd name="connsiteY187" fmla="*/ 0 h 2005568"/>
                <a:gd name="connsiteX188" fmla="*/ 852286 w 2100376"/>
                <a:gd name="connsiteY188" fmla="*/ 10553 h 2005568"/>
                <a:gd name="connsiteX189" fmla="*/ 884689 w 2100376"/>
                <a:gd name="connsiteY189" fmla="*/ 32400 h 2005568"/>
                <a:gd name="connsiteX190" fmla="*/ 917092 w 2100376"/>
                <a:gd name="connsiteY190" fmla="*/ 10553 h 2005568"/>
                <a:gd name="connsiteX191" fmla="*/ 969363 w 2100376"/>
                <a:gd name="connsiteY191" fmla="*/ 0 h 2005568"/>
                <a:gd name="connsiteX192" fmla="*/ 1103652 w 2100376"/>
                <a:gd name="connsiteY192" fmla="*/ 134289 h 2005568"/>
                <a:gd name="connsiteX193" fmla="*/ 1103652 w 2100376"/>
                <a:gd name="connsiteY193" fmla="*/ 310842 h 2005568"/>
                <a:gd name="connsiteX194" fmla="*/ 1094750 w 2100376"/>
                <a:gd name="connsiteY194" fmla="*/ 310842 h 2005568"/>
                <a:gd name="connsiteX195" fmla="*/ 1094750 w 2100376"/>
                <a:gd name="connsiteY195" fmla="*/ 408964 h 2005568"/>
                <a:gd name="connsiteX196" fmla="*/ 1124518 w 2100376"/>
                <a:gd name="connsiteY196" fmla="*/ 405751 h 2005568"/>
                <a:gd name="connsiteX197" fmla="*/ 1163914 w 2100376"/>
                <a:gd name="connsiteY197" fmla="*/ 391552 h 2005568"/>
                <a:gd name="connsiteX198" fmla="*/ 1167952 w 2100376"/>
                <a:gd name="connsiteY198" fmla="*/ 388350 h 2005568"/>
                <a:gd name="connsiteX199" fmla="*/ 1171991 w 2100376"/>
                <a:gd name="connsiteY199" fmla="*/ 391552 h 2005568"/>
                <a:gd name="connsiteX200" fmla="*/ 1177157 w 2100376"/>
                <a:gd name="connsiteY200" fmla="*/ 393414 h 2005568"/>
                <a:gd name="connsiteX201" fmla="*/ 1182323 w 2100376"/>
                <a:gd name="connsiteY201" fmla="*/ 391552 h 2005568"/>
                <a:gd name="connsiteX202" fmla="*/ 1186362 w 2100376"/>
                <a:gd name="connsiteY202" fmla="*/ 388350 h 2005568"/>
                <a:gd name="connsiteX203" fmla="*/ 1190400 w 2100376"/>
                <a:gd name="connsiteY203" fmla="*/ 391552 h 2005568"/>
                <a:gd name="connsiteX204" fmla="*/ 1229797 w 2100376"/>
                <a:gd name="connsiteY204" fmla="*/ 405751 h 2005568"/>
                <a:gd name="connsiteX205" fmla="*/ 1259564 w 2100376"/>
                <a:gd name="connsiteY205" fmla="*/ 408964 h 2005568"/>
                <a:gd name="connsiteX206" fmla="*/ 1259564 w 2100376"/>
                <a:gd name="connsiteY206" fmla="*/ 310842 h 2005568"/>
                <a:gd name="connsiteX207" fmla="*/ 1250662 w 2100376"/>
                <a:gd name="connsiteY207" fmla="*/ 310842 h 2005568"/>
                <a:gd name="connsiteX208" fmla="*/ 1250662 w 2100376"/>
                <a:gd name="connsiteY208" fmla="*/ 203563 h 2005568"/>
                <a:gd name="connsiteX209" fmla="*/ 1230363 w 2100376"/>
                <a:gd name="connsiteY209" fmla="*/ 203563 h 2005568"/>
                <a:gd name="connsiteX210" fmla="*/ 1230362 w 2100376"/>
                <a:gd name="connsiteY210" fmla="*/ 134289 h 2005568"/>
                <a:gd name="connsiteX211" fmla="*/ 1364651 w 2100376"/>
                <a:gd name="connsiteY211" fmla="*/ 0 h 2005568"/>
                <a:gd name="connsiteX212" fmla="*/ 1374801 w 2100376"/>
                <a:gd name="connsiteY212" fmla="*/ 2049 h 2005568"/>
                <a:gd name="connsiteX213" fmla="*/ 1384951 w 2100376"/>
                <a:gd name="connsiteY213" fmla="*/ 0 h 2005568"/>
                <a:gd name="connsiteX214" fmla="*/ 1519240 w 2100376"/>
                <a:gd name="connsiteY214" fmla="*/ 134289 h 2005568"/>
                <a:gd name="connsiteX215" fmla="*/ 1519239 w 2100376"/>
                <a:gd name="connsiteY215" fmla="*/ 203563 h 2005568"/>
                <a:gd name="connsiteX216" fmla="*/ 1498940 w 2100376"/>
                <a:gd name="connsiteY216" fmla="*/ 203563 h 2005568"/>
                <a:gd name="connsiteX217" fmla="*/ 1498940 w 2100376"/>
                <a:gd name="connsiteY217" fmla="*/ 310842 h 2005568"/>
                <a:gd name="connsiteX218" fmla="*/ 1490038 w 2100376"/>
                <a:gd name="connsiteY218" fmla="*/ 310842 h 2005568"/>
                <a:gd name="connsiteX219" fmla="*/ 1490038 w 2100376"/>
                <a:gd name="connsiteY219" fmla="*/ 408964 h 2005568"/>
                <a:gd name="connsiteX220" fmla="*/ 1519806 w 2100376"/>
                <a:gd name="connsiteY220" fmla="*/ 405751 h 2005568"/>
                <a:gd name="connsiteX221" fmla="*/ 1559202 w 2100376"/>
                <a:gd name="connsiteY221" fmla="*/ 391552 h 2005568"/>
                <a:gd name="connsiteX222" fmla="*/ 1563240 w 2100376"/>
                <a:gd name="connsiteY222" fmla="*/ 388350 h 2005568"/>
                <a:gd name="connsiteX223" fmla="*/ 1567279 w 2100376"/>
                <a:gd name="connsiteY223" fmla="*/ 391552 h 2005568"/>
                <a:gd name="connsiteX224" fmla="*/ 1606675 w 2100376"/>
                <a:gd name="connsiteY224" fmla="*/ 405750 h 2005568"/>
                <a:gd name="connsiteX225" fmla="*/ 1610708 w 2100376"/>
                <a:gd name="connsiteY225" fmla="*/ 406186 h 2005568"/>
                <a:gd name="connsiteX226" fmla="*/ 1614740 w 2100376"/>
                <a:gd name="connsiteY226" fmla="*/ 405750 h 2005568"/>
                <a:gd name="connsiteX227" fmla="*/ 1654136 w 2100376"/>
                <a:gd name="connsiteY227" fmla="*/ 391552 h 2005568"/>
                <a:gd name="connsiteX228" fmla="*/ 1658175 w 2100376"/>
                <a:gd name="connsiteY228" fmla="*/ 388350 h 2005568"/>
                <a:gd name="connsiteX229" fmla="*/ 1662213 w 2100376"/>
                <a:gd name="connsiteY229" fmla="*/ 391552 h 2005568"/>
                <a:gd name="connsiteX230" fmla="*/ 1701610 w 2100376"/>
                <a:gd name="connsiteY230" fmla="*/ 405751 h 2005568"/>
                <a:gd name="connsiteX231" fmla="*/ 1731377 w 2100376"/>
                <a:gd name="connsiteY231" fmla="*/ 408964 h 2005568"/>
                <a:gd name="connsiteX232" fmla="*/ 1731377 w 2100376"/>
                <a:gd name="connsiteY232" fmla="*/ 310842 h 2005568"/>
                <a:gd name="connsiteX233" fmla="*/ 1722475 w 2100376"/>
                <a:gd name="connsiteY233" fmla="*/ 310842 h 2005568"/>
                <a:gd name="connsiteX234" fmla="*/ 1722475 w 2100376"/>
                <a:gd name="connsiteY234" fmla="*/ 134289 h 2005568"/>
                <a:gd name="connsiteX235" fmla="*/ 1856764 w 2100376"/>
                <a:gd name="connsiteY235" fmla="*/ 0 h 2005568"/>
                <a:gd name="connsiteX236" fmla="*/ 1991053 w 2100376"/>
                <a:gd name="connsiteY236" fmla="*/ 134289 h 2005568"/>
                <a:gd name="connsiteX237" fmla="*/ 1991052 w 2100376"/>
                <a:gd name="connsiteY237" fmla="*/ 203563 h 2005568"/>
                <a:gd name="connsiteX238" fmla="*/ 1926637 w 2100376"/>
                <a:gd name="connsiteY238" fmla="*/ 203563 h 2005568"/>
                <a:gd name="connsiteX239" fmla="*/ 1926637 w 2100376"/>
                <a:gd name="connsiteY239" fmla="*/ 134289 h 2005568"/>
                <a:gd name="connsiteX240" fmla="*/ 1856764 w 2100376"/>
                <a:gd name="connsiteY240" fmla="*/ 64416 h 2005568"/>
                <a:gd name="connsiteX241" fmla="*/ 1786891 w 2100376"/>
                <a:gd name="connsiteY241" fmla="*/ 134289 h 2005568"/>
                <a:gd name="connsiteX242" fmla="*/ 1786891 w 2100376"/>
                <a:gd name="connsiteY242" fmla="*/ 310842 h 2005568"/>
                <a:gd name="connsiteX243" fmla="*/ 1777097 w 2100376"/>
                <a:gd name="connsiteY243" fmla="*/ 310842 h 2005568"/>
                <a:gd name="connsiteX244" fmla="*/ 1777097 w 2100376"/>
                <a:gd name="connsiteY244" fmla="*/ 408017 h 2005568"/>
                <a:gd name="connsiteX245" fmla="*/ 1798097 w 2100376"/>
                <a:gd name="connsiteY245" fmla="*/ 405751 h 2005568"/>
                <a:gd name="connsiteX246" fmla="*/ 1837493 w 2100376"/>
                <a:gd name="connsiteY246" fmla="*/ 391552 h 2005568"/>
                <a:gd name="connsiteX247" fmla="*/ 1841531 w 2100376"/>
                <a:gd name="connsiteY247" fmla="*/ 388350 h 2005568"/>
                <a:gd name="connsiteX248" fmla="*/ 1845569 w 2100376"/>
                <a:gd name="connsiteY248" fmla="*/ 391552 h 2005568"/>
                <a:gd name="connsiteX249" fmla="*/ 1884966 w 2100376"/>
                <a:gd name="connsiteY249" fmla="*/ 405750 h 2005568"/>
                <a:gd name="connsiteX250" fmla="*/ 1926449 w 2100376"/>
                <a:gd name="connsiteY250" fmla="*/ 410228 h 2005568"/>
                <a:gd name="connsiteX251" fmla="*/ 1900201 w 2100376"/>
                <a:gd name="connsiteY251" fmla="*/ 658405 h 2005568"/>
                <a:gd name="connsiteX252" fmla="*/ 2098060 w 2100376"/>
                <a:gd name="connsiteY252" fmla="*/ 658405 h 2005568"/>
                <a:gd name="connsiteX253" fmla="*/ 2098060 w 2100376"/>
                <a:gd name="connsiteY253" fmla="*/ 766355 h 2005568"/>
                <a:gd name="connsiteX254" fmla="*/ 2100376 w 2100376"/>
                <a:gd name="connsiteY254" fmla="*/ 766355 h 2005568"/>
                <a:gd name="connsiteX255" fmla="*/ 2100376 w 2100376"/>
                <a:gd name="connsiteY255" fmla="*/ 1920387 h 2005568"/>
                <a:gd name="connsiteX256" fmla="*/ 2098060 w 2100376"/>
                <a:gd name="connsiteY256" fmla="*/ 1920387 h 2005568"/>
                <a:gd name="connsiteX257" fmla="*/ 2098060 w 2100376"/>
                <a:gd name="connsiteY257" fmla="*/ 2005568 h 2005568"/>
                <a:gd name="connsiteX258" fmla="*/ 0 w 2100376"/>
                <a:gd name="connsiteY258" fmla="*/ 2005568 h 2005568"/>
                <a:gd name="connsiteX259" fmla="*/ 0 w 2100376"/>
                <a:gd name="connsiteY259" fmla="*/ 1920387 h 2005568"/>
                <a:gd name="connsiteX260" fmla="*/ 0 w 2100376"/>
                <a:gd name="connsiteY260" fmla="*/ 1870553 h 2005568"/>
                <a:gd name="connsiteX261" fmla="*/ 0 w 2100376"/>
                <a:gd name="connsiteY261" fmla="*/ 1089864 h 2005568"/>
                <a:gd name="connsiteX262" fmla="*/ 0 w 2100376"/>
                <a:gd name="connsiteY262" fmla="*/ 1021500 h 2005568"/>
                <a:gd name="connsiteX263" fmla="*/ 0 w 2100376"/>
                <a:gd name="connsiteY263" fmla="*/ 793420 h 2005568"/>
                <a:gd name="connsiteX264" fmla="*/ 0 w 2100376"/>
                <a:gd name="connsiteY264" fmla="*/ 766355 h 2005568"/>
                <a:gd name="connsiteX265" fmla="*/ 0 w 2100376"/>
                <a:gd name="connsiteY265" fmla="*/ 658405 h 2005568"/>
                <a:gd name="connsiteX266" fmla="*/ 227911 w 2100376"/>
                <a:gd name="connsiteY266" fmla="*/ 658405 h 2005568"/>
                <a:gd name="connsiteX267" fmla="*/ 201662 w 2100376"/>
                <a:gd name="connsiteY267" fmla="*/ 410227 h 2005568"/>
                <a:gd name="connsiteX268" fmla="*/ 243140 w 2100376"/>
                <a:gd name="connsiteY268" fmla="*/ 405750 h 2005568"/>
                <a:gd name="connsiteX269" fmla="*/ 282536 w 2100376"/>
                <a:gd name="connsiteY269" fmla="*/ 391552 h 2005568"/>
                <a:gd name="connsiteX270" fmla="*/ 286575 w 2100376"/>
                <a:gd name="connsiteY270" fmla="*/ 388350 h 2005568"/>
                <a:gd name="connsiteX271" fmla="*/ 290613 w 2100376"/>
                <a:gd name="connsiteY271" fmla="*/ 391552 h 2005568"/>
                <a:gd name="connsiteX272" fmla="*/ 330010 w 2100376"/>
                <a:gd name="connsiteY272" fmla="*/ 405751 h 2005568"/>
                <a:gd name="connsiteX273" fmla="*/ 359777 w 2100376"/>
                <a:gd name="connsiteY273" fmla="*/ 408964 h 2005568"/>
                <a:gd name="connsiteX274" fmla="*/ 359777 w 2100376"/>
                <a:gd name="connsiteY274" fmla="*/ 310842 h 2005568"/>
                <a:gd name="connsiteX275" fmla="*/ 350875 w 2100376"/>
                <a:gd name="connsiteY275" fmla="*/ 310842 h 2005568"/>
                <a:gd name="connsiteX276" fmla="*/ 350875 w 2100376"/>
                <a:gd name="connsiteY276" fmla="*/ 134289 h 2005568"/>
                <a:gd name="connsiteX277" fmla="*/ 485164 w 2100376"/>
                <a:gd name="connsiteY277" fmla="*/ 0 h 2005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</a:cxnLst>
              <a:rect l="l" t="t" r="r" b="b"/>
              <a:pathLst>
                <a:path w="2100376" h="2005568">
                  <a:moveTo>
                    <a:pt x="991598" y="1279318"/>
                  </a:moveTo>
                  <a:lnTo>
                    <a:pt x="939784" y="1769213"/>
                  </a:lnTo>
                  <a:lnTo>
                    <a:pt x="926662" y="1769213"/>
                  </a:lnTo>
                  <a:lnTo>
                    <a:pt x="919633" y="1870553"/>
                  </a:lnTo>
                  <a:lnTo>
                    <a:pt x="1063562" y="1870553"/>
                  </a:lnTo>
                  <a:lnTo>
                    <a:pt x="1056534" y="1769213"/>
                  </a:lnTo>
                  <a:lnTo>
                    <a:pt x="1043411" y="1769213"/>
                  </a:lnTo>
                  <a:close/>
                  <a:moveTo>
                    <a:pt x="811417" y="1176902"/>
                  </a:moveTo>
                  <a:lnTo>
                    <a:pt x="748771" y="1769213"/>
                  </a:lnTo>
                  <a:lnTo>
                    <a:pt x="735649" y="1769213"/>
                  </a:lnTo>
                  <a:lnTo>
                    <a:pt x="728620" y="1870553"/>
                  </a:lnTo>
                  <a:lnTo>
                    <a:pt x="894213" y="1870553"/>
                  </a:lnTo>
                  <a:lnTo>
                    <a:pt x="887185" y="1769213"/>
                  </a:lnTo>
                  <a:lnTo>
                    <a:pt x="874062" y="1769213"/>
                  </a:lnTo>
                  <a:close/>
                  <a:moveTo>
                    <a:pt x="1374801" y="1165062"/>
                  </a:moveTo>
                  <a:lnTo>
                    <a:pt x="1310903" y="1769213"/>
                  </a:lnTo>
                  <a:lnTo>
                    <a:pt x="1297781" y="1769213"/>
                  </a:lnTo>
                  <a:lnTo>
                    <a:pt x="1290752" y="1870553"/>
                  </a:lnTo>
                  <a:lnTo>
                    <a:pt x="1458850" y="1870553"/>
                  </a:lnTo>
                  <a:lnTo>
                    <a:pt x="1451822" y="1769213"/>
                  </a:lnTo>
                  <a:lnTo>
                    <a:pt x="1438699" y="1769213"/>
                  </a:lnTo>
                  <a:close/>
                  <a:moveTo>
                    <a:pt x="1177157" y="1126046"/>
                  </a:moveTo>
                  <a:lnTo>
                    <a:pt x="1109133" y="1769213"/>
                  </a:lnTo>
                  <a:lnTo>
                    <a:pt x="1096011" y="1769213"/>
                  </a:lnTo>
                  <a:lnTo>
                    <a:pt x="1088982" y="1870553"/>
                  </a:lnTo>
                  <a:lnTo>
                    <a:pt x="1265332" y="1870553"/>
                  </a:lnTo>
                  <a:lnTo>
                    <a:pt x="1258304" y="1769213"/>
                  </a:lnTo>
                  <a:lnTo>
                    <a:pt x="1245181" y="1769213"/>
                  </a:lnTo>
                  <a:close/>
                  <a:moveTo>
                    <a:pt x="1854567" y="1089864"/>
                  </a:moveTo>
                  <a:lnTo>
                    <a:pt x="1782716" y="1769213"/>
                  </a:lnTo>
                  <a:lnTo>
                    <a:pt x="1769594" y="1769213"/>
                  </a:lnTo>
                  <a:lnTo>
                    <a:pt x="1762565" y="1870553"/>
                  </a:lnTo>
                  <a:lnTo>
                    <a:pt x="2037941" y="1870553"/>
                  </a:lnTo>
                  <a:lnTo>
                    <a:pt x="2037941" y="1089864"/>
                  </a:lnTo>
                  <a:close/>
                  <a:moveTo>
                    <a:pt x="1576272" y="1089864"/>
                  </a:moveTo>
                  <a:lnTo>
                    <a:pt x="1504421" y="1769213"/>
                  </a:lnTo>
                  <a:lnTo>
                    <a:pt x="1491299" y="1769213"/>
                  </a:lnTo>
                  <a:lnTo>
                    <a:pt x="1484270" y="1870553"/>
                  </a:lnTo>
                  <a:lnTo>
                    <a:pt x="1737145" y="1870553"/>
                  </a:lnTo>
                  <a:lnTo>
                    <a:pt x="1730117" y="1769213"/>
                  </a:lnTo>
                  <a:lnTo>
                    <a:pt x="1716994" y="1769213"/>
                  </a:lnTo>
                  <a:lnTo>
                    <a:pt x="1645143" y="1089864"/>
                  </a:lnTo>
                  <a:close/>
                  <a:moveTo>
                    <a:pt x="482968" y="1089864"/>
                  </a:moveTo>
                  <a:lnTo>
                    <a:pt x="411116" y="1769213"/>
                  </a:lnTo>
                  <a:lnTo>
                    <a:pt x="397994" y="1769213"/>
                  </a:lnTo>
                  <a:lnTo>
                    <a:pt x="390965" y="1870553"/>
                  </a:lnTo>
                  <a:lnTo>
                    <a:pt x="703200" y="1870553"/>
                  </a:lnTo>
                  <a:lnTo>
                    <a:pt x="696172" y="1769213"/>
                  </a:lnTo>
                  <a:lnTo>
                    <a:pt x="683049" y="1769213"/>
                  </a:lnTo>
                  <a:lnTo>
                    <a:pt x="611198" y="1089864"/>
                  </a:lnTo>
                  <a:close/>
                  <a:moveTo>
                    <a:pt x="62435" y="1089864"/>
                  </a:moveTo>
                  <a:lnTo>
                    <a:pt x="62435" y="1870553"/>
                  </a:lnTo>
                  <a:lnTo>
                    <a:pt x="365545" y="1870553"/>
                  </a:lnTo>
                  <a:lnTo>
                    <a:pt x="358517" y="1769213"/>
                  </a:lnTo>
                  <a:lnTo>
                    <a:pt x="345394" y="1769213"/>
                  </a:lnTo>
                  <a:lnTo>
                    <a:pt x="273543" y="1089864"/>
                  </a:lnTo>
                  <a:close/>
                  <a:moveTo>
                    <a:pt x="1885921" y="793420"/>
                  </a:moveTo>
                  <a:lnTo>
                    <a:pt x="1861798" y="1021500"/>
                  </a:lnTo>
                  <a:lnTo>
                    <a:pt x="2037941" y="1021500"/>
                  </a:lnTo>
                  <a:lnTo>
                    <a:pt x="2037941" y="793420"/>
                  </a:lnTo>
                  <a:close/>
                  <a:moveTo>
                    <a:pt x="1607625" y="793420"/>
                  </a:moveTo>
                  <a:lnTo>
                    <a:pt x="1583503" y="1021500"/>
                  </a:lnTo>
                  <a:lnTo>
                    <a:pt x="1637913" y="1021500"/>
                  </a:lnTo>
                  <a:lnTo>
                    <a:pt x="1613790" y="793420"/>
                  </a:lnTo>
                  <a:close/>
                  <a:moveTo>
                    <a:pt x="514321" y="793420"/>
                  </a:moveTo>
                  <a:lnTo>
                    <a:pt x="490198" y="1021500"/>
                  </a:lnTo>
                  <a:lnTo>
                    <a:pt x="603968" y="1021500"/>
                  </a:lnTo>
                  <a:lnTo>
                    <a:pt x="579845" y="793420"/>
                  </a:lnTo>
                  <a:close/>
                  <a:moveTo>
                    <a:pt x="62435" y="793420"/>
                  </a:moveTo>
                  <a:lnTo>
                    <a:pt x="62435" y="1021500"/>
                  </a:lnTo>
                  <a:lnTo>
                    <a:pt x="266313" y="1021500"/>
                  </a:lnTo>
                  <a:lnTo>
                    <a:pt x="242190" y="793420"/>
                  </a:lnTo>
                  <a:close/>
                  <a:moveTo>
                    <a:pt x="547083" y="483660"/>
                  </a:moveTo>
                  <a:lnTo>
                    <a:pt x="528601" y="658405"/>
                  </a:lnTo>
                  <a:lnTo>
                    <a:pt x="565565" y="658405"/>
                  </a:lnTo>
                  <a:close/>
                  <a:moveTo>
                    <a:pt x="1374801" y="66465"/>
                  </a:moveTo>
                  <a:lnTo>
                    <a:pt x="1357753" y="69907"/>
                  </a:lnTo>
                  <a:cubicBezTo>
                    <a:pt x="1332675" y="80514"/>
                    <a:pt x="1315078" y="105346"/>
                    <a:pt x="1315078" y="134289"/>
                  </a:cubicBezTo>
                  <a:lnTo>
                    <a:pt x="1315078" y="310842"/>
                  </a:lnTo>
                  <a:lnTo>
                    <a:pt x="1305284" y="310842"/>
                  </a:lnTo>
                  <a:lnTo>
                    <a:pt x="1305284" y="408017"/>
                  </a:lnTo>
                  <a:lnTo>
                    <a:pt x="1326284" y="405751"/>
                  </a:lnTo>
                  <a:cubicBezTo>
                    <a:pt x="1341112" y="402398"/>
                    <a:pt x="1354466" y="397547"/>
                    <a:pt x="1365680" y="391552"/>
                  </a:cubicBezTo>
                  <a:lnTo>
                    <a:pt x="1369718" y="388350"/>
                  </a:lnTo>
                  <a:lnTo>
                    <a:pt x="1373756" y="391552"/>
                  </a:lnTo>
                  <a:lnTo>
                    <a:pt x="1374801" y="391928"/>
                  </a:lnTo>
                  <a:lnTo>
                    <a:pt x="1375846" y="391552"/>
                  </a:lnTo>
                  <a:lnTo>
                    <a:pt x="1379884" y="388350"/>
                  </a:lnTo>
                  <a:lnTo>
                    <a:pt x="1383922" y="391552"/>
                  </a:lnTo>
                  <a:cubicBezTo>
                    <a:pt x="1395137" y="397547"/>
                    <a:pt x="1408490" y="402398"/>
                    <a:pt x="1423318" y="405751"/>
                  </a:cubicBezTo>
                  <a:lnTo>
                    <a:pt x="1444318" y="408017"/>
                  </a:lnTo>
                  <a:lnTo>
                    <a:pt x="1444318" y="310842"/>
                  </a:lnTo>
                  <a:lnTo>
                    <a:pt x="1434524" y="310842"/>
                  </a:lnTo>
                  <a:lnTo>
                    <a:pt x="1434524" y="134289"/>
                  </a:lnTo>
                  <a:cubicBezTo>
                    <a:pt x="1434524" y="105346"/>
                    <a:pt x="1416928" y="80514"/>
                    <a:pt x="1391849" y="69907"/>
                  </a:cubicBezTo>
                  <a:close/>
                  <a:moveTo>
                    <a:pt x="969363" y="64416"/>
                  </a:moveTo>
                  <a:cubicBezTo>
                    <a:pt x="959716" y="64416"/>
                    <a:pt x="950525" y="66371"/>
                    <a:pt x="942165" y="69907"/>
                  </a:cubicBezTo>
                  <a:lnTo>
                    <a:pt x="923804" y="82286"/>
                  </a:lnTo>
                  <a:lnTo>
                    <a:pt x="934303" y="134289"/>
                  </a:lnTo>
                  <a:lnTo>
                    <a:pt x="934303" y="310842"/>
                  </a:lnTo>
                  <a:lnTo>
                    <a:pt x="925401" y="310842"/>
                  </a:lnTo>
                  <a:lnTo>
                    <a:pt x="925401" y="407452"/>
                  </a:lnTo>
                  <a:lnTo>
                    <a:pt x="941161" y="405750"/>
                  </a:lnTo>
                  <a:cubicBezTo>
                    <a:pt x="955990" y="402398"/>
                    <a:pt x="969343" y="397547"/>
                    <a:pt x="980558" y="391552"/>
                  </a:cubicBezTo>
                  <a:lnTo>
                    <a:pt x="984596" y="388350"/>
                  </a:lnTo>
                  <a:lnTo>
                    <a:pt x="988634" y="391552"/>
                  </a:lnTo>
                  <a:lnTo>
                    <a:pt x="991600" y="392621"/>
                  </a:lnTo>
                  <a:lnTo>
                    <a:pt x="994565" y="391552"/>
                  </a:lnTo>
                  <a:lnTo>
                    <a:pt x="998603" y="388350"/>
                  </a:lnTo>
                  <a:lnTo>
                    <a:pt x="1002642" y="391552"/>
                  </a:lnTo>
                  <a:cubicBezTo>
                    <a:pt x="1013856" y="397547"/>
                    <a:pt x="1027210" y="402398"/>
                    <a:pt x="1042038" y="405750"/>
                  </a:cubicBezTo>
                  <a:lnTo>
                    <a:pt x="1049030" y="406505"/>
                  </a:lnTo>
                  <a:lnTo>
                    <a:pt x="1049030" y="310842"/>
                  </a:lnTo>
                  <a:lnTo>
                    <a:pt x="1039236" y="310842"/>
                  </a:lnTo>
                  <a:lnTo>
                    <a:pt x="1039236" y="134289"/>
                  </a:lnTo>
                  <a:cubicBezTo>
                    <a:pt x="1039236" y="95699"/>
                    <a:pt x="1007953" y="64416"/>
                    <a:pt x="969363" y="64416"/>
                  </a:cubicBezTo>
                  <a:close/>
                  <a:moveTo>
                    <a:pt x="800014" y="64416"/>
                  </a:moveTo>
                  <a:cubicBezTo>
                    <a:pt x="780719" y="64416"/>
                    <a:pt x="763251" y="72237"/>
                    <a:pt x="750607" y="84881"/>
                  </a:cubicBezTo>
                  <a:lnTo>
                    <a:pt x="737300" y="104617"/>
                  </a:lnTo>
                  <a:lnTo>
                    <a:pt x="743290" y="134289"/>
                  </a:lnTo>
                  <a:lnTo>
                    <a:pt x="743290" y="310842"/>
                  </a:lnTo>
                  <a:lnTo>
                    <a:pt x="734388" y="310842"/>
                  </a:lnTo>
                  <a:lnTo>
                    <a:pt x="734388" y="408964"/>
                  </a:lnTo>
                  <a:lnTo>
                    <a:pt x="764156" y="405751"/>
                  </a:lnTo>
                  <a:cubicBezTo>
                    <a:pt x="778984" y="402398"/>
                    <a:pt x="792338" y="397547"/>
                    <a:pt x="803552" y="391552"/>
                  </a:cubicBezTo>
                  <a:lnTo>
                    <a:pt x="807590" y="388350"/>
                  </a:lnTo>
                  <a:lnTo>
                    <a:pt x="811419" y="391385"/>
                  </a:lnTo>
                  <a:lnTo>
                    <a:pt x="815247" y="388350"/>
                  </a:lnTo>
                  <a:lnTo>
                    <a:pt x="819285" y="391552"/>
                  </a:lnTo>
                  <a:cubicBezTo>
                    <a:pt x="830500" y="397547"/>
                    <a:pt x="843853" y="402398"/>
                    <a:pt x="858681" y="405751"/>
                  </a:cubicBezTo>
                  <a:lnTo>
                    <a:pt x="879681" y="408017"/>
                  </a:lnTo>
                  <a:lnTo>
                    <a:pt x="879681" y="310842"/>
                  </a:lnTo>
                  <a:lnTo>
                    <a:pt x="869887" y="310842"/>
                  </a:lnTo>
                  <a:lnTo>
                    <a:pt x="869887" y="203563"/>
                  </a:lnTo>
                  <a:lnTo>
                    <a:pt x="835075" y="203563"/>
                  </a:lnTo>
                  <a:lnTo>
                    <a:pt x="835074" y="134289"/>
                  </a:lnTo>
                  <a:lnTo>
                    <a:pt x="845573" y="82286"/>
                  </a:lnTo>
                  <a:lnTo>
                    <a:pt x="827212" y="69907"/>
                  </a:lnTo>
                  <a:cubicBezTo>
                    <a:pt x="818853" y="66371"/>
                    <a:pt x="809662" y="64416"/>
                    <a:pt x="800014" y="64416"/>
                  </a:cubicBezTo>
                  <a:close/>
                  <a:moveTo>
                    <a:pt x="485164" y="64416"/>
                  </a:moveTo>
                  <a:cubicBezTo>
                    <a:pt x="446574" y="64416"/>
                    <a:pt x="415291" y="95699"/>
                    <a:pt x="415291" y="134289"/>
                  </a:cubicBezTo>
                  <a:lnTo>
                    <a:pt x="415291" y="310842"/>
                  </a:lnTo>
                  <a:lnTo>
                    <a:pt x="405497" y="310842"/>
                  </a:lnTo>
                  <a:lnTo>
                    <a:pt x="405497" y="408017"/>
                  </a:lnTo>
                  <a:lnTo>
                    <a:pt x="426497" y="405751"/>
                  </a:lnTo>
                  <a:cubicBezTo>
                    <a:pt x="441325" y="402398"/>
                    <a:pt x="454679" y="397547"/>
                    <a:pt x="465893" y="391552"/>
                  </a:cubicBezTo>
                  <a:lnTo>
                    <a:pt x="469931" y="388350"/>
                  </a:lnTo>
                  <a:lnTo>
                    <a:pt x="473969" y="391552"/>
                  </a:lnTo>
                  <a:cubicBezTo>
                    <a:pt x="485184" y="397547"/>
                    <a:pt x="498537" y="402398"/>
                    <a:pt x="513366" y="405750"/>
                  </a:cubicBezTo>
                  <a:lnTo>
                    <a:pt x="547083" y="409390"/>
                  </a:lnTo>
                  <a:lnTo>
                    <a:pt x="580799" y="405750"/>
                  </a:lnTo>
                  <a:cubicBezTo>
                    <a:pt x="595628" y="402398"/>
                    <a:pt x="608981" y="397547"/>
                    <a:pt x="620196" y="391552"/>
                  </a:cubicBezTo>
                  <a:lnTo>
                    <a:pt x="624234" y="388350"/>
                  </a:lnTo>
                  <a:lnTo>
                    <a:pt x="628272" y="391552"/>
                  </a:lnTo>
                  <a:cubicBezTo>
                    <a:pt x="639487" y="397547"/>
                    <a:pt x="652840" y="402398"/>
                    <a:pt x="667668" y="405751"/>
                  </a:cubicBezTo>
                  <a:lnTo>
                    <a:pt x="688668" y="408017"/>
                  </a:lnTo>
                  <a:lnTo>
                    <a:pt x="688668" y="310842"/>
                  </a:lnTo>
                  <a:lnTo>
                    <a:pt x="678874" y="310842"/>
                  </a:lnTo>
                  <a:lnTo>
                    <a:pt x="678874" y="203563"/>
                  </a:lnTo>
                  <a:lnTo>
                    <a:pt x="665726" y="203563"/>
                  </a:lnTo>
                  <a:lnTo>
                    <a:pt x="665725" y="134289"/>
                  </a:lnTo>
                  <a:lnTo>
                    <a:pt x="671716" y="104617"/>
                  </a:lnTo>
                  <a:lnTo>
                    <a:pt x="658409" y="84881"/>
                  </a:lnTo>
                  <a:cubicBezTo>
                    <a:pt x="645765" y="72237"/>
                    <a:pt x="628296" y="64416"/>
                    <a:pt x="609001" y="64416"/>
                  </a:cubicBezTo>
                  <a:lnTo>
                    <a:pt x="598467" y="66543"/>
                  </a:lnTo>
                  <a:lnTo>
                    <a:pt x="608900" y="82017"/>
                  </a:lnTo>
                  <a:cubicBezTo>
                    <a:pt x="615696" y="98083"/>
                    <a:pt x="619453" y="115747"/>
                    <a:pt x="619453" y="134289"/>
                  </a:cubicBezTo>
                  <a:lnTo>
                    <a:pt x="619452" y="203563"/>
                  </a:lnTo>
                  <a:lnTo>
                    <a:pt x="555037" y="203563"/>
                  </a:lnTo>
                  <a:lnTo>
                    <a:pt x="555037" y="134289"/>
                  </a:lnTo>
                  <a:cubicBezTo>
                    <a:pt x="555037" y="124641"/>
                    <a:pt x="553082" y="115450"/>
                    <a:pt x="549546" y="107091"/>
                  </a:cubicBezTo>
                  <a:lnTo>
                    <a:pt x="547083" y="103437"/>
                  </a:lnTo>
                  <a:lnTo>
                    <a:pt x="544619" y="107091"/>
                  </a:lnTo>
                  <a:cubicBezTo>
                    <a:pt x="541083" y="115450"/>
                    <a:pt x="539128" y="124641"/>
                    <a:pt x="539128" y="134289"/>
                  </a:cubicBezTo>
                  <a:lnTo>
                    <a:pt x="539128" y="203563"/>
                  </a:lnTo>
                  <a:lnTo>
                    <a:pt x="474713" y="203563"/>
                  </a:lnTo>
                  <a:lnTo>
                    <a:pt x="474712" y="134289"/>
                  </a:lnTo>
                  <a:cubicBezTo>
                    <a:pt x="474712" y="115747"/>
                    <a:pt x="478470" y="98083"/>
                    <a:pt x="485265" y="82017"/>
                  </a:cubicBezTo>
                  <a:lnTo>
                    <a:pt x="495699" y="66543"/>
                  </a:lnTo>
                  <a:close/>
                  <a:moveTo>
                    <a:pt x="485164" y="0"/>
                  </a:moveTo>
                  <a:cubicBezTo>
                    <a:pt x="503706" y="0"/>
                    <a:pt x="521370" y="3757"/>
                    <a:pt x="537436" y="10553"/>
                  </a:cubicBezTo>
                  <a:lnTo>
                    <a:pt x="547083" y="17057"/>
                  </a:lnTo>
                  <a:lnTo>
                    <a:pt x="556730" y="10553"/>
                  </a:lnTo>
                  <a:cubicBezTo>
                    <a:pt x="572796" y="3757"/>
                    <a:pt x="590460" y="0"/>
                    <a:pt x="609001" y="0"/>
                  </a:cubicBezTo>
                  <a:cubicBezTo>
                    <a:pt x="646084" y="0"/>
                    <a:pt x="679657" y="15031"/>
                    <a:pt x="703958" y="39332"/>
                  </a:cubicBezTo>
                  <a:lnTo>
                    <a:pt x="704508" y="40147"/>
                  </a:lnTo>
                  <a:lnTo>
                    <a:pt x="705058" y="39332"/>
                  </a:lnTo>
                  <a:cubicBezTo>
                    <a:pt x="729359" y="15031"/>
                    <a:pt x="762931" y="0"/>
                    <a:pt x="800014" y="0"/>
                  </a:cubicBezTo>
                  <a:cubicBezTo>
                    <a:pt x="818556" y="0"/>
                    <a:pt x="836220" y="3757"/>
                    <a:pt x="852286" y="10553"/>
                  </a:cubicBezTo>
                  <a:lnTo>
                    <a:pt x="884689" y="32400"/>
                  </a:lnTo>
                  <a:lnTo>
                    <a:pt x="917092" y="10553"/>
                  </a:lnTo>
                  <a:cubicBezTo>
                    <a:pt x="933158" y="3757"/>
                    <a:pt x="950822" y="0"/>
                    <a:pt x="969363" y="0"/>
                  </a:cubicBezTo>
                  <a:cubicBezTo>
                    <a:pt x="1043529" y="0"/>
                    <a:pt x="1103652" y="60123"/>
                    <a:pt x="1103652" y="134289"/>
                  </a:cubicBezTo>
                  <a:lnTo>
                    <a:pt x="1103652" y="310842"/>
                  </a:lnTo>
                  <a:lnTo>
                    <a:pt x="1094750" y="310842"/>
                  </a:lnTo>
                  <a:lnTo>
                    <a:pt x="1094750" y="408964"/>
                  </a:lnTo>
                  <a:lnTo>
                    <a:pt x="1124518" y="405751"/>
                  </a:lnTo>
                  <a:cubicBezTo>
                    <a:pt x="1139346" y="402398"/>
                    <a:pt x="1152700" y="397547"/>
                    <a:pt x="1163914" y="391552"/>
                  </a:cubicBezTo>
                  <a:lnTo>
                    <a:pt x="1167952" y="388350"/>
                  </a:lnTo>
                  <a:lnTo>
                    <a:pt x="1171991" y="391552"/>
                  </a:lnTo>
                  <a:lnTo>
                    <a:pt x="1177157" y="393414"/>
                  </a:lnTo>
                  <a:lnTo>
                    <a:pt x="1182323" y="391552"/>
                  </a:lnTo>
                  <a:lnTo>
                    <a:pt x="1186362" y="388350"/>
                  </a:lnTo>
                  <a:lnTo>
                    <a:pt x="1190400" y="391552"/>
                  </a:lnTo>
                  <a:cubicBezTo>
                    <a:pt x="1201615" y="397547"/>
                    <a:pt x="1214968" y="402398"/>
                    <a:pt x="1229797" y="405751"/>
                  </a:cubicBezTo>
                  <a:lnTo>
                    <a:pt x="1259564" y="408964"/>
                  </a:lnTo>
                  <a:lnTo>
                    <a:pt x="1259564" y="310842"/>
                  </a:lnTo>
                  <a:lnTo>
                    <a:pt x="1250662" y="310842"/>
                  </a:lnTo>
                  <a:lnTo>
                    <a:pt x="1250662" y="203563"/>
                  </a:lnTo>
                  <a:lnTo>
                    <a:pt x="1230363" y="203563"/>
                  </a:lnTo>
                  <a:lnTo>
                    <a:pt x="1230362" y="134289"/>
                  </a:lnTo>
                  <a:cubicBezTo>
                    <a:pt x="1230362" y="60123"/>
                    <a:pt x="1290485" y="0"/>
                    <a:pt x="1364651" y="0"/>
                  </a:cubicBezTo>
                  <a:lnTo>
                    <a:pt x="1374801" y="2049"/>
                  </a:lnTo>
                  <a:lnTo>
                    <a:pt x="1384951" y="0"/>
                  </a:lnTo>
                  <a:cubicBezTo>
                    <a:pt x="1459117" y="0"/>
                    <a:pt x="1519240" y="60123"/>
                    <a:pt x="1519240" y="134289"/>
                  </a:cubicBezTo>
                  <a:lnTo>
                    <a:pt x="1519239" y="203563"/>
                  </a:lnTo>
                  <a:lnTo>
                    <a:pt x="1498940" y="203563"/>
                  </a:lnTo>
                  <a:lnTo>
                    <a:pt x="1498940" y="310842"/>
                  </a:lnTo>
                  <a:lnTo>
                    <a:pt x="1490038" y="310842"/>
                  </a:lnTo>
                  <a:lnTo>
                    <a:pt x="1490038" y="408964"/>
                  </a:lnTo>
                  <a:lnTo>
                    <a:pt x="1519806" y="405751"/>
                  </a:lnTo>
                  <a:cubicBezTo>
                    <a:pt x="1534634" y="402398"/>
                    <a:pt x="1547988" y="397547"/>
                    <a:pt x="1559202" y="391552"/>
                  </a:cubicBezTo>
                  <a:lnTo>
                    <a:pt x="1563240" y="388350"/>
                  </a:lnTo>
                  <a:lnTo>
                    <a:pt x="1567279" y="391552"/>
                  </a:lnTo>
                  <a:cubicBezTo>
                    <a:pt x="1578493" y="397547"/>
                    <a:pt x="1591847" y="402398"/>
                    <a:pt x="1606675" y="405750"/>
                  </a:cubicBezTo>
                  <a:lnTo>
                    <a:pt x="1610708" y="406186"/>
                  </a:lnTo>
                  <a:lnTo>
                    <a:pt x="1614740" y="405750"/>
                  </a:lnTo>
                  <a:cubicBezTo>
                    <a:pt x="1629568" y="402398"/>
                    <a:pt x="1642922" y="397547"/>
                    <a:pt x="1654136" y="391552"/>
                  </a:cubicBezTo>
                  <a:lnTo>
                    <a:pt x="1658175" y="388350"/>
                  </a:lnTo>
                  <a:lnTo>
                    <a:pt x="1662213" y="391552"/>
                  </a:lnTo>
                  <a:cubicBezTo>
                    <a:pt x="1673428" y="397547"/>
                    <a:pt x="1686781" y="402398"/>
                    <a:pt x="1701610" y="405751"/>
                  </a:cubicBezTo>
                  <a:lnTo>
                    <a:pt x="1731377" y="408964"/>
                  </a:lnTo>
                  <a:lnTo>
                    <a:pt x="1731377" y="310842"/>
                  </a:lnTo>
                  <a:lnTo>
                    <a:pt x="1722475" y="310842"/>
                  </a:lnTo>
                  <a:lnTo>
                    <a:pt x="1722475" y="134289"/>
                  </a:lnTo>
                  <a:cubicBezTo>
                    <a:pt x="1722475" y="60123"/>
                    <a:pt x="1782598" y="0"/>
                    <a:pt x="1856764" y="0"/>
                  </a:cubicBezTo>
                  <a:cubicBezTo>
                    <a:pt x="1930930" y="0"/>
                    <a:pt x="1991053" y="60123"/>
                    <a:pt x="1991053" y="134289"/>
                  </a:cubicBezTo>
                  <a:lnTo>
                    <a:pt x="1991052" y="203563"/>
                  </a:lnTo>
                  <a:lnTo>
                    <a:pt x="1926637" y="203563"/>
                  </a:lnTo>
                  <a:lnTo>
                    <a:pt x="1926637" y="134289"/>
                  </a:lnTo>
                  <a:cubicBezTo>
                    <a:pt x="1926637" y="95699"/>
                    <a:pt x="1895354" y="64416"/>
                    <a:pt x="1856764" y="64416"/>
                  </a:cubicBezTo>
                  <a:cubicBezTo>
                    <a:pt x="1818174" y="64416"/>
                    <a:pt x="1786891" y="95699"/>
                    <a:pt x="1786891" y="134289"/>
                  </a:cubicBezTo>
                  <a:lnTo>
                    <a:pt x="1786891" y="310842"/>
                  </a:lnTo>
                  <a:lnTo>
                    <a:pt x="1777097" y="310842"/>
                  </a:lnTo>
                  <a:lnTo>
                    <a:pt x="1777097" y="408017"/>
                  </a:lnTo>
                  <a:lnTo>
                    <a:pt x="1798097" y="405751"/>
                  </a:lnTo>
                  <a:cubicBezTo>
                    <a:pt x="1812925" y="402398"/>
                    <a:pt x="1826279" y="397547"/>
                    <a:pt x="1837493" y="391552"/>
                  </a:cubicBezTo>
                  <a:lnTo>
                    <a:pt x="1841531" y="388350"/>
                  </a:lnTo>
                  <a:lnTo>
                    <a:pt x="1845569" y="391552"/>
                  </a:lnTo>
                  <a:cubicBezTo>
                    <a:pt x="1856784" y="397547"/>
                    <a:pt x="1870137" y="402398"/>
                    <a:pt x="1884966" y="405750"/>
                  </a:cubicBezTo>
                  <a:lnTo>
                    <a:pt x="1926449" y="410228"/>
                  </a:lnTo>
                  <a:lnTo>
                    <a:pt x="1900201" y="658405"/>
                  </a:lnTo>
                  <a:lnTo>
                    <a:pt x="2098060" y="658405"/>
                  </a:lnTo>
                  <a:lnTo>
                    <a:pt x="2098060" y="766355"/>
                  </a:lnTo>
                  <a:lnTo>
                    <a:pt x="2100376" y="766355"/>
                  </a:lnTo>
                  <a:lnTo>
                    <a:pt x="2100376" y="1920387"/>
                  </a:lnTo>
                  <a:lnTo>
                    <a:pt x="2098060" y="1920387"/>
                  </a:lnTo>
                  <a:lnTo>
                    <a:pt x="2098060" y="2005568"/>
                  </a:lnTo>
                  <a:lnTo>
                    <a:pt x="0" y="2005568"/>
                  </a:lnTo>
                  <a:lnTo>
                    <a:pt x="0" y="1920387"/>
                  </a:lnTo>
                  <a:lnTo>
                    <a:pt x="0" y="1870553"/>
                  </a:lnTo>
                  <a:lnTo>
                    <a:pt x="0" y="1089864"/>
                  </a:lnTo>
                  <a:lnTo>
                    <a:pt x="0" y="1021500"/>
                  </a:lnTo>
                  <a:lnTo>
                    <a:pt x="0" y="793420"/>
                  </a:lnTo>
                  <a:lnTo>
                    <a:pt x="0" y="766355"/>
                  </a:lnTo>
                  <a:lnTo>
                    <a:pt x="0" y="658405"/>
                  </a:lnTo>
                  <a:lnTo>
                    <a:pt x="227911" y="658405"/>
                  </a:lnTo>
                  <a:lnTo>
                    <a:pt x="201662" y="410227"/>
                  </a:lnTo>
                  <a:lnTo>
                    <a:pt x="243140" y="405750"/>
                  </a:lnTo>
                  <a:cubicBezTo>
                    <a:pt x="257968" y="402398"/>
                    <a:pt x="271322" y="397547"/>
                    <a:pt x="282536" y="391552"/>
                  </a:cubicBezTo>
                  <a:lnTo>
                    <a:pt x="286575" y="388350"/>
                  </a:lnTo>
                  <a:lnTo>
                    <a:pt x="290613" y="391552"/>
                  </a:lnTo>
                  <a:cubicBezTo>
                    <a:pt x="301828" y="397547"/>
                    <a:pt x="315182" y="402398"/>
                    <a:pt x="330010" y="405751"/>
                  </a:cubicBezTo>
                  <a:lnTo>
                    <a:pt x="359777" y="408964"/>
                  </a:lnTo>
                  <a:lnTo>
                    <a:pt x="359777" y="310842"/>
                  </a:lnTo>
                  <a:lnTo>
                    <a:pt x="350875" y="310842"/>
                  </a:lnTo>
                  <a:lnTo>
                    <a:pt x="350875" y="134289"/>
                  </a:lnTo>
                  <a:cubicBezTo>
                    <a:pt x="350875" y="60123"/>
                    <a:pt x="410998" y="0"/>
                    <a:pt x="48516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5139190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濡れた傘は</a:t>
            </a:r>
            <a:r>
              <a:rPr lang="ja-JP" altLang="en-US" sz="8000" dirty="0">
                <a:ln w="28575">
                  <a:solidFill>
                    <a:schemeClr val="tx1"/>
                  </a:solidFill>
                </a:ln>
              </a:rPr>
              <a:t>傘立てに</a:t>
            </a: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0CEA23CA-7E21-4CE5-B978-8C55F4F7F317}"/>
              </a:ext>
            </a:extLst>
          </p:cNvPr>
          <p:cNvGrpSpPr/>
          <p:nvPr/>
        </p:nvGrpSpPr>
        <p:grpSpPr>
          <a:xfrm>
            <a:off x="2786523" y="593685"/>
            <a:ext cx="4332952" cy="4332952"/>
            <a:chOff x="6069267" y="2750985"/>
            <a:chExt cx="1664628" cy="1664628"/>
          </a:xfrm>
        </p:grpSpPr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CDA0505B-DE58-4E04-82E1-32C28D274EB6}"/>
                </a:ext>
              </a:extLst>
            </p:cNvPr>
            <p:cNvSpPr/>
            <p:nvPr/>
          </p:nvSpPr>
          <p:spPr bwMode="auto">
            <a:xfrm>
              <a:off x="6069267" y="2750985"/>
              <a:ext cx="1664628" cy="1664628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642656BA-09E4-4784-8715-DC8B0BD85B7B}"/>
                </a:ext>
              </a:extLst>
            </p:cNvPr>
            <p:cNvSpPr/>
            <p:nvPr/>
          </p:nvSpPr>
          <p:spPr bwMode="auto">
            <a:xfrm>
              <a:off x="6185896" y="2884279"/>
              <a:ext cx="1415538" cy="1351642"/>
            </a:xfrm>
            <a:custGeom>
              <a:avLst/>
              <a:gdLst>
                <a:gd name="connsiteX0" fmla="*/ 991598 w 2100376"/>
                <a:gd name="connsiteY0" fmla="*/ 1279318 h 2005568"/>
                <a:gd name="connsiteX1" fmla="*/ 939784 w 2100376"/>
                <a:gd name="connsiteY1" fmla="*/ 1769213 h 2005568"/>
                <a:gd name="connsiteX2" fmla="*/ 926662 w 2100376"/>
                <a:gd name="connsiteY2" fmla="*/ 1769213 h 2005568"/>
                <a:gd name="connsiteX3" fmla="*/ 919633 w 2100376"/>
                <a:gd name="connsiteY3" fmla="*/ 1870553 h 2005568"/>
                <a:gd name="connsiteX4" fmla="*/ 1063562 w 2100376"/>
                <a:gd name="connsiteY4" fmla="*/ 1870553 h 2005568"/>
                <a:gd name="connsiteX5" fmla="*/ 1056534 w 2100376"/>
                <a:gd name="connsiteY5" fmla="*/ 1769213 h 2005568"/>
                <a:gd name="connsiteX6" fmla="*/ 1043411 w 2100376"/>
                <a:gd name="connsiteY6" fmla="*/ 1769213 h 2005568"/>
                <a:gd name="connsiteX7" fmla="*/ 811417 w 2100376"/>
                <a:gd name="connsiteY7" fmla="*/ 1176902 h 2005568"/>
                <a:gd name="connsiteX8" fmla="*/ 748771 w 2100376"/>
                <a:gd name="connsiteY8" fmla="*/ 1769213 h 2005568"/>
                <a:gd name="connsiteX9" fmla="*/ 735649 w 2100376"/>
                <a:gd name="connsiteY9" fmla="*/ 1769213 h 2005568"/>
                <a:gd name="connsiteX10" fmla="*/ 728620 w 2100376"/>
                <a:gd name="connsiteY10" fmla="*/ 1870553 h 2005568"/>
                <a:gd name="connsiteX11" fmla="*/ 894213 w 2100376"/>
                <a:gd name="connsiteY11" fmla="*/ 1870553 h 2005568"/>
                <a:gd name="connsiteX12" fmla="*/ 887185 w 2100376"/>
                <a:gd name="connsiteY12" fmla="*/ 1769213 h 2005568"/>
                <a:gd name="connsiteX13" fmla="*/ 874062 w 2100376"/>
                <a:gd name="connsiteY13" fmla="*/ 1769213 h 2005568"/>
                <a:gd name="connsiteX14" fmla="*/ 1374801 w 2100376"/>
                <a:gd name="connsiteY14" fmla="*/ 1165062 h 2005568"/>
                <a:gd name="connsiteX15" fmla="*/ 1310903 w 2100376"/>
                <a:gd name="connsiteY15" fmla="*/ 1769213 h 2005568"/>
                <a:gd name="connsiteX16" fmla="*/ 1297781 w 2100376"/>
                <a:gd name="connsiteY16" fmla="*/ 1769213 h 2005568"/>
                <a:gd name="connsiteX17" fmla="*/ 1290752 w 2100376"/>
                <a:gd name="connsiteY17" fmla="*/ 1870553 h 2005568"/>
                <a:gd name="connsiteX18" fmla="*/ 1458850 w 2100376"/>
                <a:gd name="connsiteY18" fmla="*/ 1870553 h 2005568"/>
                <a:gd name="connsiteX19" fmla="*/ 1451822 w 2100376"/>
                <a:gd name="connsiteY19" fmla="*/ 1769213 h 2005568"/>
                <a:gd name="connsiteX20" fmla="*/ 1438699 w 2100376"/>
                <a:gd name="connsiteY20" fmla="*/ 1769213 h 2005568"/>
                <a:gd name="connsiteX21" fmla="*/ 1177157 w 2100376"/>
                <a:gd name="connsiteY21" fmla="*/ 1126046 h 2005568"/>
                <a:gd name="connsiteX22" fmla="*/ 1109133 w 2100376"/>
                <a:gd name="connsiteY22" fmla="*/ 1769213 h 2005568"/>
                <a:gd name="connsiteX23" fmla="*/ 1096011 w 2100376"/>
                <a:gd name="connsiteY23" fmla="*/ 1769213 h 2005568"/>
                <a:gd name="connsiteX24" fmla="*/ 1088982 w 2100376"/>
                <a:gd name="connsiteY24" fmla="*/ 1870553 h 2005568"/>
                <a:gd name="connsiteX25" fmla="*/ 1265332 w 2100376"/>
                <a:gd name="connsiteY25" fmla="*/ 1870553 h 2005568"/>
                <a:gd name="connsiteX26" fmla="*/ 1258304 w 2100376"/>
                <a:gd name="connsiteY26" fmla="*/ 1769213 h 2005568"/>
                <a:gd name="connsiteX27" fmla="*/ 1245181 w 2100376"/>
                <a:gd name="connsiteY27" fmla="*/ 1769213 h 2005568"/>
                <a:gd name="connsiteX28" fmla="*/ 1854567 w 2100376"/>
                <a:gd name="connsiteY28" fmla="*/ 1089864 h 2005568"/>
                <a:gd name="connsiteX29" fmla="*/ 1782716 w 2100376"/>
                <a:gd name="connsiteY29" fmla="*/ 1769213 h 2005568"/>
                <a:gd name="connsiteX30" fmla="*/ 1769594 w 2100376"/>
                <a:gd name="connsiteY30" fmla="*/ 1769213 h 2005568"/>
                <a:gd name="connsiteX31" fmla="*/ 1762565 w 2100376"/>
                <a:gd name="connsiteY31" fmla="*/ 1870553 h 2005568"/>
                <a:gd name="connsiteX32" fmla="*/ 2037941 w 2100376"/>
                <a:gd name="connsiteY32" fmla="*/ 1870553 h 2005568"/>
                <a:gd name="connsiteX33" fmla="*/ 2037941 w 2100376"/>
                <a:gd name="connsiteY33" fmla="*/ 1089864 h 2005568"/>
                <a:gd name="connsiteX34" fmla="*/ 1576272 w 2100376"/>
                <a:gd name="connsiteY34" fmla="*/ 1089864 h 2005568"/>
                <a:gd name="connsiteX35" fmla="*/ 1504421 w 2100376"/>
                <a:gd name="connsiteY35" fmla="*/ 1769213 h 2005568"/>
                <a:gd name="connsiteX36" fmla="*/ 1491299 w 2100376"/>
                <a:gd name="connsiteY36" fmla="*/ 1769213 h 2005568"/>
                <a:gd name="connsiteX37" fmla="*/ 1484270 w 2100376"/>
                <a:gd name="connsiteY37" fmla="*/ 1870553 h 2005568"/>
                <a:gd name="connsiteX38" fmla="*/ 1737145 w 2100376"/>
                <a:gd name="connsiteY38" fmla="*/ 1870553 h 2005568"/>
                <a:gd name="connsiteX39" fmla="*/ 1730117 w 2100376"/>
                <a:gd name="connsiteY39" fmla="*/ 1769213 h 2005568"/>
                <a:gd name="connsiteX40" fmla="*/ 1716994 w 2100376"/>
                <a:gd name="connsiteY40" fmla="*/ 1769213 h 2005568"/>
                <a:gd name="connsiteX41" fmla="*/ 1645143 w 2100376"/>
                <a:gd name="connsiteY41" fmla="*/ 1089864 h 2005568"/>
                <a:gd name="connsiteX42" fmla="*/ 482968 w 2100376"/>
                <a:gd name="connsiteY42" fmla="*/ 1089864 h 2005568"/>
                <a:gd name="connsiteX43" fmla="*/ 411116 w 2100376"/>
                <a:gd name="connsiteY43" fmla="*/ 1769213 h 2005568"/>
                <a:gd name="connsiteX44" fmla="*/ 397994 w 2100376"/>
                <a:gd name="connsiteY44" fmla="*/ 1769213 h 2005568"/>
                <a:gd name="connsiteX45" fmla="*/ 390965 w 2100376"/>
                <a:gd name="connsiteY45" fmla="*/ 1870553 h 2005568"/>
                <a:gd name="connsiteX46" fmla="*/ 703200 w 2100376"/>
                <a:gd name="connsiteY46" fmla="*/ 1870553 h 2005568"/>
                <a:gd name="connsiteX47" fmla="*/ 696172 w 2100376"/>
                <a:gd name="connsiteY47" fmla="*/ 1769213 h 2005568"/>
                <a:gd name="connsiteX48" fmla="*/ 683049 w 2100376"/>
                <a:gd name="connsiteY48" fmla="*/ 1769213 h 2005568"/>
                <a:gd name="connsiteX49" fmla="*/ 611198 w 2100376"/>
                <a:gd name="connsiteY49" fmla="*/ 1089864 h 2005568"/>
                <a:gd name="connsiteX50" fmla="*/ 62435 w 2100376"/>
                <a:gd name="connsiteY50" fmla="*/ 1089864 h 2005568"/>
                <a:gd name="connsiteX51" fmla="*/ 62435 w 2100376"/>
                <a:gd name="connsiteY51" fmla="*/ 1870553 h 2005568"/>
                <a:gd name="connsiteX52" fmla="*/ 365545 w 2100376"/>
                <a:gd name="connsiteY52" fmla="*/ 1870553 h 2005568"/>
                <a:gd name="connsiteX53" fmla="*/ 358517 w 2100376"/>
                <a:gd name="connsiteY53" fmla="*/ 1769213 h 2005568"/>
                <a:gd name="connsiteX54" fmla="*/ 345394 w 2100376"/>
                <a:gd name="connsiteY54" fmla="*/ 1769213 h 2005568"/>
                <a:gd name="connsiteX55" fmla="*/ 273543 w 2100376"/>
                <a:gd name="connsiteY55" fmla="*/ 1089864 h 2005568"/>
                <a:gd name="connsiteX56" fmla="*/ 1885921 w 2100376"/>
                <a:gd name="connsiteY56" fmla="*/ 793420 h 2005568"/>
                <a:gd name="connsiteX57" fmla="*/ 1861798 w 2100376"/>
                <a:gd name="connsiteY57" fmla="*/ 1021500 h 2005568"/>
                <a:gd name="connsiteX58" fmla="*/ 2037941 w 2100376"/>
                <a:gd name="connsiteY58" fmla="*/ 1021500 h 2005568"/>
                <a:gd name="connsiteX59" fmla="*/ 2037941 w 2100376"/>
                <a:gd name="connsiteY59" fmla="*/ 793420 h 2005568"/>
                <a:gd name="connsiteX60" fmla="*/ 1607625 w 2100376"/>
                <a:gd name="connsiteY60" fmla="*/ 793420 h 2005568"/>
                <a:gd name="connsiteX61" fmla="*/ 1583503 w 2100376"/>
                <a:gd name="connsiteY61" fmla="*/ 1021500 h 2005568"/>
                <a:gd name="connsiteX62" fmla="*/ 1637913 w 2100376"/>
                <a:gd name="connsiteY62" fmla="*/ 1021500 h 2005568"/>
                <a:gd name="connsiteX63" fmla="*/ 1613790 w 2100376"/>
                <a:gd name="connsiteY63" fmla="*/ 793420 h 2005568"/>
                <a:gd name="connsiteX64" fmla="*/ 514321 w 2100376"/>
                <a:gd name="connsiteY64" fmla="*/ 793420 h 2005568"/>
                <a:gd name="connsiteX65" fmla="*/ 490198 w 2100376"/>
                <a:gd name="connsiteY65" fmla="*/ 1021500 h 2005568"/>
                <a:gd name="connsiteX66" fmla="*/ 603968 w 2100376"/>
                <a:gd name="connsiteY66" fmla="*/ 1021500 h 2005568"/>
                <a:gd name="connsiteX67" fmla="*/ 579845 w 2100376"/>
                <a:gd name="connsiteY67" fmla="*/ 793420 h 2005568"/>
                <a:gd name="connsiteX68" fmla="*/ 62435 w 2100376"/>
                <a:gd name="connsiteY68" fmla="*/ 793420 h 2005568"/>
                <a:gd name="connsiteX69" fmla="*/ 62435 w 2100376"/>
                <a:gd name="connsiteY69" fmla="*/ 1021500 h 2005568"/>
                <a:gd name="connsiteX70" fmla="*/ 266313 w 2100376"/>
                <a:gd name="connsiteY70" fmla="*/ 1021500 h 2005568"/>
                <a:gd name="connsiteX71" fmla="*/ 242190 w 2100376"/>
                <a:gd name="connsiteY71" fmla="*/ 793420 h 2005568"/>
                <a:gd name="connsiteX72" fmla="*/ 547083 w 2100376"/>
                <a:gd name="connsiteY72" fmla="*/ 483660 h 2005568"/>
                <a:gd name="connsiteX73" fmla="*/ 528601 w 2100376"/>
                <a:gd name="connsiteY73" fmla="*/ 658405 h 2005568"/>
                <a:gd name="connsiteX74" fmla="*/ 565565 w 2100376"/>
                <a:gd name="connsiteY74" fmla="*/ 658405 h 2005568"/>
                <a:gd name="connsiteX75" fmla="*/ 1374801 w 2100376"/>
                <a:gd name="connsiteY75" fmla="*/ 66465 h 2005568"/>
                <a:gd name="connsiteX76" fmla="*/ 1357753 w 2100376"/>
                <a:gd name="connsiteY76" fmla="*/ 69907 h 2005568"/>
                <a:gd name="connsiteX77" fmla="*/ 1315078 w 2100376"/>
                <a:gd name="connsiteY77" fmla="*/ 134289 h 2005568"/>
                <a:gd name="connsiteX78" fmla="*/ 1315078 w 2100376"/>
                <a:gd name="connsiteY78" fmla="*/ 310842 h 2005568"/>
                <a:gd name="connsiteX79" fmla="*/ 1305284 w 2100376"/>
                <a:gd name="connsiteY79" fmla="*/ 310842 h 2005568"/>
                <a:gd name="connsiteX80" fmla="*/ 1305284 w 2100376"/>
                <a:gd name="connsiteY80" fmla="*/ 408017 h 2005568"/>
                <a:gd name="connsiteX81" fmla="*/ 1326284 w 2100376"/>
                <a:gd name="connsiteY81" fmla="*/ 405751 h 2005568"/>
                <a:gd name="connsiteX82" fmla="*/ 1365680 w 2100376"/>
                <a:gd name="connsiteY82" fmla="*/ 391552 h 2005568"/>
                <a:gd name="connsiteX83" fmla="*/ 1369718 w 2100376"/>
                <a:gd name="connsiteY83" fmla="*/ 388350 h 2005568"/>
                <a:gd name="connsiteX84" fmla="*/ 1373756 w 2100376"/>
                <a:gd name="connsiteY84" fmla="*/ 391552 h 2005568"/>
                <a:gd name="connsiteX85" fmla="*/ 1374801 w 2100376"/>
                <a:gd name="connsiteY85" fmla="*/ 391928 h 2005568"/>
                <a:gd name="connsiteX86" fmla="*/ 1375846 w 2100376"/>
                <a:gd name="connsiteY86" fmla="*/ 391552 h 2005568"/>
                <a:gd name="connsiteX87" fmla="*/ 1379884 w 2100376"/>
                <a:gd name="connsiteY87" fmla="*/ 388350 h 2005568"/>
                <a:gd name="connsiteX88" fmla="*/ 1383922 w 2100376"/>
                <a:gd name="connsiteY88" fmla="*/ 391552 h 2005568"/>
                <a:gd name="connsiteX89" fmla="*/ 1423318 w 2100376"/>
                <a:gd name="connsiteY89" fmla="*/ 405751 h 2005568"/>
                <a:gd name="connsiteX90" fmla="*/ 1444318 w 2100376"/>
                <a:gd name="connsiteY90" fmla="*/ 408017 h 2005568"/>
                <a:gd name="connsiteX91" fmla="*/ 1444318 w 2100376"/>
                <a:gd name="connsiteY91" fmla="*/ 310842 h 2005568"/>
                <a:gd name="connsiteX92" fmla="*/ 1434524 w 2100376"/>
                <a:gd name="connsiteY92" fmla="*/ 310842 h 2005568"/>
                <a:gd name="connsiteX93" fmla="*/ 1434524 w 2100376"/>
                <a:gd name="connsiteY93" fmla="*/ 134289 h 2005568"/>
                <a:gd name="connsiteX94" fmla="*/ 1391849 w 2100376"/>
                <a:gd name="connsiteY94" fmla="*/ 69907 h 2005568"/>
                <a:gd name="connsiteX95" fmla="*/ 969363 w 2100376"/>
                <a:gd name="connsiteY95" fmla="*/ 64416 h 2005568"/>
                <a:gd name="connsiteX96" fmla="*/ 942165 w 2100376"/>
                <a:gd name="connsiteY96" fmla="*/ 69907 h 2005568"/>
                <a:gd name="connsiteX97" fmla="*/ 923804 w 2100376"/>
                <a:gd name="connsiteY97" fmla="*/ 82286 h 2005568"/>
                <a:gd name="connsiteX98" fmla="*/ 934303 w 2100376"/>
                <a:gd name="connsiteY98" fmla="*/ 134289 h 2005568"/>
                <a:gd name="connsiteX99" fmla="*/ 934303 w 2100376"/>
                <a:gd name="connsiteY99" fmla="*/ 310842 h 2005568"/>
                <a:gd name="connsiteX100" fmla="*/ 925401 w 2100376"/>
                <a:gd name="connsiteY100" fmla="*/ 310842 h 2005568"/>
                <a:gd name="connsiteX101" fmla="*/ 925401 w 2100376"/>
                <a:gd name="connsiteY101" fmla="*/ 407452 h 2005568"/>
                <a:gd name="connsiteX102" fmla="*/ 941161 w 2100376"/>
                <a:gd name="connsiteY102" fmla="*/ 405750 h 2005568"/>
                <a:gd name="connsiteX103" fmla="*/ 980558 w 2100376"/>
                <a:gd name="connsiteY103" fmla="*/ 391552 h 2005568"/>
                <a:gd name="connsiteX104" fmla="*/ 984596 w 2100376"/>
                <a:gd name="connsiteY104" fmla="*/ 388350 h 2005568"/>
                <a:gd name="connsiteX105" fmla="*/ 988634 w 2100376"/>
                <a:gd name="connsiteY105" fmla="*/ 391552 h 2005568"/>
                <a:gd name="connsiteX106" fmla="*/ 991600 w 2100376"/>
                <a:gd name="connsiteY106" fmla="*/ 392621 h 2005568"/>
                <a:gd name="connsiteX107" fmla="*/ 994565 w 2100376"/>
                <a:gd name="connsiteY107" fmla="*/ 391552 h 2005568"/>
                <a:gd name="connsiteX108" fmla="*/ 998603 w 2100376"/>
                <a:gd name="connsiteY108" fmla="*/ 388350 h 2005568"/>
                <a:gd name="connsiteX109" fmla="*/ 1002642 w 2100376"/>
                <a:gd name="connsiteY109" fmla="*/ 391552 h 2005568"/>
                <a:gd name="connsiteX110" fmla="*/ 1042038 w 2100376"/>
                <a:gd name="connsiteY110" fmla="*/ 405750 h 2005568"/>
                <a:gd name="connsiteX111" fmla="*/ 1049030 w 2100376"/>
                <a:gd name="connsiteY111" fmla="*/ 406505 h 2005568"/>
                <a:gd name="connsiteX112" fmla="*/ 1049030 w 2100376"/>
                <a:gd name="connsiteY112" fmla="*/ 310842 h 2005568"/>
                <a:gd name="connsiteX113" fmla="*/ 1039236 w 2100376"/>
                <a:gd name="connsiteY113" fmla="*/ 310842 h 2005568"/>
                <a:gd name="connsiteX114" fmla="*/ 1039236 w 2100376"/>
                <a:gd name="connsiteY114" fmla="*/ 134289 h 2005568"/>
                <a:gd name="connsiteX115" fmla="*/ 969363 w 2100376"/>
                <a:gd name="connsiteY115" fmla="*/ 64416 h 2005568"/>
                <a:gd name="connsiteX116" fmla="*/ 800014 w 2100376"/>
                <a:gd name="connsiteY116" fmla="*/ 64416 h 2005568"/>
                <a:gd name="connsiteX117" fmla="*/ 750607 w 2100376"/>
                <a:gd name="connsiteY117" fmla="*/ 84881 h 2005568"/>
                <a:gd name="connsiteX118" fmla="*/ 737300 w 2100376"/>
                <a:gd name="connsiteY118" fmla="*/ 104617 h 2005568"/>
                <a:gd name="connsiteX119" fmla="*/ 743290 w 2100376"/>
                <a:gd name="connsiteY119" fmla="*/ 134289 h 2005568"/>
                <a:gd name="connsiteX120" fmla="*/ 743290 w 2100376"/>
                <a:gd name="connsiteY120" fmla="*/ 310842 h 2005568"/>
                <a:gd name="connsiteX121" fmla="*/ 734388 w 2100376"/>
                <a:gd name="connsiteY121" fmla="*/ 310842 h 2005568"/>
                <a:gd name="connsiteX122" fmla="*/ 734388 w 2100376"/>
                <a:gd name="connsiteY122" fmla="*/ 408964 h 2005568"/>
                <a:gd name="connsiteX123" fmla="*/ 764156 w 2100376"/>
                <a:gd name="connsiteY123" fmla="*/ 405751 h 2005568"/>
                <a:gd name="connsiteX124" fmla="*/ 803552 w 2100376"/>
                <a:gd name="connsiteY124" fmla="*/ 391552 h 2005568"/>
                <a:gd name="connsiteX125" fmla="*/ 807590 w 2100376"/>
                <a:gd name="connsiteY125" fmla="*/ 388350 h 2005568"/>
                <a:gd name="connsiteX126" fmla="*/ 811419 w 2100376"/>
                <a:gd name="connsiteY126" fmla="*/ 391385 h 2005568"/>
                <a:gd name="connsiteX127" fmla="*/ 815247 w 2100376"/>
                <a:gd name="connsiteY127" fmla="*/ 388350 h 2005568"/>
                <a:gd name="connsiteX128" fmla="*/ 819285 w 2100376"/>
                <a:gd name="connsiteY128" fmla="*/ 391552 h 2005568"/>
                <a:gd name="connsiteX129" fmla="*/ 858681 w 2100376"/>
                <a:gd name="connsiteY129" fmla="*/ 405751 h 2005568"/>
                <a:gd name="connsiteX130" fmla="*/ 879681 w 2100376"/>
                <a:gd name="connsiteY130" fmla="*/ 408017 h 2005568"/>
                <a:gd name="connsiteX131" fmla="*/ 879681 w 2100376"/>
                <a:gd name="connsiteY131" fmla="*/ 310842 h 2005568"/>
                <a:gd name="connsiteX132" fmla="*/ 869887 w 2100376"/>
                <a:gd name="connsiteY132" fmla="*/ 310842 h 2005568"/>
                <a:gd name="connsiteX133" fmla="*/ 869887 w 2100376"/>
                <a:gd name="connsiteY133" fmla="*/ 203563 h 2005568"/>
                <a:gd name="connsiteX134" fmla="*/ 835075 w 2100376"/>
                <a:gd name="connsiteY134" fmla="*/ 203563 h 2005568"/>
                <a:gd name="connsiteX135" fmla="*/ 835074 w 2100376"/>
                <a:gd name="connsiteY135" fmla="*/ 134289 h 2005568"/>
                <a:gd name="connsiteX136" fmla="*/ 845573 w 2100376"/>
                <a:gd name="connsiteY136" fmla="*/ 82286 h 2005568"/>
                <a:gd name="connsiteX137" fmla="*/ 827212 w 2100376"/>
                <a:gd name="connsiteY137" fmla="*/ 69907 h 2005568"/>
                <a:gd name="connsiteX138" fmla="*/ 800014 w 2100376"/>
                <a:gd name="connsiteY138" fmla="*/ 64416 h 2005568"/>
                <a:gd name="connsiteX139" fmla="*/ 485164 w 2100376"/>
                <a:gd name="connsiteY139" fmla="*/ 64416 h 2005568"/>
                <a:gd name="connsiteX140" fmla="*/ 415291 w 2100376"/>
                <a:gd name="connsiteY140" fmla="*/ 134289 h 2005568"/>
                <a:gd name="connsiteX141" fmla="*/ 415291 w 2100376"/>
                <a:gd name="connsiteY141" fmla="*/ 310842 h 2005568"/>
                <a:gd name="connsiteX142" fmla="*/ 405497 w 2100376"/>
                <a:gd name="connsiteY142" fmla="*/ 310842 h 2005568"/>
                <a:gd name="connsiteX143" fmla="*/ 405497 w 2100376"/>
                <a:gd name="connsiteY143" fmla="*/ 408017 h 2005568"/>
                <a:gd name="connsiteX144" fmla="*/ 426497 w 2100376"/>
                <a:gd name="connsiteY144" fmla="*/ 405751 h 2005568"/>
                <a:gd name="connsiteX145" fmla="*/ 465893 w 2100376"/>
                <a:gd name="connsiteY145" fmla="*/ 391552 h 2005568"/>
                <a:gd name="connsiteX146" fmla="*/ 469931 w 2100376"/>
                <a:gd name="connsiteY146" fmla="*/ 388350 h 2005568"/>
                <a:gd name="connsiteX147" fmla="*/ 473969 w 2100376"/>
                <a:gd name="connsiteY147" fmla="*/ 391552 h 2005568"/>
                <a:gd name="connsiteX148" fmla="*/ 513366 w 2100376"/>
                <a:gd name="connsiteY148" fmla="*/ 405750 h 2005568"/>
                <a:gd name="connsiteX149" fmla="*/ 547083 w 2100376"/>
                <a:gd name="connsiteY149" fmla="*/ 409390 h 2005568"/>
                <a:gd name="connsiteX150" fmla="*/ 580799 w 2100376"/>
                <a:gd name="connsiteY150" fmla="*/ 405750 h 2005568"/>
                <a:gd name="connsiteX151" fmla="*/ 620196 w 2100376"/>
                <a:gd name="connsiteY151" fmla="*/ 391552 h 2005568"/>
                <a:gd name="connsiteX152" fmla="*/ 624234 w 2100376"/>
                <a:gd name="connsiteY152" fmla="*/ 388350 h 2005568"/>
                <a:gd name="connsiteX153" fmla="*/ 628272 w 2100376"/>
                <a:gd name="connsiteY153" fmla="*/ 391552 h 2005568"/>
                <a:gd name="connsiteX154" fmla="*/ 667668 w 2100376"/>
                <a:gd name="connsiteY154" fmla="*/ 405751 h 2005568"/>
                <a:gd name="connsiteX155" fmla="*/ 688668 w 2100376"/>
                <a:gd name="connsiteY155" fmla="*/ 408017 h 2005568"/>
                <a:gd name="connsiteX156" fmla="*/ 688668 w 2100376"/>
                <a:gd name="connsiteY156" fmla="*/ 310842 h 2005568"/>
                <a:gd name="connsiteX157" fmla="*/ 678874 w 2100376"/>
                <a:gd name="connsiteY157" fmla="*/ 310842 h 2005568"/>
                <a:gd name="connsiteX158" fmla="*/ 678874 w 2100376"/>
                <a:gd name="connsiteY158" fmla="*/ 203563 h 2005568"/>
                <a:gd name="connsiteX159" fmla="*/ 665726 w 2100376"/>
                <a:gd name="connsiteY159" fmla="*/ 203563 h 2005568"/>
                <a:gd name="connsiteX160" fmla="*/ 665725 w 2100376"/>
                <a:gd name="connsiteY160" fmla="*/ 134289 h 2005568"/>
                <a:gd name="connsiteX161" fmla="*/ 671716 w 2100376"/>
                <a:gd name="connsiteY161" fmla="*/ 104617 h 2005568"/>
                <a:gd name="connsiteX162" fmla="*/ 658409 w 2100376"/>
                <a:gd name="connsiteY162" fmla="*/ 84881 h 2005568"/>
                <a:gd name="connsiteX163" fmla="*/ 609001 w 2100376"/>
                <a:gd name="connsiteY163" fmla="*/ 64416 h 2005568"/>
                <a:gd name="connsiteX164" fmla="*/ 598467 w 2100376"/>
                <a:gd name="connsiteY164" fmla="*/ 66543 h 2005568"/>
                <a:gd name="connsiteX165" fmla="*/ 608900 w 2100376"/>
                <a:gd name="connsiteY165" fmla="*/ 82017 h 2005568"/>
                <a:gd name="connsiteX166" fmla="*/ 619453 w 2100376"/>
                <a:gd name="connsiteY166" fmla="*/ 134289 h 2005568"/>
                <a:gd name="connsiteX167" fmla="*/ 619452 w 2100376"/>
                <a:gd name="connsiteY167" fmla="*/ 203563 h 2005568"/>
                <a:gd name="connsiteX168" fmla="*/ 555037 w 2100376"/>
                <a:gd name="connsiteY168" fmla="*/ 203563 h 2005568"/>
                <a:gd name="connsiteX169" fmla="*/ 555037 w 2100376"/>
                <a:gd name="connsiteY169" fmla="*/ 134289 h 2005568"/>
                <a:gd name="connsiteX170" fmla="*/ 549546 w 2100376"/>
                <a:gd name="connsiteY170" fmla="*/ 107091 h 2005568"/>
                <a:gd name="connsiteX171" fmla="*/ 547083 w 2100376"/>
                <a:gd name="connsiteY171" fmla="*/ 103437 h 2005568"/>
                <a:gd name="connsiteX172" fmla="*/ 544619 w 2100376"/>
                <a:gd name="connsiteY172" fmla="*/ 107091 h 2005568"/>
                <a:gd name="connsiteX173" fmla="*/ 539128 w 2100376"/>
                <a:gd name="connsiteY173" fmla="*/ 134289 h 2005568"/>
                <a:gd name="connsiteX174" fmla="*/ 539128 w 2100376"/>
                <a:gd name="connsiteY174" fmla="*/ 203563 h 2005568"/>
                <a:gd name="connsiteX175" fmla="*/ 474713 w 2100376"/>
                <a:gd name="connsiteY175" fmla="*/ 203563 h 2005568"/>
                <a:gd name="connsiteX176" fmla="*/ 474712 w 2100376"/>
                <a:gd name="connsiteY176" fmla="*/ 134289 h 2005568"/>
                <a:gd name="connsiteX177" fmla="*/ 485265 w 2100376"/>
                <a:gd name="connsiteY177" fmla="*/ 82017 h 2005568"/>
                <a:gd name="connsiteX178" fmla="*/ 495699 w 2100376"/>
                <a:gd name="connsiteY178" fmla="*/ 66543 h 2005568"/>
                <a:gd name="connsiteX179" fmla="*/ 485164 w 2100376"/>
                <a:gd name="connsiteY179" fmla="*/ 0 h 2005568"/>
                <a:gd name="connsiteX180" fmla="*/ 537436 w 2100376"/>
                <a:gd name="connsiteY180" fmla="*/ 10553 h 2005568"/>
                <a:gd name="connsiteX181" fmla="*/ 547083 w 2100376"/>
                <a:gd name="connsiteY181" fmla="*/ 17057 h 2005568"/>
                <a:gd name="connsiteX182" fmla="*/ 556730 w 2100376"/>
                <a:gd name="connsiteY182" fmla="*/ 10553 h 2005568"/>
                <a:gd name="connsiteX183" fmla="*/ 609001 w 2100376"/>
                <a:gd name="connsiteY183" fmla="*/ 0 h 2005568"/>
                <a:gd name="connsiteX184" fmla="*/ 703958 w 2100376"/>
                <a:gd name="connsiteY184" fmla="*/ 39332 h 2005568"/>
                <a:gd name="connsiteX185" fmla="*/ 704508 w 2100376"/>
                <a:gd name="connsiteY185" fmla="*/ 40147 h 2005568"/>
                <a:gd name="connsiteX186" fmla="*/ 705058 w 2100376"/>
                <a:gd name="connsiteY186" fmla="*/ 39332 h 2005568"/>
                <a:gd name="connsiteX187" fmla="*/ 800014 w 2100376"/>
                <a:gd name="connsiteY187" fmla="*/ 0 h 2005568"/>
                <a:gd name="connsiteX188" fmla="*/ 852286 w 2100376"/>
                <a:gd name="connsiteY188" fmla="*/ 10553 h 2005568"/>
                <a:gd name="connsiteX189" fmla="*/ 884689 w 2100376"/>
                <a:gd name="connsiteY189" fmla="*/ 32400 h 2005568"/>
                <a:gd name="connsiteX190" fmla="*/ 917092 w 2100376"/>
                <a:gd name="connsiteY190" fmla="*/ 10553 h 2005568"/>
                <a:gd name="connsiteX191" fmla="*/ 969363 w 2100376"/>
                <a:gd name="connsiteY191" fmla="*/ 0 h 2005568"/>
                <a:gd name="connsiteX192" fmla="*/ 1103652 w 2100376"/>
                <a:gd name="connsiteY192" fmla="*/ 134289 h 2005568"/>
                <a:gd name="connsiteX193" fmla="*/ 1103652 w 2100376"/>
                <a:gd name="connsiteY193" fmla="*/ 310842 h 2005568"/>
                <a:gd name="connsiteX194" fmla="*/ 1094750 w 2100376"/>
                <a:gd name="connsiteY194" fmla="*/ 310842 h 2005568"/>
                <a:gd name="connsiteX195" fmla="*/ 1094750 w 2100376"/>
                <a:gd name="connsiteY195" fmla="*/ 408964 h 2005568"/>
                <a:gd name="connsiteX196" fmla="*/ 1124518 w 2100376"/>
                <a:gd name="connsiteY196" fmla="*/ 405751 h 2005568"/>
                <a:gd name="connsiteX197" fmla="*/ 1163914 w 2100376"/>
                <a:gd name="connsiteY197" fmla="*/ 391552 h 2005568"/>
                <a:gd name="connsiteX198" fmla="*/ 1167952 w 2100376"/>
                <a:gd name="connsiteY198" fmla="*/ 388350 h 2005568"/>
                <a:gd name="connsiteX199" fmla="*/ 1171991 w 2100376"/>
                <a:gd name="connsiteY199" fmla="*/ 391552 h 2005568"/>
                <a:gd name="connsiteX200" fmla="*/ 1177157 w 2100376"/>
                <a:gd name="connsiteY200" fmla="*/ 393414 h 2005568"/>
                <a:gd name="connsiteX201" fmla="*/ 1182323 w 2100376"/>
                <a:gd name="connsiteY201" fmla="*/ 391552 h 2005568"/>
                <a:gd name="connsiteX202" fmla="*/ 1186362 w 2100376"/>
                <a:gd name="connsiteY202" fmla="*/ 388350 h 2005568"/>
                <a:gd name="connsiteX203" fmla="*/ 1190400 w 2100376"/>
                <a:gd name="connsiteY203" fmla="*/ 391552 h 2005568"/>
                <a:gd name="connsiteX204" fmla="*/ 1229797 w 2100376"/>
                <a:gd name="connsiteY204" fmla="*/ 405751 h 2005568"/>
                <a:gd name="connsiteX205" fmla="*/ 1259564 w 2100376"/>
                <a:gd name="connsiteY205" fmla="*/ 408964 h 2005568"/>
                <a:gd name="connsiteX206" fmla="*/ 1259564 w 2100376"/>
                <a:gd name="connsiteY206" fmla="*/ 310842 h 2005568"/>
                <a:gd name="connsiteX207" fmla="*/ 1250662 w 2100376"/>
                <a:gd name="connsiteY207" fmla="*/ 310842 h 2005568"/>
                <a:gd name="connsiteX208" fmla="*/ 1250662 w 2100376"/>
                <a:gd name="connsiteY208" fmla="*/ 203563 h 2005568"/>
                <a:gd name="connsiteX209" fmla="*/ 1230363 w 2100376"/>
                <a:gd name="connsiteY209" fmla="*/ 203563 h 2005568"/>
                <a:gd name="connsiteX210" fmla="*/ 1230362 w 2100376"/>
                <a:gd name="connsiteY210" fmla="*/ 134289 h 2005568"/>
                <a:gd name="connsiteX211" fmla="*/ 1364651 w 2100376"/>
                <a:gd name="connsiteY211" fmla="*/ 0 h 2005568"/>
                <a:gd name="connsiteX212" fmla="*/ 1374801 w 2100376"/>
                <a:gd name="connsiteY212" fmla="*/ 2049 h 2005568"/>
                <a:gd name="connsiteX213" fmla="*/ 1384951 w 2100376"/>
                <a:gd name="connsiteY213" fmla="*/ 0 h 2005568"/>
                <a:gd name="connsiteX214" fmla="*/ 1519240 w 2100376"/>
                <a:gd name="connsiteY214" fmla="*/ 134289 h 2005568"/>
                <a:gd name="connsiteX215" fmla="*/ 1519239 w 2100376"/>
                <a:gd name="connsiteY215" fmla="*/ 203563 h 2005568"/>
                <a:gd name="connsiteX216" fmla="*/ 1498940 w 2100376"/>
                <a:gd name="connsiteY216" fmla="*/ 203563 h 2005568"/>
                <a:gd name="connsiteX217" fmla="*/ 1498940 w 2100376"/>
                <a:gd name="connsiteY217" fmla="*/ 310842 h 2005568"/>
                <a:gd name="connsiteX218" fmla="*/ 1490038 w 2100376"/>
                <a:gd name="connsiteY218" fmla="*/ 310842 h 2005568"/>
                <a:gd name="connsiteX219" fmla="*/ 1490038 w 2100376"/>
                <a:gd name="connsiteY219" fmla="*/ 408964 h 2005568"/>
                <a:gd name="connsiteX220" fmla="*/ 1519806 w 2100376"/>
                <a:gd name="connsiteY220" fmla="*/ 405751 h 2005568"/>
                <a:gd name="connsiteX221" fmla="*/ 1559202 w 2100376"/>
                <a:gd name="connsiteY221" fmla="*/ 391552 h 2005568"/>
                <a:gd name="connsiteX222" fmla="*/ 1563240 w 2100376"/>
                <a:gd name="connsiteY222" fmla="*/ 388350 h 2005568"/>
                <a:gd name="connsiteX223" fmla="*/ 1567279 w 2100376"/>
                <a:gd name="connsiteY223" fmla="*/ 391552 h 2005568"/>
                <a:gd name="connsiteX224" fmla="*/ 1606675 w 2100376"/>
                <a:gd name="connsiteY224" fmla="*/ 405750 h 2005568"/>
                <a:gd name="connsiteX225" fmla="*/ 1610708 w 2100376"/>
                <a:gd name="connsiteY225" fmla="*/ 406186 h 2005568"/>
                <a:gd name="connsiteX226" fmla="*/ 1614740 w 2100376"/>
                <a:gd name="connsiteY226" fmla="*/ 405750 h 2005568"/>
                <a:gd name="connsiteX227" fmla="*/ 1654136 w 2100376"/>
                <a:gd name="connsiteY227" fmla="*/ 391552 h 2005568"/>
                <a:gd name="connsiteX228" fmla="*/ 1658175 w 2100376"/>
                <a:gd name="connsiteY228" fmla="*/ 388350 h 2005568"/>
                <a:gd name="connsiteX229" fmla="*/ 1662213 w 2100376"/>
                <a:gd name="connsiteY229" fmla="*/ 391552 h 2005568"/>
                <a:gd name="connsiteX230" fmla="*/ 1701610 w 2100376"/>
                <a:gd name="connsiteY230" fmla="*/ 405751 h 2005568"/>
                <a:gd name="connsiteX231" fmla="*/ 1731377 w 2100376"/>
                <a:gd name="connsiteY231" fmla="*/ 408964 h 2005568"/>
                <a:gd name="connsiteX232" fmla="*/ 1731377 w 2100376"/>
                <a:gd name="connsiteY232" fmla="*/ 310842 h 2005568"/>
                <a:gd name="connsiteX233" fmla="*/ 1722475 w 2100376"/>
                <a:gd name="connsiteY233" fmla="*/ 310842 h 2005568"/>
                <a:gd name="connsiteX234" fmla="*/ 1722475 w 2100376"/>
                <a:gd name="connsiteY234" fmla="*/ 134289 h 2005568"/>
                <a:gd name="connsiteX235" fmla="*/ 1856764 w 2100376"/>
                <a:gd name="connsiteY235" fmla="*/ 0 h 2005568"/>
                <a:gd name="connsiteX236" fmla="*/ 1991053 w 2100376"/>
                <a:gd name="connsiteY236" fmla="*/ 134289 h 2005568"/>
                <a:gd name="connsiteX237" fmla="*/ 1991052 w 2100376"/>
                <a:gd name="connsiteY237" fmla="*/ 203563 h 2005568"/>
                <a:gd name="connsiteX238" fmla="*/ 1926637 w 2100376"/>
                <a:gd name="connsiteY238" fmla="*/ 203563 h 2005568"/>
                <a:gd name="connsiteX239" fmla="*/ 1926637 w 2100376"/>
                <a:gd name="connsiteY239" fmla="*/ 134289 h 2005568"/>
                <a:gd name="connsiteX240" fmla="*/ 1856764 w 2100376"/>
                <a:gd name="connsiteY240" fmla="*/ 64416 h 2005568"/>
                <a:gd name="connsiteX241" fmla="*/ 1786891 w 2100376"/>
                <a:gd name="connsiteY241" fmla="*/ 134289 h 2005568"/>
                <a:gd name="connsiteX242" fmla="*/ 1786891 w 2100376"/>
                <a:gd name="connsiteY242" fmla="*/ 310842 h 2005568"/>
                <a:gd name="connsiteX243" fmla="*/ 1777097 w 2100376"/>
                <a:gd name="connsiteY243" fmla="*/ 310842 h 2005568"/>
                <a:gd name="connsiteX244" fmla="*/ 1777097 w 2100376"/>
                <a:gd name="connsiteY244" fmla="*/ 408017 h 2005568"/>
                <a:gd name="connsiteX245" fmla="*/ 1798097 w 2100376"/>
                <a:gd name="connsiteY245" fmla="*/ 405751 h 2005568"/>
                <a:gd name="connsiteX246" fmla="*/ 1837493 w 2100376"/>
                <a:gd name="connsiteY246" fmla="*/ 391552 h 2005568"/>
                <a:gd name="connsiteX247" fmla="*/ 1841531 w 2100376"/>
                <a:gd name="connsiteY247" fmla="*/ 388350 h 2005568"/>
                <a:gd name="connsiteX248" fmla="*/ 1845569 w 2100376"/>
                <a:gd name="connsiteY248" fmla="*/ 391552 h 2005568"/>
                <a:gd name="connsiteX249" fmla="*/ 1884966 w 2100376"/>
                <a:gd name="connsiteY249" fmla="*/ 405750 h 2005568"/>
                <a:gd name="connsiteX250" fmla="*/ 1926449 w 2100376"/>
                <a:gd name="connsiteY250" fmla="*/ 410228 h 2005568"/>
                <a:gd name="connsiteX251" fmla="*/ 1900201 w 2100376"/>
                <a:gd name="connsiteY251" fmla="*/ 658405 h 2005568"/>
                <a:gd name="connsiteX252" fmla="*/ 2098060 w 2100376"/>
                <a:gd name="connsiteY252" fmla="*/ 658405 h 2005568"/>
                <a:gd name="connsiteX253" fmla="*/ 2098060 w 2100376"/>
                <a:gd name="connsiteY253" fmla="*/ 766355 h 2005568"/>
                <a:gd name="connsiteX254" fmla="*/ 2100376 w 2100376"/>
                <a:gd name="connsiteY254" fmla="*/ 766355 h 2005568"/>
                <a:gd name="connsiteX255" fmla="*/ 2100376 w 2100376"/>
                <a:gd name="connsiteY255" fmla="*/ 1920387 h 2005568"/>
                <a:gd name="connsiteX256" fmla="*/ 2098060 w 2100376"/>
                <a:gd name="connsiteY256" fmla="*/ 1920387 h 2005568"/>
                <a:gd name="connsiteX257" fmla="*/ 2098060 w 2100376"/>
                <a:gd name="connsiteY257" fmla="*/ 2005568 h 2005568"/>
                <a:gd name="connsiteX258" fmla="*/ 0 w 2100376"/>
                <a:gd name="connsiteY258" fmla="*/ 2005568 h 2005568"/>
                <a:gd name="connsiteX259" fmla="*/ 0 w 2100376"/>
                <a:gd name="connsiteY259" fmla="*/ 1920387 h 2005568"/>
                <a:gd name="connsiteX260" fmla="*/ 0 w 2100376"/>
                <a:gd name="connsiteY260" fmla="*/ 1870553 h 2005568"/>
                <a:gd name="connsiteX261" fmla="*/ 0 w 2100376"/>
                <a:gd name="connsiteY261" fmla="*/ 1089864 h 2005568"/>
                <a:gd name="connsiteX262" fmla="*/ 0 w 2100376"/>
                <a:gd name="connsiteY262" fmla="*/ 1021500 h 2005568"/>
                <a:gd name="connsiteX263" fmla="*/ 0 w 2100376"/>
                <a:gd name="connsiteY263" fmla="*/ 793420 h 2005568"/>
                <a:gd name="connsiteX264" fmla="*/ 0 w 2100376"/>
                <a:gd name="connsiteY264" fmla="*/ 766355 h 2005568"/>
                <a:gd name="connsiteX265" fmla="*/ 0 w 2100376"/>
                <a:gd name="connsiteY265" fmla="*/ 658405 h 2005568"/>
                <a:gd name="connsiteX266" fmla="*/ 227911 w 2100376"/>
                <a:gd name="connsiteY266" fmla="*/ 658405 h 2005568"/>
                <a:gd name="connsiteX267" fmla="*/ 201662 w 2100376"/>
                <a:gd name="connsiteY267" fmla="*/ 410227 h 2005568"/>
                <a:gd name="connsiteX268" fmla="*/ 243140 w 2100376"/>
                <a:gd name="connsiteY268" fmla="*/ 405750 h 2005568"/>
                <a:gd name="connsiteX269" fmla="*/ 282536 w 2100376"/>
                <a:gd name="connsiteY269" fmla="*/ 391552 h 2005568"/>
                <a:gd name="connsiteX270" fmla="*/ 286575 w 2100376"/>
                <a:gd name="connsiteY270" fmla="*/ 388350 h 2005568"/>
                <a:gd name="connsiteX271" fmla="*/ 290613 w 2100376"/>
                <a:gd name="connsiteY271" fmla="*/ 391552 h 2005568"/>
                <a:gd name="connsiteX272" fmla="*/ 330010 w 2100376"/>
                <a:gd name="connsiteY272" fmla="*/ 405751 h 2005568"/>
                <a:gd name="connsiteX273" fmla="*/ 359777 w 2100376"/>
                <a:gd name="connsiteY273" fmla="*/ 408964 h 2005568"/>
                <a:gd name="connsiteX274" fmla="*/ 359777 w 2100376"/>
                <a:gd name="connsiteY274" fmla="*/ 310842 h 2005568"/>
                <a:gd name="connsiteX275" fmla="*/ 350875 w 2100376"/>
                <a:gd name="connsiteY275" fmla="*/ 310842 h 2005568"/>
                <a:gd name="connsiteX276" fmla="*/ 350875 w 2100376"/>
                <a:gd name="connsiteY276" fmla="*/ 134289 h 2005568"/>
                <a:gd name="connsiteX277" fmla="*/ 485164 w 2100376"/>
                <a:gd name="connsiteY277" fmla="*/ 0 h 2005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</a:cxnLst>
              <a:rect l="l" t="t" r="r" b="b"/>
              <a:pathLst>
                <a:path w="2100376" h="2005568">
                  <a:moveTo>
                    <a:pt x="991598" y="1279318"/>
                  </a:moveTo>
                  <a:lnTo>
                    <a:pt x="939784" y="1769213"/>
                  </a:lnTo>
                  <a:lnTo>
                    <a:pt x="926662" y="1769213"/>
                  </a:lnTo>
                  <a:lnTo>
                    <a:pt x="919633" y="1870553"/>
                  </a:lnTo>
                  <a:lnTo>
                    <a:pt x="1063562" y="1870553"/>
                  </a:lnTo>
                  <a:lnTo>
                    <a:pt x="1056534" y="1769213"/>
                  </a:lnTo>
                  <a:lnTo>
                    <a:pt x="1043411" y="1769213"/>
                  </a:lnTo>
                  <a:close/>
                  <a:moveTo>
                    <a:pt x="811417" y="1176902"/>
                  </a:moveTo>
                  <a:lnTo>
                    <a:pt x="748771" y="1769213"/>
                  </a:lnTo>
                  <a:lnTo>
                    <a:pt x="735649" y="1769213"/>
                  </a:lnTo>
                  <a:lnTo>
                    <a:pt x="728620" y="1870553"/>
                  </a:lnTo>
                  <a:lnTo>
                    <a:pt x="894213" y="1870553"/>
                  </a:lnTo>
                  <a:lnTo>
                    <a:pt x="887185" y="1769213"/>
                  </a:lnTo>
                  <a:lnTo>
                    <a:pt x="874062" y="1769213"/>
                  </a:lnTo>
                  <a:close/>
                  <a:moveTo>
                    <a:pt x="1374801" y="1165062"/>
                  </a:moveTo>
                  <a:lnTo>
                    <a:pt x="1310903" y="1769213"/>
                  </a:lnTo>
                  <a:lnTo>
                    <a:pt x="1297781" y="1769213"/>
                  </a:lnTo>
                  <a:lnTo>
                    <a:pt x="1290752" y="1870553"/>
                  </a:lnTo>
                  <a:lnTo>
                    <a:pt x="1458850" y="1870553"/>
                  </a:lnTo>
                  <a:lnTo>
                    <a:pt x="1451822" y="1769213"/>
                  </a:lnTo>
                  <a:lnTo>
                    <a:pt x="1438699" y="1769213"/>
                  </a:lnTo>
                  <a:close/>
                  <a:moveTo>
                    <a:pt x="1177157" y="1126046"/>
                  </a:moveTo>
                  <a:lnTo>
                    <a:pt x="1109133" y="1769213"/>
                  </a:lnTo>
                  <a:lnTo>
                    <a:pt x="1096011" y="1769213"/>
                  </a:lnTo>
                  <a:lnTo>
                    <a:pt x="1088982" y="1870553"/>
                  </a:lnTo>
                  <a:lnTo>
                    <a:pt x="1265332" y="1870553"/>
                  </a:lnTo>
                  <a:lnTo>
                    <a:pt x="1258304" y="1769213"/>
                  </a:lnTo>
                  <a:lnTo>
                    <a:pt x="1245181" y="1769213"/>
                  </a:lnTo>
                  <a:close/>
                  <a:moveTo>
                    <a:pt x="1854567" y="1089864"/>
                  </a:moveTo>
                  <a:lnTo>
                    <a:pt x="1782716" y="1769213"/>
                  </a:lnTo>
                  <a:lnTo>
                    <a:pt x="1769594" y="1769213"/>
                  </a:lnTo>
                  <a:lnTo>
                    <a:pt x="1762565" y="1870553"/>
                  </a:lnTo>
                  <a:lnTo>
                    <a:pt x="2037941" y="1870553"/>
                  </a:lnTo>
                  <a:lnTo>
                    <a:pt x="2037941" y="1089864"/>
                  </a:lnTo>
                  <a:close/>
                  <a:moveTo>
                    <a:pt x="1576272" y="1089864"/>
                  </a:moveTo>
                  <a:lnTo>
                    <a:pt x="1504421" y="1769213"/>
                  </a:lnTo>
                  <a:lnTo>
                    <a:pt x="1491299" y="1769213"/>
                  </a:lnTo>
                  <a:lnTo>
                    <a:pt x="1484270" y="1870553"/>
                  </a:lnTo>
                  <a:lnTo>
                    <a:pt x="1737145" y="1870553"/>
                  </a:lnTo>
                  <a:lnTo>
                    <a:pt x="1730117" y="1769213"/>
                  </a:lnTo>
                  <a:lnTo>
                    <a:pt x="1716994" y="1769213"/>
                  </a:lnTo>
                  <a:lnTo>
                    <a:pt x="1645143" y="1089864"/>
                  </a:lnTo>
                  <a:close/>
                  <a:moveTo>
                    <a:pt x="482968" y="1089864"/>
                  </a:moveTo>
                  <a:lnTo>
                    <a:pt x="411116" y="1769213"/>
                  </a:lnTo>
                  <a:lnTo>
                    <a:pt x="397994" y="1769213"/>
                  </a:lnTo>
                  <a:lnTo>
                    <a:pt x="390965" y="1870553"/>
                  </a:lnTo>
                  <a:lnTo>
                    <a:pt x="703200" y="1870553"/>
                  </a:lnTo>
                  <a:lnTo>
                    <a:pt x="696172" y="1769213"/>
                  </a:lnTo>
                  <a:lnTo>
                    <a:pt x="683049" y="1769213"/>
                  </a:lnTo>
                  <a:lnTo>
                    <a:pt x="611198" y="1089864"/>
                  </a:lnTo>
                  <a:close/>
                  <a:moveTo>
                    <a:pt x="62435" y="1089864"/>
                  </a:moveTo>
                  <a:lnTo>
                    <a:pt x="62435" y="1870553"/>
                  </a:lnTo>
                  <a:lnTo>
                    <a:pt x="365545" y="1870553"/>
                  </a:lnTo>
                  <a:lnTo>
                    <a:pt x="358517" y="1769213"/>
                  </a:lnTo>
                  <a:lnTo>
                    <a:pt x="345394" y="1769213"/>
                  </a:lnTo>
                  <a:lnTo>
                    <a:pt x="273543" y="1089864"/>
                  </a:lnTo>
                  <a:close/>
                  <a:moveTo>
                    <a:pt x="1885921" y="793420"/>
                  </a:moveTo>
                  <a:lnTo>
                    <a:pt x="1861798" y="1021500"/>
                  </a:lnTo>
                  <a:lnTo>
                    <a:pt x="2037941" y="1021500"/>
                  </a:lnTo>
                  <a:lnTo>
                    <a:pt x="2037941" y="793420"/>
                  </a:lnTo>
                  <a:close/>
                  <a:moveTo>
                    <a:pt x="1607625" y="793420"/>
                  </a:moveTo>
                  <a:lnTo>
                    <a:pt x="1583503" y="1021500"/>
                  </a:lnTo>
                  <a:lnTo>
                    <a:pt x="1637913" y="1021500"/>
                  </a:lnTo>
                  <a:lnTo>
                    <a:pt x="1613790" y="793420"/>
                  </a:lnTo>
                  <a:close/>
                  <a:moveTo>
                    <a:pt x="514321" y="793420"/>
                  </a:moveTo>
                  <a:lnTo>
                    <a:pt x="490198" y="1021500"/>
                  </a:lnTo>
                  <a:lnTo>
                    <a:pt x="603968" y="1021500"/>
                  </a:lnTo>
                  <a:lnTo>
                    <a:pt x="579845" y="793420"/>
                  </a:lnTo>
                  <a:close/>
                  <a:moveTo>
                    <a:pt x="62435" y="793420"/>
                  </a:moveTo>
                  <a:lnTo>
                    <a:pt x="62435" y="1021500"/>
                  </a:lnTo>
                  <a:lnTo>
                    <a:pt x="266313" y="1021500"/>
                  </a:lnTo>
                  <a:lnTo>
                    <a:pt x="242190" y="793420"/>
                  </a:lnTo>
                  <a:close/>
                  <a:moveTo>
                    <a:pt x="547083" y="483660"/>
                  </a:moveTo>
                  <a:lnTo>
                    <a:pt x="528601" y="658405"/>
                  </a:lnTo>
                  <a:lnTo>
                    <a:pt x="565565" y="658405"/>
                  </a:lnTo>
                  <a:close/>
                  <a:moveTo>
                    <a:pt x="1374801" y="66465"/>
                  </a:moveTo>
                  <a:lnTo>
                    <a:pt x="1357753" y="69907"/>
                  </a:lnTo>
                  <a:cubicBezTo>
                    <a:pt x="1332675" y="80514"/>
                    <a:pt x="1315078" y="105346"/>
                    <a:pt x="1315078" y="134289"/>
                  </a:cubicBezTo>
                  <a:lnTo>
                    <a:pt x="1315078" y="310842"/>
                  </a:lnTo>
                  <a:lnTo>
                    <a:pt x="1305284" y="310842"/>
                  </a:lnTo>
                  <a:lnTo>
                    <a:pt x="1305284" y="408017"/>
                  </a:lnTo>
                  <a:lnTo>
                    <a:pt x="1326284" y="405751"/>
                  </a:lnTo>
                  <a:cubicBezTo>
                    <a:pt x="1341112" y="402398"/>
                    <a:pt x="1354466" y="397547"/>
                    <a:pt x="1365680" y="391552"/>
                  </a:cubicBezTo>
                  <a:lnTo>
                    <a:pt x="1369718" y="388350"/>
                  </a:lnTo>
                  <a:lnTo>
                    <a:pt x="1373756" y="391552"/>
                  </a:lnTo>
                  <a:lnTo>
                    <a:pt x="1374801" y="391928"/>
                  </a:lnTo>
                  <a:lnTo>
                    <a:pt x="1375846" y="391552"/>
                  </a:lnTo>
                  <a:lnTo>
                    <a:pt x="1379884" y="388350"/>
                  </a:lnTo>
                  <a:lnTo>
                    <a:pt x="1383922" y="391552"/>
                  </a:lnTo>
                  <a:cubicBezTo>
                    <a:pt x="1395137" y="397547"/>
                    <a:pt x="1408490" y="402398"/>
                    <a:pt x="1423318" y="405751"/>
                  </a:cubicBezTo>
                  <a:lnTo>
                    <a:pt x="1444318" y="408017"/>
                  </a:lnTo>
                  <a:lnTo>
                    <a:pt x="1444318" y="310842"/>
                  </a:lnTo>
                  <a:lnTo>
                    <a:pt x="1434524" y="310842"/>
                  </a:lnTo>
                  <a:lnTo>
                    <a:pt x="1434524" y="134289"/>
                  </a:lnTo>
                  <a:cubicBezTo>
                    <a:pt x="1434524" y="105346"/>
                    <a:pt x="1416928" y="80514"/>
                    <a:pt x="1391849" y="69907"/>
                  </a:cubicBezTo>
                  <a:close/>
                  <a:moveTo>
                    <a:pt x="969363" y="64416"/>
                  </a:moveTo>
                  <a:cubicBezTo>
                    <a:pt x="959716" y="64416"/>
                    <a:pt x="950525" y="66371"/>
                    <a:pt x="942165" y="69907"/>
                  </a:cubicBezTo>
                  <a:lnTo>
                    <a:pt x="923804" y="82286"/>
                  </a:lnTo>
                  <a:lnTo>
                    <a:pt x="934303" y="134289"/>
                  </a:lnTo>
                  <a:lnTo>
                    <a:pt x="934303" y="310842"/>
                  </a:lnTo>
                  <a:lnTo>
                    <a:pt x="925401" y="310842"/>
                  </a:lnTo>
                  <a:lnTo>
                    <a:pt x="925401" y="407452"/>
                  </a:lnTo>
                  <a:lnTo>
                    <a:pt x="941161" y="405750"/>
                  </a:lnTo>
                  <a:cubicBezTo>
                    <a:pt x="955990" y="402398"/>
                    <a:pt x="969343" y="397547"/>
                    <a:pt x="980558" y="391552"/>
                  </a:cubicBezTo>
                  <a:lnTo>
                    <a:pt x="984596" y="388350"/>
                  </a:lnTo>
                  <a:lnTo>
                    <a:pt x="988634" y="391552"/>
                  </a:lnTo>
                  <a:lnTo>
                    <a:pt x="991600" y="392621"/>
                  </a:lnTo>
                  <a:lnTo>
                    <a:pt x="994565" y="391552"/>
                  </a:lnTo>
                  <a:lnTo>
                    <a:pt x="998603" y="388350"/>
                  </a:lnTo>
                  <a:lnTo>
                    <a:pt x="1002642" y="391552"/>
                  </a:lnTo>
                  <a:cubicBezTo>
                    <a:pt x="1013856" y="397547"/>
                    <a:pt x="1027210" y="402398"/>
                    <a:pt x="1042038" y="405750"/>
                  </a:cubicBezTo>
                  <a:lnTo>
                    <a:pt x="1049030" y="406505"/>
                  </a:lnTo>
                  <a:lnTo>
                    <a:pt x="1049030" y="310842"/>
                  </a:lnTo>
                  <a:lnTo>
                    <a:pt x="1039236" y="310842"/>
                  </a:lnTo>
                  <a:lnTo>
                    <a:pt x="1039236" y="134289"/>
                  </a:lnTo>
                  <a:cubicBezTo>
                    <a:pt x="1039236" y="95699"/>
                    <a:pt x="1007953" y="64416"/>
                    <a:pt x="969363" y="64416"/>
                  </a:cubicBezTo>
                  <a:close/>
                  <a:moveTo>
                    <a:pt x="800014" y="64416"/>
                  </a:moveTo>
                  <a:cubicBezTo>
                    <a:pt x="780719" y="64416"/>
                    <a:pt x="763251" y="72237"/>
                    <a:pt x="750607" y="84881"/>
                  </a:cubicBezTo>
                  <a:lnTo>
                    <a:pt x="737300" y="104617"/>
                  </a:lnTo>
                  <a:lnTo>
                    <a:pt x="743290" y="134289"/>
                  </a:lnTo>
                  <a:lnTo>
                    <a:pt x="743290" y="310842"/>
                  </a:lnTo>
                  <a:lnTo>
                    <a:pt x="734388" y="310842"/>
                  </a:lnTo>
                  <a:lnTo>
                    <a:pt x="734388" y="408964"/>
                  </a:lnTo>
                  <a:lnTo>
                    <a:pt x="764156" y="405751"/>
                  </a:lnTo>
                  <a:cubicBezTo>
                    <a:pt x="778984" y="402398"/>
                    <a:pt x="792338" y="397547"/>
                    <a:pt x="803552" y="391552"/>
                  </a:cubicBezTo>
                  <a:lnTo>
                    <a:pt x="807590" y="388350"/>
                  </a:lnTo>
                  <a:lnTo>
                    <a:pt x="811419" y="391385"/>
                  </a:lnTo>
                  <a:lnTo>
                    <a:pt x="815247" y="388350"/>
                  </a:lnTo>
                  <a:lnTo>
                    <a:pt x="819285" y="391552"/>
                  </a:lnTo>
                  <a:cubicBezTo>
                    <a:pt x="830500" y="397547"/>
                    <a:pt x="843853" y="402398"/>
                    <a:pt x="858681" y="405751"/>
                  </a:cubicBezTo>
                  <a:lnTo>
                    <a:pt x="879681" y="408017"/>
                  </a:lnTo>
                  <a:lnTo>
                    <a:pt x="879681" y="310842"/>
                  </a:lnTo>
                  <a:lnTo>
                    <a:pt x="869887" y="310842"/>
                  </a:lnTo>
                  <a:lnTo>
                    <a:pt x="869887" y="203563"/>
                  </a:lnTo>
                  <a:lnTo>
                    <a:pt x="835075" y="203563"/>
                  </a:lnTo>
                  <a:lnTo>
                    <a:pt x="835074" y="134289"/>
                  </a:lnTo>
                  <a:lnTo>
                    <a:pt x="845573" y="82286"/>
                  </a:lnTo>
                  <a:lnTo>
                    <a:pt x="827212" y="69907"/>
                  </a:lnTo>
                  <a:cubicBezTo>
                    <a:pt x="818853" y="66371"/>
                    <a:pt x="809662" y="64416"/>
                    <a:pt x="800014" y="64416"/>
                  </a:cubicBezTo>
                  <a:close/>
                  <a:moveTo>
                    <a:pt x="485164" y="64416"/>
                  </a:moveTo>
                  <a:cubicBezTo>
                    <a:pt x="446574" y="64416"/>
                    <a:pt x="415291" y="95699"/>
                    <a:pt x="415291" y="134289"/>
                  </a:cubicBezTo>
                  <a:lnTo>
                    <a:pt x="415291" y="310842"/>
                  </a:lnTo>
                  <a:lnTo>
                    <a:pt x="405497" y="310842"/>
                  </a:lnTo>
                  <a:lnTo>
                    <a:pt x="405497" y="408017"/>
                  </a:lnTo>
                  <a:lnTo>
                    <a:pt x="426497" y="405751"/>
                  </a:lnTo>
                  <a:cubicBezTo>
                    <a:pt x="441325" y="402398"/>
                    <a:pt x="454679" y="397547"/>
                    <a:pt x="465893" y="391552"/>
                  </a:cubicBezTo>
                  <a:lnTo>
                    <a:pt x="469931" y="388350"/>
                  </a:lnTo>
                  <a:lnTo>
                    <a:pt x="473969" y="391552"/>
                  </a:lnTo>
                  <a:cubicBezTo>
                    <a:pt x="485184" y="397547"/>
                    <a:pt x="498537" y="402398"/>
                    <a:pt x="513366" y="405750"/>
                  </a:cubicBezTo>
                  <a:lnTo>
                    <a:pt x="547083" y="409390"/>
                  </a:lnTo>
                  <a:lnTo>
                    <a:pt x="580799" y="405750"/>
                  </a:lnTo>
                  <a:cubicBezTo>
                    <a:pt x="595628" y="402398"/>
                    <a:pt x="608981" y="397547"/>
                    <a:pt x="620196" y="391552"/>
                  </a:cubicBezTo>
                  <a:lnTo>
                    <a:pt x="624234" y="388350"/>
                  </a:lnTo>
                  <a:lnTo>
                    <a:pt x="628272" y="391552"/>
                  </a:lnTo>
                  <a:cubicBezTo>
                    <a:pt x="639487" y="397547"/>
                    <a:pt x="652840" y="402398"/>
                    <a:pt x="667668" y="405751"/>
                  </a:cubicBezTo>
                  <a:lnTo>
                    <a:pt x="688668" y="408017"/>
                  </a:lnTo>
                  <a:lnTo>
                    <a:pt x="688668" y="310842"/>
                  </a:lnTo>
                  <a:lnTo>
                    <a:pt x="678874" y="310842"/>
                  </a:lnTo>
                  <a:lnTo>
                    <a:pt x="678874" y="203563"/>
                  </a:lnTo>
                  <a:lnTo>
                    <a:pt x="665726" y="203563"/>
                  </a:lnTo>
                  <a:lnTo>
                    <a:pt x="665725" y="134289"/>
                  </a:lnTo>
                  <a:lnTo>
                    <a:pt x="671716" y="104617"/>
                  </a:lnTo>
                  <a:lnTo>
                    <a:pt x="658409" y="84881"/>
                  </a:lnTo>
                  <a:cubicBezTo>
                    <a:pt x="645765" y="72237"/>
                    <a:pt x="628296" y="64416"/>
                    <a:pt x="609001" y="64416"/>
                  </a:cubicBezTo>
                  <a:lnTo>
                    <a:pt x="598467" y="66543"/>
                  </a:lnTo>
                  <a:lnTo>
                    <a:pt x="608900" y="82017"/>
                  </a:lnTo>
                  <a:cubicBezTo>
                    <a:pt x="615696" y="98083"/>
                    <a:pt x="619453" y="115747"/>
                    <a:pt x="619453" y="134289"/>
                  </a:cubicBezTo>
                  <a:lnTo>
                    <a:pt x="619452" y="203563"/>
                  </a:lnTo>
                  <a:lnTo>
                    <a:pt x="555037" y="203563"/>
                  </a:lnTo>
                  <a:lnTo>
                    <a:pt x="555037" y="134289"/>
                  </a:lnTo>
                  <a:cubicBezTo>
                    <a:pt x="555037" y="124641"/>
                    <a:pt x="553082" y="115450"/>
                    <a:pt x="549546" y="107091"/>
                  </a:cubicBezTo>
                  <a:lnTo>
                    <a:pt x="547083" y="103437"/>
                  </a:lnTo>
                  <a:lnTo>
                    <a:pt x="544619" y="107091"/>
                  </a:lnTo>
                  <a:cubicBezTo>
                    <a:pt x="541083" y="115450"/>
                    <a:pt x="539128" y="124641"/>
                    <a:pt x="539128" y="134289"/>
                  </a:cubicBezTo>
                  <a:lnTo>
                    <a:pt x="539128" y="203563"/>
                  </a:lnTo>
                  <a:lnTo>
                    <a:pt x="474713" y="203563"/>
                  </a:lnTo>
                  <a:lnTo>
                    <a:pt x="474712" y="134289"/>
                  </a:lnTo>
                  <a:cubicBezTo>
                    <a:pt x="474712" y="115747"/>
                    <a:pt x="478470" y="98083"/>
                    <a:pt x="485265" y="82017"/>
                  </a:cubicBezTo>
                  <a:lnTo>
                    <a:pt x="495699" y="66543"/>
                  </a:lnTo>
                  <a:close/>
                  <a:moveTo>
                    <a:pt x="485164" y="0"/>
                  </a:moveTo>
                  <a:cubicBezTo>
                    <a:pt x="503706" y="0"/>
                    <a:pt x="521370" y="3757"/>
                    <a:pt x="537436" y="10553"/>
                  </a:cubicBezTo>
                  <a:lnTo>
                    <a:pt x="547083" y="17057"/>
                  </a:lnTo>
                  <a:lnTo>
                    <a:pt x="556730" y="10553"/>
                  </a:lnTo>
                  <a:cubicBezTo>
                    <a:pt x="572796" y="3757"/>
                    <a:pt x="590460" y="0"/>
                    <a:pt x="609001" y="0"/>
                  </a:cubicBezTo>
                  <a:cubicBezTo>
                    <a:pt x="646084" y="0"/>
                    <a:pt x="679657" y="15031"/>
                    <a:pt x="703958" y="39332"/>
                  </a:cubicBezTo>
                  <a:lnTo>
                    <a:pt x="704508" y="40147"/>
                  </a:lnTo>
                  <a:lnTo>
                    <a:pt x="705058" y="39332"/>
                  </a:lnTo>
                  <a:cubicBezTo>
                    <a:pt x="729359" y="15031"/>
                    <a:pt x="762931" y="0"/>
                    <a:pt x="800014" y="0"/>
                  </a:cubicBezTo>
                  <a:cubicBezTo>
                    <a:pt x="818556" y="0"/>
                    <a:pt x="836220" y="3757"/>
                    <a:pt x="852286" y="10553"/>
                  </a:cubicBezTo>
                  <a:lnTo>
                    <a:pt x="884689" y="32400"/>
                  </a:lnTo>
                  <a:lnTo>
                    <a:pt x="917092" y="10553"/>
                  </a:lnTo>
                  <a:cubicBezTo>
                    <a:pt x="933158" y="3757"/>
                    <a:pt x="950822" y="0"/>
                    <a:pt x="969363" y="0"/>
                  </a:cubicBezTo>
                  <a:cubicBezTo>
                    <a:pt x="1043529" y="0"/>
                    <a:pt x="1103652" y="60123"/>
                    <a:pt x="1103652" y="134289"/>
                  </a:cubicBezTo>
                  <a:lnTo>
                    <a:pt x="1103652" y="310842"/>
                  </a:lnTo>
                  <a:lnTo>
                    <a:pt x="1094750" y="310842"/>
                  </a:lnTo>
                  <a:lnTo>
                    <a:pt x="1094750" y="408964"/>
                  </a:lnTo>
                  <a:lnTo>
                    <a:pt x="1124518" y="405751"/>
                  </a:lnTo>
                  <a:cubicBezTo>
                    <a:pt x="1139346" y="402398"/>
                    <a:pt x="1152700" y="397547"/>
                    <a:pt x="1163914" y="391552"/>
                  </a:cubicBezTo>
                  <a:lnTo>
                    <a:pt x="1167952" y="388350"/>
                  </a:lnTo>
                  <a:lnTo>
                    <a:pt x="1171991" y="391552"/>
                  </a:lnTo>
                  <a:lnTo>
                    <a:pt x="1177157" y="393414"/>
                  </a:lnTo>
                  <a:lnTo>
                    <a:pt x="1182323" y="391552"/>
                  </a:lnTo>
                  <a:lnTo>
                    <a:pt x="1186362" y="388350"/>
                  </a:lnTo>
                  <a:lnTo>
                    <a:pt x="1190400" y="391552"/>
                  </a:lnTo>
                  <a:cubicBezTo>
                    <a:pt x="1201615" y="397547"/>
                    <a:pt x="1214968" y="402398"/>
                    <a:pt x="1229797" y="405751"/>
                  </a:cubicBezTo>
                  <a:lnTo>
                    <a:pt x="1259564" y="408964"/>
                  </a:lnTo>
                  <a:lnTo>
                    <a:pt x="1259564" y="310842"/>
                  </a:lnTo>
                  <a:lnTo>
                    <a:pt x="1250662" y="310842"/>
                  </a:lnTo>
                  <a:lnTo>
                    <a:pt x="1250662" y="203563"/>
                  </a:lnTo>
                  <a:lnTo>
                    <a:pt x="1230363" y="203563"/>
                  </a:lnTo>
                  <a:lnTo>
                    <a:pt x="1230362" y="134289"/>
                  </a:lnTo>
                  <a:cubicBezTo>
                    <a:pt x="1230362" y="60123"/>
                    <a:pt x="1290485" y="0"/>
                    <a:pt x="1364651" y="0"/>
                  </a:cubicBezTo>
                  <a:lnTo>
                    <a:pt x="1374801" y="2049"/>
                  </a:lnTo>
                  <a:lnTo>
                    <a:pt x="1384951" y="0"/>
                  </a:lnTo>
                  <a:cubicBezTo>
                    <a:pt x="1459117" y="0"/>
                    <a:pt x="1519240" y="60123"/>
                    <a:pt x="1519240" y="134289"/>
                  </a:cubicBezTo>
                  <a:lnTo>
                    <a:pt x="1519239" y="203563"/>
                  </a:lnTo>
                  <a:lnTo>
                    <a:pt x="1498940" y="203563"/>
                  </a:lnTo>
                  <a:lnTo>
                    <a:pt x="1498940" y="310842"/>
                  </a:lnTo>
                  <a:lnTo>
                    <a:pt x="1490038" y="310842"/>
                  </a:lnTo>
                  <a:lnTo>
                    <a:pt x="1490038" y="408964"/>
                  </a:lnTo>
                  <a:lnTo>
                    <a:pt x="1519806" y="405751"/>
                  </a:lnTo>
                  <a:cubicBezTo>
                    <a:pt x="1534634" y="402398"/>
                    <a:pt x="1547988" y="397547"/>
                    <a:pt x="1559202" y="391552"/>
                  </a:cubicBezTo>
                  <a:lnTo>
                    <a:pt x="1563240" y="388350"/>
                  </a:lnTo>
                  <a:lnTo>
                    <a:pt x="1567279" y="391552"/>
                  </a:lnTo>
                  <a:cubicBezTo>
                    <a:pt x="1578493" y="397547"/>
                    <a:pt x="1591847" y="402398"/>
                    <a:pt x="1606675" y="405750"/>
                  </a:cubicBezTo>
                  <a:lnTo>
                    <a:pt x="1610708" y="406186"/>
                  </a:lnTo>
                  <a:lnTo>
                    <a:pt x="1614740" y="405750"/>
                  </a:lnTo>
                  <a:cubicBezTo>
                    <a:pt x="1629568" y="402398"/>
                    <a:pt x="1642922" y="397547"/>
                    <a:pt x="1654136" y="391552"/>
                  </a:cubicBezTo>
                  <a:lnTo>
                    <a:pt x="1658175" y="388350"/>
                  </a:lnTo>
                  <a:lnTo>
                    <a:pt x="1662213" y="391552"/>
                  </a:lnTo>
                  <a:cubicBezTo>
                    <a:pt x="1673428" y="397547"/>
                    <a:pt x="1686781" y="402398"/>
                    <a:pt x="1701610" y="405751"/>
                  </a:cubicBezTo>
                  <a:lnTo>
                    <a:pt x="1731377" y="408964"/>
                  </a:lnTo>
                  <a:lnTo>
                    <a:pt x="1731377" y="310842"/>
                  </a:lnTo>
                  <a:lnTo>
                    <a:pt x="1722475" y="310842"/>
                  </a:lnTo>
                  <a:lnTo>
                    <a:pt x="1722475" y="134289"/>
                  </a:lnTo>
                  <a:cubicBezTo>
                    <a:pt x="1722475" y="60123"/>
                    <a:pt x="1782598" y="0"/>
                    <a:pt x="1856764" y="0"/>
                  </a:cubicBezTo>
                  <a:cubicBezTo>
                    <a:pt x="1930930" y="0"/>
                    <a:pt x="1991053" y="60123"/>
                    <a:pt x="1991053" y="134289"/>
                  </a:cubicBezTo>
                  <a:lnTo>
                    <a:pt x="1991052" y="203563"/>
                  </a:lnTo>
                  <a:lnTo>
                    <a:pt x="1926637" y="203563"/>
                  </a:lnTo>
                  <a:lnTo>
                    <a:pt x="1926637" y="134289"/>
                  </a:lnTo>
                  <a:cubicBezTo>
                    <a:pt x="1926637" y="95699"/>
                    <a:pt x="1895354" y="64416"/>
                    <a:pt x="1856764" y="64416"/>
                  </a:cubicBezTo>
                  <a:cubicBezTo>
                    <a:pt x="1818174" y="64416"/>
                    <a:pt x="1786891" y="95699"/>
                    <a:pt x="1786891" y="134289"/>
                  </a:cubicBezTo>
                  <a:lnTo>
                    <a:pt x="1786891" y="310842"/>
                  </a:lnTo>
                  <a:lnTo>
                    <a:pt x="1777097" y="310842"/>
                  </a:lnTo>
                  <a:lnTo>
                    <a:pt x="1777097" y="408017"/>
                  </a:lnTo>
                  <a:lnTo>
                    <a:pt x="1798097" y="405751"/>
                  </a:lnTo>
                  <a:cubicBezTo>
                    <a:pt x="1812925" y="402398"/>
                    <a:pt x="1826279" y="397547"/>
                    <a:pt x="1837493" y="391552"/>
                  </a:cubicBezTo>
                  <a:lnTo>
                    <a:pt x="1841531" y="388350"/>
                  </a:lnTo>
                  <a:lnTo>
                    <a:pt x="1845569" y="391552"/>
                  </a:lnTo>
                  <a:cubicBezTo>
                    <a:pt x="1856784" y="397547"/>
                    <a:pt x="1870137" y="402398"/>
                    <a:pt x="1884966" y="405750"/>
                  </a:cubicBezTo>
                  <a:lnTo>
                    <a:pt x="1926449" y="410228"/>
                  </a:lnTo>
                  <a:lnTo>
                    <a:pt x="1900201" y="658405"/>
                  </a:lnTo>
                  <a:lnTo>
                    <a:pt x="2098060" y="658405"/>
                  </a:lnTo>
                  <a:lnTo>
                    <a:pt x="2098060" y="766355"/>
                  </a:lnTo>
                  <a:lnTo>
                    <a:pt x="2100376" y="766355"/>
                  </a:lnTo>
                  <a:lnTo>
                    <a:pt x="2100376" y="1920387"/>
                  </a:lnTo>
                  <a:lnTo>
                    <a:pt x="2098060" y="1920387"/>
                  </a:lnTo>
                  <a:lnTo>
                    <a:pt x="2098060" y="2005568"/>
                  </a:lnTo>
                  <a:lnTo>
                    <a:pt x="0" y="2005568"/>
                  </a:lnTo>
                  <a:lnTo>
                    <a:pt x="0" y="1920387"/>
                  </a:lnTo>
                  <a:lnTo>
                    <a:pt x="0" y="1870553"/>
                  </a:lnTo>
                  <a:lnTo>
                    <a:pt x="0" y="1089864"/>
                  </a:lnTo>
                  <a:lnTo>
                    <a:pt x="0" y="1021500"/>
                  </a:lnTo>
                  <a:lnTo>
                    <a:pt x="0" y="793420"/>
                  </a:lnTo>
                  <a:lnTo>
                    <a:pt x="0" y="766355"/>
                  </a:lnTo>
                  <a:lnTo>
                    <a:pt x="0" y="658405"/>
                  </a:lnTo>
                  <a:lnTo>
                    <a:pt x="227911" y="658405"/>
                  </a:lnTo>
                  <a:lnTo>
                    <a:pt x="201662" y="410227"/>
                  </a:lnTo>
                  <a:lnTo>
                    <a:pt x="243140" y="405750"/>
                  </a:lnTo>
                  <a:cubicBezTo>
                    <a:pt x="257968" y="402398"/>
                    <a:pt x="271322" y="397547"/>
                    <a:pt x="282536" y="391552"/>
                  </a:cubicBezTo>
                  <a:lnTo>
                    <a:pt x="286575" y="388350"/>
                  </a:lnTo>
                  <a:lnTo>
                    <a:pt x="290613" y="391552"/>
                  </a:lnTo>
                  <a:cubicBezTo>
                    <a:pt x="301828" y="397547"/>
                    <a:pt x="315182" y="402398"/>
                    <a:pt x="330010" y="405751"/>
                  </a:cubicBezTo>
                  <a:lnTo>
                    <a:pt x="359777" y="408964"/>
                  </a:lnTo>
                  <a:lnTo>
                    <a:pt x="359777" y="310842"/>
                  </a:lnTo>
                  <a:lnTo>
                    <a:pt x="350875" y="310842"/>
                  </a:lnTo>
                  <a:lnTo>
                    <a:pt x="350875" y="134289"/>
                  </a:lnTo>
                  <a:cubicBezTo>
                    <a:pt x="350875" y="60123"/>
                    <a:pt x="410998" y="0"/>
                    <a:pt x="48516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600676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0" y="5139190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濡れた傘は</a:t>
            </a:r>
            <a:r>
              <a:rPr lang="ja-JP" altLang="en-US" sz="8000" dirty="0">
                <a:ln w="28575">
                  <a:solidFill>
                    <a:schemeClr val="tx1"/>
                  </a:solidFill>
                </a:ln>
              </a:rPr>
              <a:t>傘立てに</a:t>
            </a: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403F5379-19A8-40FB-BBFE-8572CD19AB21}"/>
              </a:ext>
            </a:extLst>
          </p:cNvPr>
          <p:cNvGrpSpPr/>
          <p:nvPr/>
        </p:nvGrpSpPr>
        <p:grpSpPr>
          <a:xfrm>
            <a:off x="3304782" y="1580600"/>
            <a:ext cx="3296434" cy="3296434"/>
            <a:chOff x="6069267" y="2750985"/>
            <a:chExt cx="1664628" cy="1664628"/>
          </a:xfrm>
        </p:grpSpPr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CB979F8A-AC54-423F-96D0-9C18B3044A4D}"/>
                </a:ext>
              </a:extLst>
            </p:cNvPr>
            <p:cNvSpPr/>
            <p:nvPr/>
          </p:nvSpPr>
          <p:spPr bwMode="auto">
            <a:xfrm>
              <a:off x="6069267" y="2750985"/>
              <a:ext cx="1664628" cy="1664628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5F9475EB-EB4F-4D34-93D3-DC4FD88C709C}"/>
                </a:ext>
              </a:extLst>
            </p:cNvPr>
            <p:cNvSpPr/>
            <p:nvPr/>
          </p:nvSpPr>
          <p:spPr bwMode="auto">
            <a:xfrm>
              <a:off x="6185896" y="2884279"/>
              <a:ext cx="1415538" cy="1351642"/>
            </a:xfrm>
            <a:custGeom>
              <a:avLst/>
              <a:gdLst>
                <a:gd name="connsiteX0" fmla="*/ 991598 w 2100376"/>
                <a:gd name="connsiteY0" fmla="*/ 1279318 h 2005568"/>
                <a:gd name="connsiteX1" fmla="*/ 939784 w 2100376"/>
                <a:gd name="connsiteY1" fmla="*/ 1769213 h 2005568"/>
                <a:gd name="connsiteX2" fmla="*/ 926662 w 2100376"/>
                <a:gd name="connsiteY2" fmla="*/ 1769213 h 2005568"/>
                <a:gd name="connsiteX3" fmla="*/ 919633 w 2100376"/>
                <a:gd name="connsiteY3" fmla="*/ 1870553 h 2005568"/>
                <a:gd name="connsiteX4" fmla="*/ 1063562 w 2100376"/>
                <a:gd name="connsiteY4" fmla="*/ 1870553 h 2005568"/>
                <a:gd name="connsiteX5" fmla="*/ 1056534 w 2100376"/>
                <a:gd name="connsiteY5" fmla="*/ 1769213 h 2005568"/>
                <a:gd name="connsiteX6" fmla="*/ 1043411 w 2100376"/>
                <a:gd name="connsiteY6" fmla="*/ 1769213 h 2005568"/>
                <a:gd name="connsiteX7" fmla="*/ 811417 w 2100376"/>
                <a:gd name="connsiteY7" fmla="*/ 1176902 h 2005568"/>
                <a:gd name="connsiteX8" fmla="*/ 748771 w 2100376"/>
                <a:gd name="connsiteY8" fmla="*/ 1769213 h 2005568"/>
                <a:gd name="connsiteX9" fmla="*/ 735649 w 2100376"/>
                <a:gd name="connsiteY9" fmla="*/ 1769213 h 2005568"/>
                <a:gd name="connsiteX10" fmla="*/ 728620 w 2100376"/>
                <a:gd name="connsiteY10" fmla="*/ 1870553 h 2005568"/>
                <a:gd name="connsiteX11" fmla="*/ 894213 w 2100376"/>
                <a:gd name="connsiteY11" fmla="*/ 1870553 h 2005568"/>
                <a:gd name="connsiteX12" fmla="*/ 887185 w 2100376"/>
                <a:gd name="connsiteY12" fmla="*/ 1769213 h 2005568"/>
                <a:gd name="connsiteX13" fmla="*/ 874062 w 2100376"/>
                <a:gd name="connsiteY13" fmla="*/ 1769213 h 2005568"/>
                <a:gd name="connsiteX14" fmla="*/ 1374801 w 2100376"/>
                <a:gd name="connsiteY14" fmla="*/ 1165062 h 2005568"/>
                <a:gd name="connsiteX15" fmla="*/ 1310903 w 2100376"/>
                <a:gd name="connsiteY15" fmla="*/ 1769213 h 2005568"/>
                <a:gd name="connsiteX16" fmla="*/ 1297781 w 2100376"/>
                <a:gd name="connsiteY16" fmla="*/ 1769213 h 2005568"/>
                <a:gd name="connsiteX17" fmla="*/ 1290752 w 2100376"/>
                <a:gd name="connsiteY17" fmla="*/ 1870553 h 2005568"/>
                <a:gd name="connsiteX18" fmla="*/ 1458850 w 2100376"/>
                <a:gd name="connsiteY18" fmla="*/ 1870553 h 2005568"/>
                <a:gd name="connsiteX19" fmla="*/ 1451822 w 2100376"/>
                <a:gd name="connsiteY19" fmla="*/ 1769213 h 2005568"/>
                <a:gd name="connsiteX20" fmla="*/ 1438699 w 2100376"/>
                <a:gd name="connsiteY20" fmla="*/ 1769213 h 2005568"/>
                <a:gd name="connsiteX21" fmla="*/ 1177157 w 2100376"/>
                <a:gd name="connsiteY21" fmla="*/ 1126046 h 2005568"/>
                <a:gd name="connsiteX22" fmla="*/ 1109133 w 2100376"/>
                <a:gd name="connsiteY22" fmla="*/ 1769213 h 2005568"/>
                <a:gd name="connsiteX23" fmla="*/ 1096011 w 2100376"/>
                <a:gd name="connsiteY23" fmla="*/ 1769213 h 2005568"/>
                <a:gd name="connsiteX24" fmla="*/ 1088982 w 2100376"/>
                <a:gd name="connsiteY24" fmla="*/ 1870553 h 2005568"/>
                <a:gd name="connsiteX25" fmla="*/ 1265332 w 2100376"/>
                <a:gd name="connsiteY25" fmla="*/ 1870553 h 2005568"/>
                <a:gd name="connsiteX26" fmla="*/ 1258304 w 2100376"/>
                <a:gd name="connsiteY26" fmla="*/ 1769213 h 2005568"/>
                <a:gd name="connsiteX27" fmla="*/ 1245181 w 2100376"/>
                <a:gd name="connsiteY27" fmla="*/ 1769213 h 2005568"/>
                <a:gd name="connsiteX28" fmla="*/ 1854567 w 2100376"/>
                <a:gd name="connsiteY28" fmla="*/ 1089864 h 2005568"/>
                <a:gd name="connsiteX29" fmla="*/ 1782716 w 2100376"/>
                <a:gd name="connsiteY29" fmla="*/ 1769213 h 2005568"/>
                <a:gd name="connsiteX30" fmla="*/ 1769594 w 2100376"/>
                <a:gd name="connsiteY30" fmla="*/ 1769213 h 2005568"/>
                <a:gd name="connsiteX31" fmla="*/ 1762565 w 2100376"/>
                <a:gd name="connsiteY31" fmla="*/ 1870553 h 2005568"/>
                <a:gd name="connsiteX32" fmla="*/ 2037941 w 2100376"/>
                <a:gd name="connsiteY32" fmla="*/ 1870553 h 2005568"/>
                <a:gd name="connsiteX33" fmla="*/ 2037941 w 2100376"/>
                <a:gd name="connsiteY33" fmla="*/ 1089864 h 2005568"/>
                <a:gd name="connsiteX34" fmla="*/ 1576272 w 2100376"/>
                <a:gd name="connsiteY34" fmla="*/ 1089864 h 2005568"/>
                <a:gd name="connsiteX35" fmla="*/ 1504421 w 2100376"/>
                <a:gd name="connsiteY35" fmla="*/ 1769213 h 2005568"/>
                <a:gd name="connsiteX36" fmla="*/ 1491299 w 2100376"/>
                <a:gd name="connsiteY36" fmla="*/ 1769213 h 2005568"/>
                <a:gd name="connsiteX37" fmla="*/ 1484270 w 2100376"/>
                <a:gd name="connsiteY37" fmla="*/ 1870553 h 2005568"/>
                <a:gd name="connsiteX38" fmla="*/ 1737145 w 2100376"/>
                <a:gd name="connsiteY38" fmla="*/ 1870553 h 2005568"/>
                <a:gd name="connsiteX39" fmla="*/ 1730117 w 2100376"/>
                <a:gd name="connsiteY39" fmla="*/ 1769213 h 2005568"/>
                <a:gd name="connsiteX40" fmla="*/ 1716994 w 2100376"/>
                <a:gd name="connsiteY40" fmla="*/ 1769213 h 2005568"/>
                <a:gd name="connsiteX41" fmla="*/ 1645143 w 2100376"/>
                <a:gd name="connsiteY41" fmla="*/ 1089864 h 2005568"/>
                <a:gd name="connsiteX42" fmla="*/ 482968 w 2100376"/>
                <a:gd name="connsiteY42" fmla="*/ 1089864 h 2005568"/>
                <a:gd name="connsiteX43" fmla="*/ 411116 w 2100376"/>
                <a:gd name="connsiteY43" fmla="*/ 1769213 h 2005568"/>
                <a:gd name="connsiteX44" fmla="*/ 397994 w 2100376"/>
                <a:gd name="connsiteY44" fmla="*/ 1769213 h 2005568"/>
                <a:gd name="connsiteX45" fmla="*/ 390965 w 2100376"/>
                <a:gd name="connsiteY45" fmla="*/ 1870553 h 2005568"/>
                <a:gd name="connsiteX46" fmla="*/ 703200 w 2100376"/>
                <a:gd name="connsiteY46" fmla="*/ 1870553 h 2005568"/>
                <a:gd name="connsiteX47" fmla="*/ 696172 w 2100376"/>
                <a:gd name="connsiteY47" fmla="*/ 1769213 h 2005568"/>
                <a:gd name="connsiteX48" fmla="*/ 683049 w 2100376"/>
                <a:gd name="connsiteY48" fmla="*/ 1769213 h 2005568"/>
                <a:gd name="connsiteX49" fmla="*/ 611198 w 2100376"/>
                <a:gd name="connsiteY49" fmla="*/ 1089864 h 2005568"/>
                <a:gd name="connsiteX50" fmla="*/ 62435 w 2100376"/>
                <a:gd name="connsiteY50" fmla="*/ 1089864 h 2005568"/>
                <a:gd name="connsiteX51" fmla="*/ 62435 w 2100376"/>
                <a:gd name="connsiteY51" fmla="*/ 1870553 h 2005568"/>
                <a:gd name="connsiteX52" fmla="*/ 365545 w 2100376"/>
                <a:gd name="connsiteY52" fmla="*/ 1870553 h 2005568"/>
                <a:gd name="connsiteX53" fmla="*/ 358517 w 2100376"/>
                <a:gd name="connsiteY53" fmla="*/ 1769213 h 2005568"/>
                <a:gd name="connsiteX54" fmla="*/ 345394 w 2100376"/>
                <a:gd name="connsiteY54" fmla="*/ 1769213 h 2005568"/>
                <a:gd name="connsiteX55" fmla="*/ 273543 w 2100376"/>
                <a:gd name="connsiteY55" fmla="*/ 1089864 h 2005568"/>
                <a:gd name="connsiteX56" fmla="*/ 1885921 w 2100376"/>
                <a:gd name="connsiteY56" fmla="*/ 793420 h 2005568"/>
                <a:gd name="connsiteX57" fmla="*/ 1861798 w 2100376"/>
                <a:gd name="connsiteY57" fmla="*/ 1021500 h 2005568"/>
                <a:gd name="connsiteX58" fmla="*/ 2037941 w 2100376"/>
                <a:gd name="connsiteY58" fmla="*/ 1021500 h 2005568"/>
                <a:gd name="connsiteX59" fmla="*/ 2037941 w 2100376"/>
                <a:gd name="connsiteY59" fmla="*/ 793420 h 2005568"/>
                <a:gd name="connsiteX60" fmla="*/ 1607625 w 2100376"/>
                <a:gd name="connsiteY60" fmla="*/ 793420 h 2005568"/>
                <a:gd name="connsiteX61" fmla="*/ 1583503 w 2100376"/>
                <a:gd name="connsiteY61" fmla="*/ 1021500 h 2005568"/>
                <a:gd name="connsiteX62" fmla="*/ 1637913 w 2100376"/>
                <a:gd name="connsiteY62" fmla="*/ 1021500 h 2005568"/>
                <a:gd name="connsiteX63" fmla="*/ 1613790 w 2100376"/>
                <a:gd name="connsiteY63" fmla="*/ 793420 h 2005568"/>
                <a:gd name="connsiteX64" fmla="*/ 514321 w 2100376"/>
                <a:gd name="connsiteY64" fmla="*/ 793420 h 2005568"/>
                <a:gd name="connsiteX65" fmla="*/ 490198 w 2100376"/>
                <a:gd name="connsiteY65" fmla="*/ 1021500 h 2005568"/>
                <a:gd name="connsiteX66" fmla="*/ 603968 w 2100376"/>
                <a:gd name="connsiteY66" fmla="*/ 1021500 h 2005568"/>
                <a:gd name="connsiteX67" fmla="*/ 579845 w 2100376"/>
                <a:gd name="connsiteY67" fmla="*/ 793420 h 2005568"/>
                <a:gd name="connsiteX68" fmla="*/ 62435 w 2100376"/>
                <a:gd name="connsiteY68" fmla="*/ 793420 h 2005568"/>
                <a:gd name="connsiteX69" fmla="*/ 62435 w 2100376"/>
                <a:gd name="connsiteY69" fmla="*/ 1021500 h 2005568"/>
                <a:gd name="connsiteX70" fmla="*/ 266313 w 2100376"/>
                <a:gd name="connsiteY70" fmla="*/ 1021500 h 2005568"/>
                <a:gd name="connsiteX71" fmla="*/ 242190 w 2100376"/>
                <a:gd name="connsiteY71" fmla="*/ 793420 h 2005568"/>
                <a:gd name="connsiteX72" fmla="*/ 547083 w 2100376"/>
                <a:gd name="connsiteY72" fmla="*/ 483660 h 2005568"/>
                <a:gd name="connsiteX73" fmla="*/ 528601 w 2100376"/>
                <a:gd name="connsiteY73" fmla="*/ 658405 h 2005568"/>
                <a:gd name="connsiteX74" fmla="*/ 565565 w 2100376"/>
                <a:gd name="connsiteY74" fmla="*/ 658405 h 2005568"/>
                <a:gd name="connsiteX75" fmla="*/ 1374801 w 2100376"/>
                <a:gd name="connsiteY75" fmla="*/ 66465 h 2005568"/>
                <a:gd name="connsiteX76" fmla="*/ 1357753 w 2100376"/>
                <a:gd name="connsiteY76" fmla="*/ 69907 h 2005568"/>
                <a:gd name="connsiteX77" fmla="*/ 1315078 w 2100376"/>
                <a:gd name="connsiteY77" fmla="*/ 134289 h 2005568"/>
                <a:gd name="connsiteX78" fmla="*/ 1315078 w 2100376"/>
                <a:gd name="connsiteY78" fmla="*/ 310842 h 2005568"/>
                <a:gd name="connsiteX79" fmla="*/ 1305284 w 2100376"/>
                <a:gd name="connsiteY79" fmla="*/ 310842 h 2005568"/>
                <a:gd name="connsiteX80" fmla="*/ 1305284 w 2100376"/>
                <a:gd name="connsiteY80" fmla="*/ 408017 h 2005568"/>
                <a:gd name="connsiteX81" fmla="*/ 1326284 w 2100376"/>
                <a:gd name="connsiteY81" fmla="*/ 405751 h 2005568"/>
                <a:gd name="connsiteX82" fmla="*/ 1365680 w 2100376"/>
                <a:gd name="connsiteY82" fmla="*/ 391552 h 2005568"/>
                <a:gd name="connsiteX83" fmla="*/ 1369718 w 2100376"/>
                <a:gd name="connsiteY83" fmla="*/ 388350 h 2005568"/>
                <a:gd name="connsiteX84" fmla="*/ 1373756 w 2100376"/>
                <a:gd name="connsiteY84" fmla="*/ 391552 h 2005568"/>
                <a:gd name="connsiteX85" fmla="*/ 1374801 w 2100376"/>
                <a:gd name="connsiteY85" fmla="*/ 391928 h 2005568"/>
                <a:gd name="connsiteX86" fmla="*/ 1375846 w 2100376"/>
                <a:gd name="connsiteY86" fmla="*/ 391552 h 2005568"/>
                <a:gd name="connsiteX87" fmla="*/ 1379884 w 2100376"/>
                <a:gd name="connsiteY87" fmla="*/ 388350 h 2005568"/>
                <a:gd name="connsiteX88" fmla="*/ 1383922 w 2100376"/>
                <a:gd name="connsiteY88" fmla="*/ 391552 h 2005568"/>
                <a:gd name="connsiteX89" fmla="*/ 1423318 w 2100376"/>
                <a:gd name="connsiteY89" fmla="*/ 405751 h 2005568"/>
                <a:gd name="connsiteX90" fmla="*/ 1444318 w 2100376"/>
                <a:gd name="connsiteY90" fmla="*/ 408017 h 2005568"/>
                <a:gd name="connsiteX91" fmla="*/ 1444318 w 2100376"/>
                <a:gd name="connsiteY91" fmla="*/ 310842 h 2005568"/>
                <a:gd name="connsiteX92" fmla="*/ 1434524 w 2100376"/>
                <a:gd name="connsiteY92" fmla="*/ 310842 h 2005568"/>
                <a:gd name="connsiteX93" fmla="*/ 1434524 w 2100376"/>
                <a:gd name="connsiteY93" fmla="*/ 134289 h 2005568"/>
                <a:gd name="connsiteX94" fmla="*/ 1391849 w 2100376"/>
                <a:gd name="connsiteY94" fmla="*/ 69907 h 2005568"/>
                <a:gd name="connsiteX95" fmla="*/ 969363 w 2100376"/>
                <a:gd name="connsiteY95" fmla="*/ 64416 h 2005568"/>
                <a:gd name="connsiteX96" fmla="*/ 942165 w 2100376"/>
                <a:gd name="connsiteY96" fmla="*/ 69907 h 2005568"/>
                <a:gd name="connsiteX97" fmla="*/ 923804 w 2100376"/>
                <a:gd name="connsiteY97" fmla="*/ 82286 h 2005568"/>
                <a:gd name="connsiteX98" fmla="*/ 934303 w 2100376"/>
                <a:gd name="connsiteY98" fmla="*/ 134289 h 2005568"/>
                <a:gd name="connsiteX99" fmla="*/ 934303 w 2100376"/>
                <a:gd name="connsiteY99" fmla="*/ 310842 h 2005568"/>
                <a:gd name="connsiteX100" fmla="*/ 925401 w 2100376"/>
                <a:gd name="connsiteY100" fmla="*/ 310842 h 2005568"/>
                <a:gd name="connsiteX101" fmla="*/ 925401 w 2100376"/>
                <a:gd name="connsiteY101" fmla="*/ 407452 h 2005568"/>
                <a:gd name="connsiteX102" fmla="*/ 941161 w 2100376"/>
                <a:gd name="connsiteY102" fmla="*/ 405750 h 2005568"/>
                <a:gd name="connsiteX103" fmla="*/ 980558 w 2100376"/>
                <a:gd name="connsiteY103" fmla="*/ 391552 h 2005568"/>
                <a:gd name="connsiteX104" fmla="*/ 984596 w 2100376"/>
                <a:gd name="connsiteY104" fmla="*/ 388350 h 2005568"/>
                <a:gd name="connsiteX105" fmla="*/ 988634 w 2100376"/>
                <a:gd name="connsiteY105" fmla="*/ 391552 h 2005568"/>
                <a:gd name="connsiteX106" fmla="*/ 991600 w 2100376"/>
                <a:gd name="connsiteY106" fmla="*/ 392621 h 2005568"/>
                <a:gd name="connsiteX107" fmla="*/ 994565 w 2100376"/>
                <a:gd name="connsiteY107" fmla="*/ 391552 h 2005568"/>
                <a:gd name="connsiteX108" fmla="*/ 998603 w 2100376"/>
                <a:gd name="connsiteY108" fmla="*/ 388350 h 2005568"/>
                <a:gd name="connsiteX109" fmla="*/ 1002642 w 2100376"/>
                <a:gd name="connsiteY109" fmla="*/ 391552 h 2005568"/>
                <a:gd name="connsiteX110" fmla="*/ 1042038 w 2100376"/>
                <a:gd name="connsiteY110" fmla="*/ 405750 h 2005568"/>
                <a:gd name="connsiteX111" fmla="*/ 1049030 w 2100376"/>
                <a:gd name="connsiteY111" fmla="*/ 406505 h 2005568"/>
                <a:gd name="connsiteX112" fmla="*/ 1049030 w 2100376"/>
                <a:gd name="connsiteY112" fmla="*/ 310842 h 2005568"/>
                <a:gd name="connsiteX113" fmla="*/ 1039236 w 2100376"/>
                <a:gd name="connsiteY113" fmla="*/ 310842 h 2005568"/>
                <a:gd name="connsiteX114" fmla="*/ 1039236 w 2100376"/>
                <a:gd name="connsiteY114" fmla="*/ 134289 h 2005568"/>
                <a:gd name="connsiteX115" fmla="*/ 969363 w 2100376"/>
                <a:gd name="connsiteY115" fmla="*/ 64416 h 2005568"/>
                <a:gd name="connsiteX116" fmla="*/ 800014 w 2100376"/>
                <a:gd name="connsiteY116" fmla="*/ 64416 h 2005568"/>
                <a:gd name="connsiteX117" fmla="*/ 750607 w 2100376"/>
                <a:gd name="connsiteY117" fmla="*/ 84881 h 2005568"/>
                <a:gd name="connsiteX118" fmla="*/ 737300 w 2100376"/>
                <a:gd name="connsiteY118" fmla="*/ 104617 h 2005568"/>
                <a:gd name="connsiteX119" fmla="*/ 743290 w 2100376"/>
                <a:gd name="connsiteY119" fmla="*/ 134289 h 2005568"/>
                <a:gd name="connsiteX120" fmla="*/ 743290 w 2100376"/>
                <a:gd name="connsiteY120" fmla="*/ 310842 h 2005568"/>
                <a:gd name="connsiteX121" fmla="*/ 734388 w 2100376"/>
                <a:gd name="connsiteY121" fmla="*/ 310842 h 2005568"/>
                <a:gd name="connsiteX122" fmla="*/ 734388 w 2100376"/>
                <a:gd name="connsiteY122" fmla="*/ 408964 h 2005568"/>
                <a:gd name="connsiteX123" fmla="*/ 764156 w 2100376"/>
                <a:gd name="connsiteY123" fmla="*/ 405751 h 2005568"/>
                <a:gd name="connsiteX124" fmla="*/ 803552 w 2100376"/>
                <a:gd name="connsiteY124" fmla="*/ 391552 h 2005568"/>
                <a:gd name="connsiteX125" fmla="*/ 807590 w 2100376"/>
                <a:gd name="connsiteY125" fmla="*/ 388350 h 2005568"/>
                <a:gd name="connsiteX126" fmla="*/ 811419 w 2100376"/>
                <a:gd name="connsiteY126" fmla="*/ 391385 h 2005568"/>
                <a:gd name="connsiteX127" fmla="*/ 815247 w 2100376"/>
                <a:gd name="connsiteY127" fmla="*/ 388350 h 2005568"/>
                <a:gd name="connsiteX128" fmla="*/ 819285 w 2100376"/>
                <a:gd name="connsiteY128" fmla="*/ 391552 h 2005568"/>
                <a:gd name="connsiteX129" fmla="*/ 858681 w 2100376"/>
                <a:gd name="connsiteY129" fmla="*/ 405751 h 2005568"/>
                <a:gd name="connsiteX130" fmla="*/ 879681 w 2100376"/>
                <a:gd name="connsiteY130" fmla="*/ 408017 h 2005568"/>
                <a:gd name="connsiteX131" fmla="*/ 879681 w 2100376"/>
                <a:gd name="connsiteY131" fmla="*/ 310842 h 2005568"/>
                <a:gd name="connsiteX132" fmla="*/ 869887 w 2100376"/>
                <a:gd name="connsiteY132" fmla="*/ 310842 h 2005568"/>
                <a:gd name="connsiteX133" fmla="*/ 869887 w 2100376"/>
                <a:gd name="connsiteY133" fmla="*/ 203563 h 2005568"/>
                <a:gd name="connsiteX134" fmla="*/ 835075 w 2100376"/>
                <a:gd name="connsiteY134" fmla="*/ 203563 h 2005568"/>
                <a:gd name="connsiteX135" fmla="*/ 835074 w 2100376"/>
                <a:gd name="connsiteY135" fmla="*/ 134289 h 2005568"/>
                <a:gd name="connsiteX136" fmla="*/ 845573 w 2100376"/>
                <a:gd name="connsiteY136" fmla="*/ 82286 h 2005568"/>
                <a:gd name="connsiteX137" fmla="*/ 827212 w 2100376"/>
                <a:gd name="connsiteY137" fmla="*/ 69907 h 2005568"/>
                <a:gd name="connsiteX138" fmla="*/ 800014 w 2100376"/>
                <a:gd name="connsiteY138" fmla="*/ 64416 h 2005568"/>
                <a:gd name="connsiteX139" fmla="*/ 485164 w 2100376"/>
                <a:gd name="connsiteY139" fmla="*/ 64416 h 2005568"/>
                <a:gd name="connsiteX140" fmla="*/ 415291 w 2100376"/>
                <a:gd name="connsiteY140" fmla="*/ 134289 h 2005568"/>
                <a:gd name="connsiteX141" fmla="*/ 415291 w 2100376"/>
                <a:gd name="connsiteY141" fmla="*/ 310842 h 2005568"/>
                <a:gd name="connsiteX142" fmla="*/ 405497 w 2100376"/>
                <a:gd name="connsiteY142" fmla="*/ 310842 h 2005568"/>
                <a:gd name="connsiteX143" fmla="*/ 405497 w 2100376"/>
                <a:gd name="connsiteY143" fmla="*/ 408017 h 2005568"/>
                <a:gd name="connsiteX144" fmla="*/ 426497 w 2100376"/>
                <a:gd name="connsiteY144" fmla="*/ 405751 h 2005568"/>
                <a:gd name="connsiteX145" fmla="*/ 465893 w 2100376"/>
                <a:gd name="connsiteY145" fmla="*/ 391552 h 2005568"/>
                <a:gd name="connsiteX146" fmla="*/ 469931 w 2100376"/>
                <a:gd name="connsiteY146" fmla="*/ 388350 h 2005568"/>
                <a:gd name="connsiteX147" fmla="*/ 473969 w 2100376"/>
                <a:gd name="connsiteY147" fmla="*/ 391552 h 2005568"/>
                <a:gd name="connsiteX148" fmla="*/ 513366 w 2100376"/>
                <a:gd name="connsiteY148" fmla="*/ 405750 h 2005568"/>
                <a:gd name="connsiteX149" fmla="*/ 547083 w 2100376"/>
                <a:gd name="connsiteY149" fmla="*/ 409390 h 2005568"/>
                <a:gd name="connsiteX150" fmla="*/ 580799 w 2100376"/>
                <a:gd name="connsiteY150" fmla="*/ 405750 h 2005568"/>
                <a:gd name="connsiteX151" fmla="*/ 620196 w 2100376"/>
                <a:gd name="connsiteY151" fmla="*/ 391552 h 2005568"/>
                <a:gd name="connsiteX152" fmla="*/ 624234 w 2100376"/>
                <a:gd name="connsiteY152" fmla="*/ 388350 h 2005568"/>
                <a:gd name="connsiteX153" fmla="*/ 628272 w 2100376"/>
                <a:gd name="connsiteY153" fmla="*/ 391552 h 2005568"/>
                <a:gd name="connsiteX154" fmla="*/ 667668 w 2100376"/>
                <a:gd name="connsiteY154" fmla="*/ 405751 h 2005568"/>
                <a:gd name="connsiteX155" fmla="*/ 688668 w 2100376"/>
                <a:gd name="connsiteY155" fmla="*/ 408017 h 2005568"/>
                <a:gd name="connsiteX156" fmla="*/ 688668 w 2100376"/>
                <a:gd name="connsiteY156" fmla="*/ 310842 h 2005568"/>
                <a:gd name="connsiteX157" fmla="*/ 678874 w 2100376"/>
                <a:gd name="connsiteY157" fmla="*/ 310842 h 2005568"/>
                <a:gd name="connsiteX158" fmla="*/ 678874 w 2100376"/>
                <a:gd name="connsiteY158" fmla="*/ 203563 h 2005568"/>
                <a:gd name="connsiteX159" fmla="*/ 665726 w 2100376"/>
                <a:gd name="connsiteY159" fmla="*/ 203563 h 2005568"/>
                <a:gd name="connsiteX160" fmla="*/ 665725 w 2100376"/>
                <a:gd name="connsiteY160" fmla="*/ 134289 h 2005568"/>
                <a:gd name="connsiteX161" fmla="*/ 671716 w 2100376"/>
                <a:gd name="connsiteY161" fmla="*/ 104617 h 2005568"/>
                <a:gd name="connsiteX162" fmla="*/ 658409 w 2100376"/>
                <a:gd name="connsiteY162" fmla="*/ 84881 h 2005568"/>
                <a:gd name="connsiteX163" fmla="*/ 609001 w 2100376"/>
                <a:gd name="connsiteY163" fmla="*/ 64416 h 2005568"/>
                <a:gd name="connsiteX164" fmla="*/ 598467 w 2100376"/>
                <a:gd name="connsiteY164" fmla="*/ 66543 h 2005568"/>
                <a:gd name="connsiteX165" fmla="*/ 608900 w 2100376"/>
                <a:gd name="connsiteY165" fmla="*/ 82017 h 2005568"/>
                <a:gd name="connsiteX166" fmla="*/ 619453 w 2100376"/>
                <a:gd name="connsiteY166" fmla="*/ 134289 h 2005568"/>
                <a:gd name="connsiteX167" fmla="*/ 619452 w 2100376"/>
                <a:gd name="connsiteY167" fmla="*/ 203563 h 2005568"/>
                <a:gd name="connsiteX168" fmla="*/ 555037 w 2100376"/>
                <a:gd name="connsiteY168" fmla="*/ 203563 h 2005568"/>
                <a:gd name="connsiteX169" fmla="*/ 555037 w 2100376"/>
                <a:gd name="connsiteY169" fmla="*/ 134289 h 2005568"/>
                <a:gd name="connsiteX170" fmla="*/ 549546 w 2100376"/>
                <a:gd name="connsiteY170" fmla="*/ 107091 h 2005568"/>
                <a:gd name="connsiteX171" fmla="*/ 547083 w 2100376"/>
                <a:gd name="connsiteY171" fmla="*/ 103437 h 2005568"/>
                <a:gd name="connsiteX172" fmla="*/ 544619 w 2100376"/>
                <a:gd name="connsiteY172" fmla="*/ 107091 h 2005568"/>
                <a:gd name="connsiteX173" fmla="*/ 539128 w 2100376"/>
                <a:gd name="connsiteY173" fmla="*/ 134289 h 2005568"/>
                <a:gd name="connsiteX174" fmla="*/ 539128 w 2100376"/>
                <a:gd name="connsiteY174" fmla="*/ 203563 h 2005568"/>
                <a:gd name="connsiteX175" fmla="*/ 474713 w 2100376"/>
                <a:gd name="connsiteY175" fmla="*/ 203563 h 2005568"/>
                <a:gd name="connsiteX176" fmla="*/ 474712 w 2100376"/>
                <a:gd name="connsiteY176" fmla="*/ 134289 h 2005568"/>
                <a:gd name="connsiteX177" fmla="*/ 485265 w 2100376"/>
                <a:gd name="connsiteY177" fmla="*/ 82017 h 2005568"/>
                <a:gd name="connsiteX178" fmla="*/ 495699 w 2100376"/>
                <a:gd name="connsiteY178" fmla="*/ 66543 h 2005568"/>
                <a:gd name="connsiteX179" fmla="*/ 485164 w 2100376"/>
                <a:gd name="connsiteY179" fmla="*/ 0 h 2005568"/>
                <a:gd name="connsiteX180" fmla="*/ 537436 w 2100376"/>
                <a:gd name="connsiteY180" fmla="*/ 10553 h 2005568"/>
                <a:gd name="connsiteX181" fmla="*/ 547083 w 2100376"/>
                <a:gd name="connsiteY181" fmla="*/ 17057 h 2005568"/>
                <a:gd name="connsiteX182" fmla="*/ 556730 w 2100376"/>
                <a:gd name="connsiteY182" fmla="*/ 10553 h 2005568"/>
                <a:gd name="connsiteX183" fmla="*/ 609001 w 2100376"/>
                <a:gd name="connsiteY183" fmla="*/ 0 h 2005568"/>
                <a:gd name="connsiteX184" fmla="*/ 703958 w 2100376"/>
                <a:gd name="connsiteY184" fmla="*/ 39332 h 2005568"/>
                <a:gd name="connsiteX185" fmla="*/ 704508 w 2100376"/>
                <a:gd name="connsiteY185" fmla="*/ 40147 h 2005568"/>
                <a:gd name="connsiteX186" fmla="*/ 705058 w 2100376"/>
                <a:gd name="connsiteY186" fmla="*/ 39332 h 2005568"/>
                <a:gd name="connsiteX187" fmla="*/ 800014 w 2100376"/>
                <a:gd name="connsiteY187" fmla="*/ 0 h 2005568"/>
                <a:gd name="connsiteX188" fmla="*/ 852286 w 2100376"/>
                <a:gd name="connsiteY188" fmla="*/ 10553 h 2005568"/>
                <a:gd name="connsiteX189" fmla="*/ 884689 w 2100376"/>
                <a:gd name="connsiteY189" fmla="*/ 32400 h 2005568"/>
                <a:gd name="connsiteX190" fmla="*/ 917092 w 2100376"/>
                <a:gd name="connsiteY190" fmla="*/ 10553 h 2005568"/>
                <a:gd name="connsiteX191" fmla="*/ 969363 w 2100376"/>
                <a:gd name="connsiteY191" fmla="*/ 0 h 2005568"/>
                <a:gd name="connsiteX192" fmla="*/ 1103652 w 2100376"/>
                <a:gd name="connsiteY192" fmla="*/ 134289 h 2005568"/>
                <a:gd name="connsiteX193" fmla="*/ 1103652 w 2100376"/>
                <a:gd name="connsiteY193" fmla="*/ 310842 h 2005568"/>
                <a:gd name="connsiteX194" fmla="*/ 1094750 w 2100376"/>
                <a:gd name="connsiteY194" fmla="*/ 310842 h 2005568"/>
                <a:gd name="connsiteX195" fmla="*/ 1094750 w 2100376"/>
                <a:gd name="connsiteY195" fmla="*/ 408964 h 2005568"/>
                <a:gd name="connsiteX196" fmla="*/ 1124518 w 2100376"/>
                <a:gd name="connsiteY196" fmla="*/ 405751 h 2005568"/>
                <a:gd name="connsiteX197" fmla="*/ 1163914 w 2100376"/>
                <a:gd name="connsiteY197" fmla="*/ 391552 h 2005568"/>
                <a:gd name="connsiteX198" fmla="*/ 1167952 w 2100376"/>
                <a:gd name="connsiteY198" fmla="*/ 388350 h 2005568"/>
                <a:gd name="connsiteX199" fmla="*/ 1171991 w 2100376"/>
                <a:gd name="connsiteY199" fmla="*/ 391552 h 2005568"/>
                <a:gd name="connsiteX200" fmla="*/ 1177157 w 2100376"/>
                <a:gd name="connsiteY200" fmla="*/ 393414 h 2005568"/>
                <a:gd name="connsiteX201" fmla="*/ 1182323 w 2100376"/>
                <a:gd name="connsiteY201" fmla="*/ 391552 h 2005568"/>
                <a:gd name="connsiteX202" fmla="*/ 1186362 w 2100376"/>
                <a:gd name="connsiteY202" fmla="*/ 388350 h 2005568"/>
                <a:gd name="connsiteX203" fmla="*/ 1190400 w 2100376"/>
                <a:gd name="connsiteY203" fmla="*/ 391552 h 2005568"/>
                <a:gd name="connsiteX204" fmla="*/ 1229797 w 2100376"/>
                <a:gd name="connsiteY204" fmla="*/ 405751 h 2005568"/>
                <a:gd name="connsiteX205" fmla="*/ 1259564 w 2100376"/>
                <a:gd name="connsiteY205" fmla="*/ 408964 h 2005568"/>
                <a:gd name="connsiteX206" fmla="*/ 1259564 w 2100376"/>
                <a:gd name="connsiteY206" fmla="*/ 310842 h 2005568"/>
                <a:gd name="connsiteX207" fmla="*/ 1250662 w 2100376"/>
                <a:gd name="connsiteY207" fmla="*/ 310842 h 2005568"/>
                <a:gd name="connsiteX208" fmla="*/ 1250662 w 2100376"/>
                <a:gd name="connsiteY208" fmla="*/ 203563 h 2005568"/>
                <a:gd name="connsiteX209" fmla="*/ 1230363 w 2100376"/>
                <a:gd name="connsiteY209" fmla="*/ 203563 h 2005568"/>
                <a:gd name="connsiteX210" fmla="*/ 1230362 w 2100376"/>
                <a:gd name="connsiteY210" fmla="*/ 134289 h 2005568"/>
                <a:gd name="connsiteX211" fmla="*/ 1364651 w 2100376"/>
                <a:gd name="connsiteY211" fmla="*/ 0 h 2005568"/>
                <a:gd name="connsiteX212" fmla="*/ 1374801 w 2100376"/>
                <a:gd name="connsiteY212" fmla="*/ 2049 h 2005568"/>
                <a:gd name="connsiteX213" fmla="*/ 1384951 w 2100376"/>
                <a:gd name="connsiteY213" fmla="*/ 0 h 2005568"/>
                <a:gd name="connsiteX214" fmla="*/ 1519240 w 2100376"/>
                <a:gd name="connsiteY214" fmla="*/ 134289 h 2005568"/>
                <a:gd name="connsiteX215" fmla="*/ 1519239 w 2100376"/>
                <a:gd name="connsiteY215" fmla="*/ 203563 h 2005568"/>
                <a:gd name="connsiteX216" fmla="*/ 1498940 w 2100376"/>
                <a:gd name="connsiteY216" fmla="*/ 203563 h 2005568"/>
                <a:gd name="connsiteX217" fmla="*/ 1498940 w 2100376"/>
                <a:gd name="connsiteY217" fmla="*/ 310842 h 2005568"/>
                <a:gd name="connsiteX218" fmla="*/ 1490038 w 2100376"/>
                <a:gd name="connsiteY218" fmla="*/ 310842 h 2005568"/>
                <a:gd name="connsiteX219" fmla="*/ 1490038 w 2100376"/>
                <a:gd name="connsiteY219" fmla="*/ 408964 h 2005568"/>
                <a:gd name="connsiteX220" fmla="*/ 1519806 w 2100376"/>
                <a:gd name="connsiteY220" fmla="*/ 405751 h 2005568"/>
                <a:gd name="connsiteX221" fmla="*/ 1559202 w 2100376"/>
                <a:gd name="connsiteY221" fmla="*/ 391552 h 2005568"/>
                <a:gd name="connsiteX222" fmla="*/ 1563240 w 2100376"/>
                <a:gd name="connsiteY222" fmla="*/ 388350 h 2005568"/>
                <a:gd name="connsiteX223" fmla="*/ 1567279 w 2100376"/>
                <a:gd name="connsiteY223" fmla="*/ 391552 h 2005568"/>
                <a:gd name="connsiteX224" fmla="*/ 1606675 w 2100376"/>
                <a:gd name="connsiteY224" fmla="*/ 405750 h 2005568"/>
                <a:gd name="connsiteX225" fmla="*/ 1610708 w 2100376"/>
                <a:gd name="connsiteY225" fmla="*/ 406186 h 2005568"/>
                <a:gd name="connsiteX226" fmla="*/ 1614740 w 2100376"/>
                <a:gd name="connsiteY226" fmla="*/ 405750 h 2005568"/>
                <a:gd name="connsiteX227" fmla="*/ 1654136 w 2100376"/>
                <a:gd name="connsiteY227" fmla="*/ 391552 h 2005568"/>
                <a:gd name="connsiteX228" fmla="*/ 1658175 w 2100376"/>
                <a:gd name="connsiteY228" fmla="*/ 388350 h 2005568"/>
                <a:gd name="connsiteX229" fmla="*/ 1662213 w 2100376"/>
                <a:gd name="connsiteY229" fmla="*/ 391552 h 2005568"/>
                <a:gd name="connsiteX230" fmla="*/ 1701610 w 2100376"/>
                <a:gd name="connsiteY230" fmla="*/ 405751 h 2005568"/>
                <a:gd name="connsiteX231" fmla="*/ 1731377 w 2100376"/>
                <a:gd name="connsiteY231" fmla="*/ 408964 h 2005568"/>
                <a:gd name="connsiteX232" fmla="*/ 1731377 w 2100376"/>
                <a:gd name="connsiteY232" fmla="*/ 310842 h 2005568"/>
                <a:gd name="connsiteX233" fmla="*/ 1722475 w 2100376"/>
                <a:gd name="connsiteY233" fmla="*/ 310842 h 2005568"/>
                <a:gd name="connsiteX234" fmla="*/ 1722475 w 2100376"/>
                <a:gd name="connsiteY234" fmla="*/ 134289 h 2005568"/>
                <a:gd name="connsiteX235" fmla="*/ 1856764 w 2100376"/>
                <a:gd name="connsiteY235" fmla="*/ 0 h 2005568"/>
                <a:gd name="connsiteX236" fmla="*/ 1991053 w 2100376"/>
                <a:gd name="connsiteY236" fmla="*/ 134289 h 2005568"/>
                <a:gd name="connsiteX237" fmla="*/ 1991052 w 2100376"/>
                <a:gd name="connsiteY237" fmla="*/ 203563 h 2005568"/>
                <a:gd name="connsiteX238" fmla="*/ 1926637 w 2100376"/>
                <a:gd name="connsiteY238" fmla="*/ 203563 h 2005568"/>
                <a:gd name="connsiteX239" fmla="*/ 1926637 w 2100376"/>
                <a:gd name="connsiteY239" fmla="*/ 134289 h 2005568"/>
                <a:gd name="connsiteX240" fmla="*/ 1856764 w 2100376"/>
                <a:gd name="connsiteY240" fmla="*/ 64416 h 2005568"/>
                <a:gd name="connsiteX241" fmla="*/ 1786891 w 2100376"/>
                <a:gd name="connsiteY241" fmla="*/ 134289 h 2005568"/>
                <a:gd name="connsiteX242" fmla="*/ 1786891 w 2100376"/>
                <a:gd name="connsiteY242" fmla="*/ 310842 h 2005568"/>
                <a:gd name="connsiteX243" fmla="*/ 1777097 w 2100376"/>
                <a:gd name="connsiteY243" fmla="*/ 310842 h 2005568"/>
                <a:gd name="connsiteX244" fmla="*/ 1777097 w 2100376"/>
                <a:gd name="connsiteY244" fmla="*/ 408017 h 2005568"/>
                <a:gd name="connsiteX245" fmla="*/ 1798097 w 2100376"/>
                <a:gd name="connsiteY245" fmla="*/ 405751 h 2005568"/>
                <a:gd name="connsiteX246" fmla="*/ 1837493 w 2100376"/>
                <a:gd name="connsiteY246" fmla="*/ 391552 h 2005568"/>
                <a:gd name="connsiteX247" fmla="*/ 1841531 w 2100376"/>
                <a:gd name="connsiteY247" fmla="*/ 388350 h 2005568"/>
                <a:gd name="connsiteX248" fmla="*/ 1845569 w 2100376"/>
                <a:gd name="connsiteY248" fmla="*/ 391552 h 2005568"/>
                <a:gd name="connsiteX249" fmla="*/ 1884966 w 2100376"/>
                <a:gd name="connsiteY249" fmla="*/ 405750 h 2005568"/>
                <a:gd name="connsiteX250" fmla="*/ 1926449 w 2100376"/>
                <a:gd name="connsiteY250" fmla="*/ 410228 h 2005568"/>
                <a:gd name="connsiteX251" fmla="*/ 1900201 w 2100376"/>
                <a:gd name="connsiteY251" fmla="*/ 658405 h 2005568"/>
                <a:gd name="connsiteX252" fmla="*/ 2098060 w 2100376"/>
                <a:gd name="connsiteY252" fmla="*/ 658405 h 2005568"/>
                <a:gd name="connsiteX253" fmla="*/ 2098060 w 2100376"/>
                <a:gd name="connsiteY253" fmla="*/ 766355 h 2005568"/>
                <a:gd name="connsiteX254" fmla="*/ 2100376 w 2100376"/>
                <a:gd name="connsiteY254" fmla="*/ 766355 h 2005568"/>
                <a:gd name="connsiteX255" fmla="*/ 2100376 w 2100376"/>
                <a:gd name="connsiteY255" fmla="*/ 1920387 h 2005568"/>
                <a:gd name="connsiteX256" fmla="*/ 2098060 w 2100376"/>
                <a:gd name="connsiteY256" fmla="*/ 1920387 h 2005568"/>
                <a:gd name="connsiteX257" fmla="*/ 2098060 w 2100376"/>
                <a:gd name="connsiteY257" fmla="*/ 2005568 h 2005568"/>
                <a:gd name="connsiteX258" fmla="*/ 0 w 2100376"/>
                <a:gd name="connsiteY258" fmla="*/ 2005568 h 2005568"/>
                <a:gd name="connsiteX259" fmla="*/ 0 w 2100376"/>
                <a:gd name="connsiteY259" fmla="*/ 1920387 h 2005568"/>
                <a:gd name="connsiteX260" fmla="*/ 0 w 2100376"/>
                <a:gd name="connsiteY260" fmla="*/ 1870553 h 2005568"/>
                <a:gd name="connsiteX261" fmla="*/ 0 w 2100376"/>
                <a:gd name="connsiteY261" fmla="*/ 1089864 h 2005568"/>
                <a:gd name="connsiteX262" fmla="*/ 0 w 2100376"/>
                <a:gd name="connsiteY262" fmla="*/ 1021500 h 2005568"/>
                <a:gd name="connsiteX263" fmla="*/ 0 w 2100376"/>
                <a:gd name="connsiteY263" fmla="*/ 793420 h 2005568"/>
                <a:gd name="connsiteX264" fmla="*/ 0 w 2100376"/>
                <a:gd name="connsiteY264" fmla="*/ 766355 h 2005568"/>
                <a:gd name="connsiteX265" fmla="*/ 0 w 2100376"/>
                <a:gd name="connsiteY265" fmla="*/ 658405 h 2005568"/>
                <a:gd name="connsiteX266" fmla="*/ 227911 w 2100376"/>
                <a:gd name="connsiteY266" fmla="*/ 658405 h 2005568"/>
                <a:gd name="connsiteX267" fmla="*/ 201662 w 2100376"/>
                <a:gd name="connsiteY267" fmla="*/ 410227 h 2005568"/>
                <a:gd name="connsiteX268" fmla="*/ 243140 w 2100376"/>
                <a:gd name="connsiteY268" fmla="*/ 405750 h 2005568"/>
                <a:gd name="connsiteX269" fmla="*/ 282536 w 2100376"/>
                <a:gd name="connsiteY269" fmla="*/ 391552 h 2005568"/>
                <a:gd name="connsiteX270" fmla="*/ 286575 w 2100376"/>
                <a:gd name="connsiteY270" fmla="*/ 388350 h 2005568"/>
                <a:gd name="connsiteX271" fmla="*/ 290613 w 2100376"/>
                <a:gd name="connsiteY271" fmla="*/ 391552 h 2005568"/>
                <a:gd name="connsiteX272" fmla="*/ 330010 w 2100376"/>
                <a:gd name="connsiteY272" fmla="*/ 405751 h 2005568"/>
                <a:gd name="connsiteX273" fmla="*/ 359777 w 2100376"/>
                <a:gd name="connsiteY273" fmla="*/ 408964 h 2005568"/>
                <a:gd name="connsiteX274" fmla="*/ 359777 w 2100376"/>
                <a:gd name="connsiteY274" fmla="*/ 310842 h 2005568"/>
                <a:gd name="connsiteX275" fmla="*/ 350875 w 2100376"/>
                <a:gd name="connsiteY275" fmla="*/ 310842 h 2005568"/>
                <a:gd name="connsiteX276" fmla="*/ 350875 w 2100376"/>
                <a:gd name="connsiteY276" fmla="*/ 134289 h 2005568"/>
                <a:gd name="connsiteX277" fmla="*/ 485164 w 2100376"/>
                <a:gd name="connsiteY277" fmla="*/ 0 h 2005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</a:cxnLst>
              <a:rect l="l" t="t" r="r" b="b"/>
              <a:pathLst>
                <a:path w="2100376" h="2005568">
                  <a:moveTo>
                    <a:pt x="991598" y="1279318"/>
                  </a:moveTo>
                  <a:lnTo>
                    <a:pt x="939784" y="1769213"/>
                  </a:lnTo>
                  <a:lnTo>
                    <a:pt x="926662" y="1769213"/>
                  </a:lnTo>
                  <a:lnTo>
                    <a:pt x="919633" y="1870553"/>
                  </a:lnTo>
                  <a:lnTo>
                    <a:pt x="1063562" y="1870553"/>
                  </a:lnTo>
                  <a:lnTo>
                    <a:pt x="1056534" y="1769213"/>
                  </a:lnTo>
                  <a:lnTo>
                    <a:pt x="1043411" y="1769213"/>
                  </a:lnTo>
                  <a:close/>
                  <a:moveTo>
                    <a:pt x="811417" y="1176902"/>
                  </a:moveTo>
                  <a:lnTo>
                    <a:pt x="748771" y="1769213"/>
                  </a:lnTo>
                  <a:lnTo>
                    <a:pt x="735649" y="1769213"/>
                  </a:lnTo>
                  <a:lnTo>
                    <a:pt x="728620" y="1870553"/>
                  </a:lnTo>
                  <a:lnTo>
                    <a:pt x="894213" y="1870553"/>
                  </a:lnTo>
                  <a:lnTo>
                    <a:pt x="887185" y="1769213"/>
                  </a:lnTo>
                  <a:lnTo>
                    <a:pt x="874062" y="1769213"/>
                  </a:lnTo>
                  <a:close/>
                  <a:moveTo>
                    <a:pt x="1374801" y="1165062"/>
                  </a:moveTo>
                  <a:lnTo>
                    <a:pt x="1310903" y="1769213"/>
                  </a:lnTo>
                  <a:lnTo>
                    <a:pt x="1297781" y="1769213"/>
                  </a:lnTo>
                  <a:lnTo>
                    <a:pt x="1290752" y="1870553"/>
                  </a:lnTo>
                  <a:lnTo>
                    <a:pt x="1458850" y="1870553"/>
                  </a:lnTo>
                  <a:lnTo>
                    <a:pt x="1451822" y="1769213"/>
                  </a:lnTo>
                  <a:lnTo>
                    <a:pt x="1438699" y="1769213"/>
                  </a:lnTo>
                  <a:close/>
                  <a:moveTo>
                    <a:pt x="1177157" y="1126046"/>
                  </a:moveTo>
                  <a:lnTo>
                    <a:pt x="1109133" y="1769213"/>
                  </a:lnTo>
                  <a:lnTo>
                    <a:pt x="1096011" y="1769213"/>
                  </a:lnTo>
                  <a:lnTo>
                    <a:pt x="1088982" y="1870553"/>
                  </a:lnTo>
                  <a:lnTo>
                    <a:pt x="1265332" y="1870553"/>
                  </a:lnTo>
                  <a:lnTo>
                    <a:pt x="1258304" y="1769213"/>
                  </a:lnTo>
                  <a:lnTo>
                    <a:pt x="1245181" y="1769213"/>
                  </a:lnTo>
                  <a:close/>
                  <a:moveTo>
                    <a:pt x="1854567" y="1089864"/>
                  </a:moveTo>
                  <a:lnTo>
                    <a:pt x="1782716" y="1769213"/>
                  </a:lnTo>
                  <a:lnTo>
                    <a:pt x="1769594" y="1769213"/>
                  </a:lnTo>
                  <a:lnTo>
                    <a:pt x="1762565" y="1870553"/>
                  </a:lnTo>
                  <a:lnTo>
                    <a:pt x="2037941" y="1870553"/>
                  </a:lnTo>
                  <a:lnTo>
                    <a:pt x="2037941" y="1089864"/>
                  </a:lnTo>
                  <a:close/>
                  <a:moveTo>
                    <a:pt x="1576272" y="1089864"/>
                  </a:moveTo>
                  <a:lnTo>
                    <a:pt x="1504421" y="1769213"/>
                  </a:lnTo>
                  <a:lnTo>
                    <a:pt x="1491299" y="1769213"/>
                  </a:lnTo>
                  <a:lnTo>
                    <a:pt x="1484270" y="1870553"/>
                  </a:lnTo>
                  <a:lnTo>
                    <a:pt x="1737145" y="1870553"/>
                  </a:lnTo>
                  <a:lnTo>
                    <a:pt x="1730117" y="1769213"/>
                  </a:lnTo>
                  <a:lnTo>
                    <a:pt x="1716994" y="1769213"/>
                  </a:lnTo>
                  <a:lnTo>
                    <a:pt x="1645143" y="1089864"/>
                  </a:lnTo>
                  <a:close/>
                  <a:moveTo>
                    <a:pt x="482968" y="1089864"/>
                  </a:moveTo>
                  <a:lnTo>
                    <a:pt x="411116" y="1769213"/>
                  </a:lnTo>
                  <a:lnTo>
                    <a:pt x="397994" y="1769213"/>
                  </a:lnTo>
                  <a:lnTo>
                    <a:pt x="390965" y="1870553"/>
                  </a:lnTo>
                  <a:lnTo>
                    <a:pt x="703200" y="1870553"/>
                  </a:lnTo>
                  <a:lnTo>
                    <a:pt x="696172" y="1769213"/>
                  </a:lnTo>
                  <a:lnTo>
                    <a:pt x="683049" y="1769213"/>
                  </a:lnTo>
                  <a:lnTo>
                    <a:pt x="611198" y="1089864"/>
                  </a:lnTo>
                  <a:close/>
                  <a:moveTo>
                    <a:pt x="62435" y="1089864"/>
                  </a:moveTo>
                  <a:lnTo>
                    <a:pt x="62435" y="1870553"/>
                  </a:lnTo>
                  <a:lnTo>
                    <a:pt x="365545" y="1870553"/>
                  </a:lnTo>
                  <a:lnTo>
                    <a:pt x="358517" y="1769213"/>
                  </a:lnTo>
                  <a:lnTo>
                    <a:pt x="345394" y="1769213"/>
                  </a:lnTo>
                  <a:lnTo>
                    <a:pt x="273543" y="1089864"/>
                  </a:lnTo>
                  <a:close/>
                  <a:moveTo>
                    <a:pt x="1885921" y="793420"/>
                  </a:moveTo>
                  <a:lnTo>
                    <a:pt x="1861798" y="1021500"/>
                  </a:lnTo>
                  <a:lnTo>
                    <a:pt x="2037941" y="1021500"/>
                  </a:lnTo>
                  <a:lnTo>
                    <a:pt x="2037941" y="793420"/>
                  </a:lnTo>
                  <a:close/>
                  <a:moveTo>
                    <a:pt x="1607625" y="793420"/>
                  </a:moveTo>
                  <a:lnTo>
                    <a:pt x="1583503" y="1021500"/>
                  </a:lnTo>
                  <a:lnTo>
                    <a:pt x="1637913" y="1021500"/>
                  </a:lnTo>
                  <a:lnTo>
                    <a:pt x="1613790" y="793420"/>
                  </a:lnTo>
                  <a:close/>
                  <a:moveTo>
                    <a:pt x="514321" y="793420"/>
                  </a:moveTo>
                  <a:lnTo>
                    <a:pt x="490198" y="1021500"/>
                  </a:lnTo>
                  <a:lnTo>
                    <a:pt x="603968" y="1021500"/>
                  </a:lnTo>
                  <a:lnTo>
                    <a:pt x="579845" y="793420"/>
                  </a:lnTo>
                  <a:close/>
                  <a:moveTo>
                    <a:pt x="62435" y="793420"/>
                  </a:moveTo>
                  <a:lnTo>
                    <a:pt x="62435" y="1021500"/>
                  </a:lnTo>
                  <a:lnTo>
                    <a:pt x="266313" y="1021500"/>
                  </a:lnTo>
                  <a:lnTo>
                    <a:pt x="242190" y="793420"/>
                  </a:lnTo>
                  <a:close/>
                  <a:moveTo>
                    <a:pt x="547083" y="483660"/>
                  </a:moveTo>
                  <a:lnTo>
                    <a:pt x="528601" y="658405"/>
                  </a:lnTo>
                  <a:lnTo>
                    <a:pt x="565565" y="658405"/>
                  </a:lnTo>
                  <a:close/>
                  <a:moveTo>
                    <a:pt x="1374801" y="66465"/>
                  </a:moveTo>
                  <a:lnTo>
                    <a:pt x="1357753" y="69907"/>
                  </a:lnTo>
                  <a:cubicBezTo>
                    <a:pt x="1332675" y="80514"/>
                    <a:pt x="1315078" y="105346"/>
                    <a:pt x="1315078" y="134289"/>
                  </a:cubicBezTo>
                  <a:lnTo>
                    <a:pt x="1315078" y="310842"/>
                  </a:lnTo>
                  <a:lnTo>
                    <a:pt x="1305284" y="310842"/>
                  </a:lnTo>
                  <a:lnTo>
                    <a:pt x="1305284" y="408017"/>
                  </a:lnTo>
                  <a:lnTo>
                    <a:pt x="1326284" y="405751"/>
                  </a:lnTo>
                  <a:cubicBezTo>
                    <a:pt x="1341112" y="402398"/>
                    <a:pt x="1354466" y="397547"/>
                    <a:pt x="1365680" y="391552"/>
                  </a:cubicBezTo>
                  <a:lnTo>
                    <a:pt x="1369718" y="388350"/>
                  </a:lnTo>
                  <a:lnTo>
                    <a:pt x="1373756" y="391552"/>
                  </a:lnTo>
                  <a:lnTo>
                    <a:pt x="1374801" y="391928"/>
                  </a:lnTo>
                  <a:lnTo>
                    <a:pt x="1375846" y="391552"/>
                  </a:lnTo>
                  <a:lnTo>
                    <a:pt x="1379884" y="388350"/>
                  </a:lnTo>
                  <a:lnTo>
                    <a:pt x="1383922" y="391552"/>
                  </a:lnTo>
                  <a:cubicBezTo>
                    <a:pt x="1395137" y="397547"/>
                    <a:pt x="1408490" y="402398"/>
                    <a:pt x="1423318" y="405751"/>
                  </a:cubicBezTo>
                  <a:lnTo>
                    <a:pt x="1444318" y="408017"/>
                  </a:lnTo>
                  <a:lnTo>
                    <a:pt x="1444318" y="310842"/>
                  </a:lnTo>
                  <a:lnTo>
                    <a:pt x="1434524" y="310842"/>
                  </a:lnTo>
                  <a:lnTo>
                    <a:pt x="1434524" y="134289"/>
                  </a:lnTo>
                  <a:cubicBezTo>
                    <a:pt x="1434524" y="105346"/>
                    <a:pt x="1416928" y="80514"/>
                    <a:pt x="1391849" y="69907"/>
                  </a:cubicBezTo>
                  <a:close/>
                  <a:moveTo>
                    <a:pt x="969363" y="64416"/>
                  </a:moveTo>
                  <a:cubicBezTo>
                    <a:pt x="959716" y="64416"/>
                    <a:pt x="950525" y="66371"/>
                    <a:pt x="942165" y="69907"/>
                  </a:cubicBezTo>
                  <a:lnTo>
                    <a:pt x="923804" y="82286"/>
                  </a:lnTo>
                  <a:lnTo>
                    <a:pt x="934303" y="134289"/>
                  </a:lnTo>
                  <a:lnTo>
                    <a:pt x="934303" y="310842"/>
                  </a:lnTo>
                  <a:lnTo>
                    <a:pt x="925401" y="310842"/>
                  </a:lnTo>
                  <a:lnTo>
                    <a:pt x="925401" y="407452"/>
                  </a:lnTo>
                  <a:lnTo>
                    <a:pt x="941161" y="405750"/>
                  </a:lnTo>
                  <a:cubicBezTo>
                    <a:pt x="955990" y="402398"/>
                    <a:pt x="969343" y="397547"/>
                    <a:pt x="980558" y="391552"/>
                  </a:cubicBezTo>
                  <a:lnTo>
                    <a:pt x="984596" y="388350"/>
                  </a:lnTo>
                  <a:lnTo>
                    <a:pt x="988634" y="391552"/>
                  </a:lnTo>
                  <a:lnTo>
                    <a:pt x="991600" y="392621"/>
                  </a:lnTo>
                  <a:lnTo>
                    <a:pt x="994565" y="391552"/>
                  </a:lnTo>
                  <a:lnTo>
                    <a:pt x="998603" y="388350"/>
                  </a:lnTo>
                  <a:lnTo>
                    <a:pt x="1002642" y="391552"/>
                  </a:lnTo>
                  <a:cubicBezTo>
                    <a:pt x="1013856" y="397547"/>
                    <a:pt x="1027210" y="402398"/>
                    <a:pt x="1042038" y="405750"/>
                  </a:cubicBezTo>
                  <a:lnTo>
                    <a:pt x="1049030" y="406505"/>
                  </a:lnTo>
                  <a:lnTo>
                    <a:pt x="1049030" y="310842"/>
                  </a:lnTo>
                  <a:lnTo>
                    <a:pt x="1039236" y="310842"/>
                  </a:lnTo>
                  <a:lnTo>
                    <a:pt x="1039236" y="134289"/>
                  </a:lnTo>
                  <a:cubicBezTo>
                    <a:pt x="1039236" y="95699"/>
                    <a:pt x="1007953" y="64416"/>
                    <a:pt x="969363" y="64416"/>
                  </a:cubicBezTo>
                  <a:close/>
                  <a:moveTo>
                    <a:pt x="800014" y="64416"/>
                  </a:moveTo>
                  <a:cubicBezTo>
                    <a:pt x="780719" y="64416"/>
                    <a:pt x="763251" y="72237"/>
                    <a:pt x="750607" y="84881"/>
                  </a:cubicBezTo>
                  <a:lnTo>
                    <a:pt x="737300" y="104617"/>
                  </a:lnTo>
                  <a:lnTo>
                    <a:pt x="743290" y="134289"/>
                  </a:lnTo>
                  <a:lnTo>
                    <a:pt x="743290" y="310842"/>
                  </a:lnTo>
                  <a:lnTo>
                    <a:pt x="734388" y="310842"/>
                  </a:lnTo>
                  <a:lnTo>
                    <a:pt x="734388" y="408964"/>
                  </a:lnTo>
                  <a:lnTo>
                    <a:pt x="764156" y="405751"/>
                  </a:lnTo>
                  <a:cubicBezTo>
                    <a:pt x="778984" y="402398"/>
                    <a:pt x="792338" y="397547"/>
                    <a:pt x="803552" y="391552"/>
                  </a:cubicBezTo>
                  <a:lnTo>
                    <a:pt x="807590" y="388350"/>
                  </a:lnTo>
                  <a:lnTo>
                    <a:pt x="811419" y="391385"/>
                  </a:lnTo>
                  <a:lnTo>
                    <a:pt x="815247" y="388350"/>
                  </a:lnTo>
                  <a:lnTo>
                    <a:pt x="819285" y="391552"/>
                  </a:lnTo>
                  <a:cubicBezTo>
                    <a:pt x="830500" y="397547"/>
                    <a:pt x="843853" y="402398"/>
                    <a:pt x="858681" y="405751"/>
                  </a:cubicBezTo>
                  <a:lnTo>
                    <a:pt x="879681" y="408017"/>
                  </a:lnTo>
                  <a:lnTo>
                    <a:pt x="879681" y="310842"/>
                  </a:lnTo>
                  <a:lnTo>
                    <a:pt x="869887" y="310842"/>
                  </a:lnTo>
                  <a:lnTo>
                    <a:pt x="869887" y="203563"/>
                  </a:lnTo>
                  <a:lnTo>
                    <a:pt x="835075" y="203563"/>
                  </a:lnTo>
                  <a:lnTo>
                    <a:pt x="835074" y="134289"/>
                  </a:lnTo>
                  <a:lnTo>
                    <a:pt x="845573" y="82286"/>
                  </a:lnTo>
                  <a:lnTo>
                    <a:pt x="827212" y="69907"/>
                  </a:lnTo>
                  <a:cubicBezTo>
                    <a:pt x="818853" y="66371"/>
                    <a:pt x="809662" y="64416"/>
                    <a:pt x="800014" y="64416"/>
                  </a:cubicBezTo>
                  <a:close/>
                  <a:moveTo>
                    <a:pt x="485164" y="64416"/>
                  </a:moveTo>
                  <a:cubicBezTo>
                    <a:pt x="446574" y="64416"/>
                    <a:pt x="415291" y="95699"/>
                    <a:pt x="415291" y="134289"/>
                  </a:cubicBezTo>
                  <a:lnTo>
                    <a:pt x="415291" y="310842"/>
                  </a:lnTo>
                  <a:lnTo>
                    <a:pt x="405497" y="310842"/>
                  </a:lnTo>
                  <a:lnTo>
                    <a:pt x="405497" y="408017"/>
                  </a:lnTo>
                  <a:lnTo>
                    <a:pt x="426497" y="405751"/>
                  </a:lnTo>
                  <a:cubicBezTo>
                    <a:pt x="441325" y="402398"/>
                    <a:pt x="454679" y="397547"/>
                    <a:pt x="465893" y="391552"/>
                  </a:cubicBezTo>
                  <a:lnTo>
                    <a:pt x="469931" y="388350"/>
                  </a:lnTo>
                  <a:lnTo>
                    <a:pt x="473969" y="391552"/>
                  </a:lnTo>
                  <a:cubicBezTo>
                    <a:pt x="485184" y="397547"/>
                    <a:pt x="498537" y="402398"/>
                    <a:pt x="513366" y="405750"/>
                  </a:cubicBezTo>
                  <a:lnTo>
                    <a:pt x="547083" y="409390"/>
                  </a:lnTo>
                  <a:lnTo>
                    <a:pt x="580799" y="405750"/>
                  </a:lnTo>
                  <a:cubicBezTo>
                    <a:pt x="595628" y="402398"/>
                    <a:pt x="608981" y="397547"/>
                    <a:pt x="620196" y="391552"/>
                  </a:cubicBezTo>
                  <a:lnTo>
                    <a:pt x="624234" y="388350"/>
                  </a:lnTo>
                  <a:lnTo>
                    <a:pt x="628272" y="391552"/>
                  </a:lnTo>
                  <a:cubicBezTo>
                    <a:pt x="639487" y="397547"/>
                    <a:pt x="652840" y="402398"/>
                    <a:pt x="667668" y="405751"/>
                  </a:cubicBezTo>
                  <a:lnTo>
                    <a:pt x="688668" y="408017"/>
                  </a:lnTo>
                  <a:lnTo>
                    <a:pt x="688668" y="310842"/>
                  </a:lnTo>
                  <a:lnTo>
                    <a:pt x="678874" y="310842"/>
                  </a:lnTo>
                  <a:lnTo>
                    <a:pt x="678874" y="203563"/>
                  </a:lnTo>
                  <a:lnTo>
                    <a:pt x="665726" y="203563"/>
                  </a:lnTo>
                  <a:lnTo>
                    <a:pt x="665725" y="134289"/>
                  </a:lnTo>
                  <a:lnTo>
                    <a:pt x="671716" y="104617"/>
                  </a:lnTo>
                  <a:lnTo>
                    <a:pt x="658409" y="84881"/>
                  </a:lnTo>
                  <a:cubicBezTo>
                    <a:pt x="645765" y="72237"/>
                    <a:pt x="628296" y="64416"/>
                    <a:pt x="609001" y="64416"/>
                  </a:cubicBezTo>
                  <a:lnTo>
                    <a:pt x="598467" y="66543"/>
                  </a:lnTo>
                  <a:lnTo>
                    <a:pt x="608900" y="82017"/>
                  </a:lnTo>
                  <a:cubicBezTo>
                    <a:pt x="615696" y="98083"/>
                    <a:pt x="619453" y="115747"/>
                    <a:pt x="619453" y="134289"/>
                  </a:cubicBezTo>
                  <a:lnTo>
                    <a:pt x="619452" y="203563"/>
                  </a:lnTo>
                  <a:lnTo>
                    <a:pt x="555037" y="203563"/>
                  </a:lnTo>
                  <a:lnTo>
                    <a:pt x="555037" y="134289"/>
                  </a:lnTo>
                  <a:cubicBezTo>
                    <a:pt x="555037" y="124641"/>
                    <a:pt x="553082" y="115450"/>
                    <a:pt x="549546" y="107091"/>
                  </a:cubicBezTo>
                  <a:lnTo>
                    <a:pt x="547083" y="103437"/>
                  </a:lnTo>
                  <a:lnTo>
                    <a:pt x="544619" y="107091"/>
                  </a:lnTo>
                  <a:cubicBezTo>
                    <a:pt x="541083" y="115450"/>
                    <a:pt x="539128" y="124641"/>
                    <a:pt x="539128" y="134289"/>
                  </a:cubicBezTo>
                  <a:lnTo>
                    <a:pt x="539128" y="203563"/>
                  </a:lnTo>
                  <a:lnTo>
                    <a:pt x="474713" y="203563"/>
                  </a:lnTo>
                  <a:lnTo>
                    <a:pt x="474712" y="134289"/>
                  </a:lnTo>
                  <a:cubicBezTo>
                    <a:pt x="474712" y="115747"/>
                    <a:pt x="478470" y="98083"/>
                    <a:pt x="485265" y="82017"/>
                  </a:cubicBezTo>
                  <a:lnTo>
                    <a:pt x="495699" y="66543"/>
                  </a:lnTo>
                  <a:close/>
                  <a:moveTo>
                    <a:pt x="485164" y="0"/>
                  </a:moveTo>
                  <a:cubicBezTo>
                    <a:pt x="503706" y="0"/>
                    <a:pt x="521370" y="3757"/>
                    <a:pt x="537436" y="10553"/>
                  </a:cubicBezTo>
                  <a:lnTo>
                    <a:pt x="547083" y="17057"/>
                  </a:lnTo>
                  <a:lnTo>
                    <a:pt x="556730" y="10553"/>
                  </a:lnTo>
                  <a:cubicBezTo>
                    <a:pt x="572796" y="3757"/>
                    <a:pt x="590460" y="0"/>
                    <a:pt x="609001" y="0"/>
                  </a:cubicBezTo>
                  <a:cubicBezTo>
                    <a:pt x="646084" y="0"/>
                    <a:pt x="679657" y="15031"/>
                    <a:pt x="703958" y="39332"/>
                  </a:cubicBezTo>
                  <a:lnTo>
                    <a:pt x="704508" y="40147"/>
                  </a:lnTo>
                  <a:lnTo>
                    <a:pt x="705058" y="39332"/>
                  </a:lnTo>
                  <a:cubicBezTo>
                    <a:pt x="729359" y="15031"/>
                    <a:pt x="762931" y="0"/>
                    <a:pt x="800014" y="0"/>
                  </a:cubicBezTo>
                  <a:cubicBezTo>
                    <a:pt x="818556" y="0"/>
                    <a:pt x="836220" y="3757"/>
                    <a:pt x="852286" y="10553"/>
                  </a:cubicBezTo>
                  <a:lnTo>
                    <a:pt x="884689" y="32400"/>
                  </a:lnTo>
                  <a:lnTo>
                    <a:pt x="917092" y="10553"/>
                  </a:lnTo>
                  <a:cubicBezTo>
                    <a:pt x="933158" y="3757"/>
                    <a:pt x="950822" y="0"/>
                    <a:pt x="969363" y="0"/>
                  </a:cubicBezTo>
                  <a:cubicBezTo>
                    <a:pt x="1043529" y="0"/>
                    <a:pt x="1103652" y="60123"/>
                    <a:pt x="1103652" y="134289"/>
                  </a:cubicBezTo>
                  <a:lnTo>
                    <a:pt x="1103652" y="310842"/>
                  </a:lnTo>
                  <a:lnTo>
                    <a:pt x="1094750" y="310842"/>
                  </a:lnTo>
                  <a:lnTo>
                    <a:pt x="1094750" y="408964"/>
                  </a:lnTo>
                  <a:lnTo>
                    <a:pt x="1124518" y="405751"/>
                  </a:lnTo>
                  <a:cubicBezTo>
                    <a:pt x="1139346" y="402398"/>
                    <a:pt x="1152700" y="397547"/>
                    <a:pt x="1163914" y="391552"/>
                  </a:cubicBezTo>
                  <a:lnTo>
                    <a:pt x="1167952" y="388350"/>
                  </a:lnTo>
                  <a:lnTo>
                    <a:pt x="1171991" y="391552"/>
                  </a:lnTo>
                  <a:lnTo>
                    <a:pt x="1177157" y="393414"/>
                  </a:lnTo>
                  <a:lnTo>
                    <a:pt x="1182323" y="391552"/>
                  </a:lnTo>
                  <a:lnTo>
                    <a:pt x="1186362" y="388350"/>
                  </a:lnTo>
                  <a:lnTo>
                    <a:pt x="1190400" y="391552"/>
                  </a:lnTo>
                  <a:cubicBezTo>
                    <a:pt x="1201615" y="397547"/>
                    <a:pt x="1214968" y="402398"/>
                    <a:pt x="1229797" y="405751"/>
                  </a:cubicBezTo>
                  <a:lnTo>
                    <a:pt x="1259564" y="408964"/>
                  </a:lnTo>
                  <a:lnTo>
                    <a:pt x="1259564" y="310842"/>
                  </a:lnTo>
                  <a:lnTo>
                    <a:pt x="1250662" y="310842"/>
                  </a:lnTo>
                  <a:lnTo>
                    <a:pt x="1250662" y="203563"/>
                  </a:lnTo>
                  <a:lnTo>
                    <a:pt x="1230363" y="203563"/>
                  </a:lnTo>
                  <a:lnTo>
                    <a:pt x="1230362" y="134289"/>
                  </a:lnTo>
                  <a:cubicBezTo>
                    <a:pt x="1230362" y="60123"/>
                    <a:pt x="1290485" y="0"/>
                    <a:pt x="1364651" y="0"/>
                  </a:cubicBezTo>
                  <a:lnTo>
                    <a:pt x="1374801" y="2049"/>
                  </a:lnTo>
                  <a:lnTo>
                    <a:pt x="1384951" y="0"/>
                  </a:lnTo>
                  <a:cubicBezTo>
                    <a:pt x="1459117" y="0"/>
                    <a:pt x="1519240" y="60123"/>
                    <a:pt x="1519240" y="134289"/>
                  </a:cubicBezTo>
                  <a:lnTo>
                    <a:pt x="1519239" y="203563"/>
                  </a:lnTo>
                  <a:lnTo>
                    <a:pt x="1498940" y="203563"/>
                  </a:lnTo>
                  <a:lnTo>
                    <a:pt x="1498940" y="310842"/>
                  </a:lnTo>
                  <a:lnTo>
                    <a:pt x="1490038" y="310842"/>
                  </a:lnTo>
                  <a:lnTo>
                    <a:pt x="1490038" y="408964"/>
                  </a:lnTo>
                  <a:lnTo>
                    <a:pt x="1519806" y="405751"/>
                  </a:lnTo>
                  <a:cubicBezTo>
                    <a:pt x="1534634" y="402398"/>
                    <a:pt x="1547988" y="397547"/>
                    <a:pt x="1559202" y="391552"/>
                  </a:cubicBezTo>
                  <a:lnTo>
                    <a:pt x="1563240" y="388350"/>
                  </a:lnTo>
                  <a:lnTo>
                    <a:pt x="1567279" y="391552"/>
                  </a:lnTo>
                  <a:cubicBezTo>
                    <a:pt x="1578493" y="397547"/>
                    <a:pt x="1591847" y="402398"/>
                    <a:pt x="1606675" y="405750"/>
                  </a:cubicBezTo>
                  <a:lnTo>
                    <a:pt x="1610708" y="406186"/>
                  </a:lnTo>
                  <a:lnTo>
                    <a:pt x="1614740" y="405750"/>
                  </a:lnTo>
                  <a:cubicBezTo>
                    <a:pt x="1629568" y="402398"/>
                    <a:pt x="1642922" y="397547"/>
                    <a:pt x="1654136" y="391552"/>
                  </a:cubicBezTo>
                  <a:lnTo>
                    <a:pt x="1658175" y="388350"/>
                  </a:lnTo>
                  <a:lnTo>
                    <a:pt x="1662213" y="391552"/>
                  </a:lnTo>
                  <a:cubicBezTo>
                    <a:pt x="1673428" y="397547"/>
                    <a:pt x="1686781" y="402398"/>
                    <a:pt x="1701610" y="405751"/>
                  </a:cubicBezTo>
                  <a:lnTo>
                    <a:pt x="1731377" y="408964"/>
                  </a:lnTo>
                  <a:lnTo>
                    <a:pt x="1731377" y="310842"/>
                  </a:lnTo>
                  <a:lnTo>
                    <a:pt x="1722475" y="310842"/>
                  </a:lnTo>
                  <a:lnTo>
                    <a:pt x="1722475" y="134289"/>
                  </a:lnTo>
                  <a:cubicBezTo>
                    <a:pt x="1722475" y="60123"/>
                    <a:pt x="1782598" y="0"/>
                    <a:pt x="1856764" y="0"/>
                  </a:cubicBezTo>
                  <a:cubicBezTo>
                    <a:pt x="1930930" y="0"/>
                    <a:pt x="1991053" y="60123"/>
                    <a:pt x="1991053" y="134289"/>
                  </a:cubicBezTo>
                  <a:lnTo>
                    <a:pt x="1991052" y="203563"/>
                  </a:lnTo>
                  <a:lnTo>
                    <a:pt x="1926637" y="203563"/>
                  </a:lnTo>
                  <a:lnTo>
                    <a:pt x="1926637" y="134289"/>
                  </a:lnTo>
                  <a:cubicBezTo>
                    <a:pt x="1926637" y="95699"/>
                    <a:pt x="1895354" y="64416"/>
                    <a:pt x="1856764" y="64416"/>
                  </a:cubicBezTo>
                  <a:cubicBezTo>
                    <a:pt x="1818174" y="64416"/>
                    <a:pt x="1786891" y="95699"/>
                    <a:pt x="1786891" y="134289"/>
                  </a:cubicBezTo>
                  <a:lnTo>
                    <a:pt x="1786891" y="310842"/>
                  </a:lnTo>
                  <a:lnTo>
                    <a:pt x="1777097" y="310842"/>
                  </a:lnTo>
                  <a:lnTo>
                    <a:pt x="1777097" y="408017"/>
                  </a:lnTo>
                  <a:lnTo>
                    <a:pt x="1798097" y="405751"/>
                  </a:lnTo>
                  <a:cubicBezTo>
                    <a:pt x="1812925" y="402398"/>
                    <a:pt x="1826279" y="397547"/>
                    <a:pt x="1837493" y="391552"/>
                  </a:cubicBezTo>
                  <a:lnTo>
                    <a:pt x="1841531" y="388350"/>
                  </a:lnTo>
                  <a:lnTo>
                    <a:pt x="1845569" y="391552"/>
                  </a:lnTo>
                  <a:cubicBezTo>
                    <a:pt x="1856784" y="397547"/>
                    <a:pt x="1870137" y="402398"/>
                    <a:pt x="1884966" y="405750"/>
                  </a:cubicBezTo>
                  <a:lnTo>
                    <a:pt x="1926449" y="410228"/>
                  </a:lnTo>
                  <a:lnTo>
                    <a:pt x="1900201" y="658405"/>
                  </a:lnTo>
                  <a:lnTo>
                    <a:pt x="2098060" y="658405"/>
                  </a:lnTo>
                  <a:lnTo>
                    <a:pt x="2098060" y="766355"/>
                  </a:lnTo>
                  <a:lnTo>
                    <a:pt x="2100376" y="766355"/>
                  </a:lnTo>
                  <a:lnTo>
                    <a:pt x="2100376" y="1920387"/>
                  </a:lnTo>
                  <a:lnTo>
                    <a:pt x="2098060" y="1920387"/>
                  </a:lnTo>
                  <a:lnTo>
                    <a:pt x="2098060" y="2005568"/>
                  </a:lnTo>
                  <a:lnTo>
                    <a:pt x="0" y="2005568"/>
                  </a:lnTo>
                  <a:lnTo>
                    <a:pt x="0" y="1920387"/>
                  </a:lnTo>
                  <a:lnTo>
                    <a:pt x="0" y="1870553"/>
                  </a:lnTo>
                  <a:lnTo>
                    <a:pt x="0" y="1089864"/>
                  </a:lnTo>
                  <a:lnTo>
                    <a:pt x="0" y="1021500"/>
                  </a:lnTo>
                  <a:lnTo>
                    <a:pt x="0" y="793420"/>
                  </a:lnTo>
                  <a:lnTo>
                    <a:pt x="0" y="766355"/>
                  </a:lnTo>
                  <a:lnTo>
                    <a:pt x="0" y="658405"/>
                  </a:lnTo>
                  <a:lnTo>
                    <a:pt x="227911" y="658405"/>
                  </a:lnTo>
                  <a:lnTo>
                    <a:pt x="201662" y="410227"/>
                  </a:lnTo>
                  <a:lnTo>
                    <a:pt x="243140" y="405750"/>
                  </a:lnTo>
                  <a:cubicBezTo>
                    <a:pt x="257968" y="402398"/>
                    <a:pt x="271322" y="397547"/>
                    <a:pt x="282536" y="391552"/>
                  </a:cubicBezTo>
                  <a:lnTo>
                    <a:pt x="286575" y="388350"/>
                  </a:lnTo>
                  <a:lnTo>
                    <a:pt x="290613" y="391552"/>
                  </a:lnTo>
                  <a:cubicBezTo>
                    <a:pt x="301828" y="397547"/>
                    <a:pt x="315182" y="402398"/>
                    <a:pt x="330010" y="405751"/>
                  </a:cubicBezTo>
                  <a:lnTo>
                    <a:pt x="359777" y="408964"/>
                  </a:lnTo>
                  <a:lnTo>
                    <a:pt x="359777" y="310842"/>
                  </a:lnTo>
                  <a:lnTo>
                    <a:pt x="350875" y="310842"/>
                  </a:lnTo>
                  <a:lnTo>
                    <a:pt x="350875" y="134289"/>
                  </a:lnTo>
                  <a:cubicBezTo>
                    <a:pt x="350875" y="60123"/>
                    <a:pt x="410998" y="0"/>
                    <a:pt x="48516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600676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お客様へ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0" y="5139190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濡れた傘は</a:t>
            </a:r>
            <a:r>
              <a:rPr lang="ja-JP" altLang="en-US" sz="8000" dirty="0">
                <a:ln w="28575">
                  <a:solidFill>
                    <a:schemeClr val="tx1"/>
                  </a:solidFill>
                </a:ln>
              </a:rPr>
              <a:t>傘立てに</a:t>
            </a: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403F5379-19A8-40FB-BBFE-8572CD19AB21}"/>
              </a:ext>
            </a:extLst>
          </p:cNvPr>
          <p:cNvGrpSpPr/>
          <p:nvPr/>
        </p:nvGrpSpPr>
        <p:grpSpPr>
          <a:xfrm>
            <a:off x="3304782" y="1580600"/>
            <a:ext cx="3296434" cy="3296434"/>
            <a:chOff x="6069267" y="2750985"/>
            <a:chExt cx="1664628" cy="1664628"/>
          </a:xfrm>
        </p:grpSpPr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CB979F8A-AC54-423F-96D0-9C18B3044A4D}"/>
                </a:ext>
              </a:extLst>
            </p:cNvPr>
            <p:cNvSpPr/>
            <p:nvPr/>
          </p:nvSpPr>
          <p:spPr bwMode="auto">
            <a:xfrm>
              <a:off x="6069267" y="2750985"/>
              <a:ext cx="1664628" cy="1664628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5F9475EB-EB4F-4D34-93D3-DC4FD88C709C}"/>
                </a:ext>
              </a:extLst>
            </p:cNvPr>
            <p:cNvSpPr/>
            <p:nvPr/>
          </p:nvSpPr>
          <p:spPr bwMode="auto">
            <a:xfrm>
              <a:off x="6185896" y="2884279"/>
              <a:ext cx="1415538" cy="1351642"/>
            </a:xfrm>
            <a:custGeom>
              <a:avLst/>
              <a:gdLst>
                <a:gd name="connsiteX0" fmla="*/ 991598 w 2100376"/>
                <a:gd name="connsiteY0" fmla="*/ 1279318 h 2005568"/>
                <a:gd name="connsiteX1" fmla="*/ 939784 w 2100376"/>
                <a:gd name="connsiteY1" fmla="*/ 1769213 h 2005568"/>
                <a:gd name="connsiteX2" fmla="*/ 926662 w 2100376"/>
                <a:gd name="connsiteY2" fmla="*/ 1769213 h 2005568"/>
                <a:gd name="connsiteX3" fmla="*/ 919633 w 2100376"/>
                <a:gd name="connsiteY3" fmla="*/ 1870553 h 2005568"/>
                <a:gd name="connsiteX4" fmla="*/ 1063562 w 2100376"/>
                <a:gd name="connsiteY4" fmla="*/ 1870553 h 2005568"/>
                <a:gd name="connsiteX5" fmla="*/ 1056534 w 2100376"/>
                <a:gd name="connsiteY5" fmla="*/ 1769213 h 2005568"/>
                <a:gd name="connsiteX6" fmla="*/ 1043411 w 2100376"/>
                <a:gd name="connsiteY6" fmla="*/ 1769213 h 2005568"/>
                <a:gd name="connsiteX7" fmla="*/ 811417 w 2100376"/>
                <a:gd name="connsiteY7" fmla="*/ 1176902 h 2005568"/>
                <a:gd name="connsiteX8" fmla="*/ 748771 w 2100376"/>
                <a:gd name="connsiteY8" fmla="*/ 1769213 h 2005568"/>
                <a:gd name="connsiteX9" fmla="*/ 735649 w 2100376"/>
                <a:gd name="connsiteY9" fmla="*/ 1769213 h 2005568"/>
                <a:gd name="connsiteX10" fmla="*/ 728620 w 2100376"/>
                <a:gd name="connsiteY10" fmla="*/ 1870553 h 2005568"/>
                <a:gd name="connsiteX11" fmla="*/ 894213 w 2100376"/>
                <a:gd name="connsiteY11" fmla="*/ 1870553 h 2005568"/>
                <a:gd name="connsiteX12" fmla="*/ 887185 w 2100376"/>
                <a:gd name="connsiteY12" fmla="*/ 1769213 h 2005568"/>
                <a:gd name="connsiteX13" fmla="*/ 874062 w 2100376"/>
                <a:gd name="connsiteY13" fmla="*/ 1769213 h 2005568"/>
                <a:gd name="connsiteX14" fmla="*/ 1374801 w 2100376"/>
                <a:gd name="connsiteY14" fmla="*/ 1165062 h 2005568"/>
                <a:gd name="connsiteX15" fmla="*/ 1310903 w 2100376"/>
                <a:gd name="connsiteY15" fmla="*/ 1769213 h 2005568"/>
                <a:gd name="connsiteX16" fmla="*/ 1297781 w 2100376"/>
                <a:gd name="connsiteY16" fmla="*/ 1769213 h 2005568"/>
                <a:gd name="connsiteX17" fmla="*/ 1290752 w 2100376"/>
                <a:gd name="connsiteY17" fmla="*/ 1870553 h 2005568"/>
                <a:gd name="connsiteX18" fmla="*/ 1458850 w 2100376"/>
                <a:gd name="connsiteY18" fmla="*/ 1870553 h 2005568"/>
                <a:gd name="connsiteX19" fmla="*/ 1451822 w 2100376"/>
                <a:gd name="connsiteY19" fmla="*/ 1769213 h 2005568"/>
                <a:gd name="connsiteX20" fmla="*/ 1438699 w 2100376"/>
                <a:gd name="connsiteY20" fmla="*/ 1769213 h 2005568"/>
                <a:gd name="connsiteX21" fmla="*/ 1177157 w 2100376"/>
                <a:gd name="connsiteY21" fmla="*/ 1126046 h 2005568"/>
                <a:gd name="connsiteX22" fmla="*/ 1109133 w 2100376"/>
                <a:gd name="connsiteY22" fmla="*/ 1769213 h 2005568"/>
                <a:gd name="connsiteX23" fmla="*/ 1096011 w 2100376"/>
                <a:gd name="connsiteY23" fmla="*/ 1769213 h 2005568"/>
                <a:gd name="connsiteX24" fmla="*/ 1088982 w 2100376"/>
                <a:gd name="connsiteY24" fmla="*/ 1870553 h 2005568"/>
                <a:gd name="connsiteX25" fmla="*/ 1265332 w 2100376"/>
                <a:gd name="connsiteY25" fmla="*/ 1870553 h 2005568"/>
                <a:gd name="connsiteX26" fmla="*/ 1258304 w 2100376"/>
                <a:gd name="connsiteY26" fmla="*/ 1769213 h 2005568"/>
                <a:gd name="connsiteX27" fmla="*/ 1245181 w 2100376"/>
                <a:gd name="connsiteY27" fmla="*/ 1769213 h 2005568"/>
                <a:gd name="connsiteX28" fmla="*/ 1854567 w 2100376"/>
                <a:gd name="connsiteY28" fmla="*/ 1089864 h 2005568"/>
                <a:gd name="connsiteX29" fmla="*/ 1782716 w 2100376"/>
                <a:gd name="connsiteY29" fmla="*/ 1769213 h 2005568"/>
                <a:gd name="connsiteX30" fmla="*/ 1769594 w 2100376"/>
                <a:gd name="connsiteY30" fmla="*/ 1769213 h 2005568"/>
                <a:gd name="connsiteX31" fmla="*/ 1762565 w 2100376"/>
                <a:gd name="connsiteY31" fmla="*/ 1870553 h 2005568"/>
                <a:gd name="connsiteX32" fmla="*/ 2037941 w 2100376"/>
                <a:gd name="connsiteY32" fmla="*/ 1870553 h 2005568"/>
                <a:gd name="connsiteX33" fmla="*/ 2037941 w 2100376"/>
                <a:gd name="connsiteY33" fmla="*/ 1089864 h 2005568"/>
                <a:gd name="connsiteX34" fmla="*/ 1576272 w 2100376"/>
                <a:gd name="connsiteY34" fmla="*/ 1089864 h 2005568"/>
                <a:gd name="connsiteX35" fmla="*/ 1504421 w 2100376"/>
                <a:gd name="connsiteY35" fmla="*/ 1769213 h 2005568"/>
                <a:gd name="connsiteX36" fmla="*/ 1491299 w 2100376"/>
                <a:gd name="connsiteY36" fmla="*/ 1769213 h 2005568"/>
                <a:gd name="connsiteX37" fmla="*/ 1484270 w 2100376"/>
                <a:gd name="connsiteY37" fmla="*/ 1870553 h 2005568"/>
                <a:gd name="connsiteX38" fmla="*/ 1737145 w 2100376"/>
                <a:gd name="connsiteY38" fmla="*/ 1870553 h 2005568"/>
                <a:gd name="connsiteX39" fmla="*/ 1730117 w 2100376"/>
                <a:gd name="connsiteY39" fmla="*/ 1769213 h 2005568"/>
                <a:gd name="connsiteX40" fmla="*/ 1716994 w 2100376"/>
                <a:gd name="connsiteY40" fmla="*/ 1769213 h 2005568"/>
                <a:gd name="connsiteX41" fmla="*/ 1645143 w 2100376"/>
                <a:gd name="connsiteY41" fmla="*/ 1089864 h 2005568"/>
                <a:gd name="connsiteX42" fmla="*/ 482968 w 2100376"/>
                <a:gd name="connsiteY42" fmla="*/ 1089864 h 2005568"/>
                <a:gd name="connsiteX43" fmla="*/ 411116 w 2100376"/>
                <a:gd name="connsiteY43" fmla="*/ 1769213 h 2005568"/>
                <a:gd name="connsiteX44" fmla="*/ 397994 w 2100376"/>
                <a:gd name="connsiteY44" fmla="*/ 1769213 h 2005568"/>
                <a:gd name="connsiteX45" fmla="*/ 390965 w 2100376"/>
                <a:gd name="connsiteY45" fmla="*/ 1870553 h 2005568"/>
                <a:gd name="connsiteX46" fmla="*/ 703200 w 2100376"/>
                <a:gd name="connsiteY46" fmla="*/ 1870553 h 2005568"/>
                <a:gd name="connsiteX47" fmla="*/ 696172 w 2100376"/>
                <a:gd name="connsiteY47" fmla="*/ 1769213 h 2005568"/>
                <a:gd name="connsiteX48" fmla="*/ 683049 w 2100376"/>
                <a:gd name="connsiteY48" fmla="*/ 1769213 h 2005568"/>
                <a:gd name="connsiteX49" fmla="*/ 611198 w 2100376"/>
                <a:gd name="connsiteY49" fmla="*/ 1089864 h 2005568"/>
                <a:gd name="connsiteX50" fmla="*/ 62435 w 2100376"/>
                <a:gd name="connsiteY50" fmla="*/ 1089864 h 2005568"/>
                <a:gd name="connsiteX51" fmla="*/ 62435 w 2100376"/>
                <a:gd name="connsiteY51" fmla="*/ 1870553 h 2005568"/>
                <a:gd name="connsiteX52" fmla="*/ 365545 w 2100376"/>
                <a:gd name="connsiteY52" fmla="*/ 1870553 h 2005568"/>
                <a:gd name="connsiteX53" fmla="*/ 358517 w 2100376"/>
                <a:gd name="connsiteY53" fmla="*/ 1769213 h 2005568"/>
                <a:gd name="connsiteX54" fmla="*/ 345394 w 2100376"/>
                <a:gd name="connsiteY54" fmla="*/ 1769213 h 2005568"/>
                <a:gd name="connsiteX55" fmla="*/ 273543 w 2100376"/>
                <a:gd name="connsiteY55" fmla="*/ 1089864 h 2005568"/>
                <a:gd name="connsiteX56" fmla="*/ 1885921 w 2100376"/>
                <a:gd name="connsiteY56" fmla="*/ 793420 h 2005568"/>
                <a:gd name="connsiteX57" fmla="*/ 1861798 w 2100376"/>
                <a:gd name="connsiteY57" fmla="*/ 1021500 h 2005568"/>
                <a:gd name="connsiteX58" fmla="*/ 2037941 w 2100376"/>
                <a:gd name="connsiteY58" fmla="*/ 1021500 h 2005568"/>
                <a:gd name="connsiteX59" fmla="*/ 2037941 w 2100376"/>
                <a:gd name="connsiteY59" fmla="*/ 793420 h 2005568"/>
                <a:gd name="connsiteX60" fmla="*/ 1607625 w 2100376"/>
                <a:gd name="connsiteY60" fmla="*/ 793420 h 2005568"/>
                <a:gd name="connsiteX61" fmla="*/ 1583503 w 2100376"/>
                <a:gd name="connsiteY61" fmla="*/ 1021500 h 2005568"/>
                <a:gd name="connsiteX62" fmla="*/ 1637913 w 2100376"/>
                <a:gd name="connsiteY62" fmla="*/ 1021500 h 2005568"/>
                <a:gd name="connsiteX63" fmla="*/ 1613790 w 2100376"/>
                <a:gd name="connsiteY63" fmla="*/ 793420 h 2005568"/>
                <a:gd name="connsiteX64" fmla="*/ 514321 w 2100376"/>
                <a:gd name="connsiteY64" fmla="*/ 793420 h 2005568"/>
                <a:gd name="connsiteX65" fmla="*/ 490198 w 2100376"/>
                <a:gd name="connsiteY65" fmla="*/ 1021500 h 2005568"/>
                <a:gd name="connsiteX66" fmla="*/ 603968 w 2100376"/>
                <a:gd name="connsiteY66" fmla="*/ 1021500 h 2005568"/>
                <a:gd name="connsiteX67" fmla="*/ 579845 w 2100376"/>
                <a:gd name="connsiteY67" fmla="*/ 793420 h 2005568"/>
                <a:gd name="connsiteX68" fmla="*/ 62435 w 2100376"/>
                <a:gd name="connsiteY68" fmla="*/ 793420 h 2005568"/>
                <a:gd name="connsiteX69" fmla="*/ 62435 w 2100376"/>
                <a:gd name="connsiteY69" fmla="*/ 1021500 h 2005568"/>
                <a:gd name="connsiteX70" fmla="*/ 266313 w 2100376"/>
                <a:gd name="connsiteY70" fmla="*/ 1021500 h 2005568"/>
                <a:gd name="connsiteX71" fmla="*/ 242190 w 2100376"/>
                <a:gd name="connsiteY71" fmla="*/ 793420 h 2005568"/>
                <a:gd name="connsiteX72" fmla="*/ 547083 w 2100376"/>
                <a:gd name="connsiteY72" fmla="*/ 483660 h 2005568"/>
                <a:gd name="connsiteX73" fmla="*/ 528601 w 2100376"/>
                <a:gd name="connsiteY73" fmla="*/ 658405 h 2005568"/>
                <a:gd name="connsiteX74" fmla="*/ 565565 w 2100376"/>
                <a:gd name="connsiteY74" fmla="*/ 658405 h 2005568"/>
                <a:gd name="connsiteX75" fmla="*/ 1374801 w 2100376"/>
                <a:gd name="connsiteY75" fmla="*/ 66465 h 2005568"/>
                <a:gd name="connsiteX76" fmla="*/ 1357753 w 2100376"/>
                <a:gd name="connsiteY76" fmla="*/ 69907 h 2005568"/>
                <a:gd name="connsiteX77" fmla="*/ 1315078 w 2100376"/>
                <a:gd name="connsiteY77" fmla="*/ 134289 h 2005568"/>
                <a:gd name="connsiteX78" fmla="*/ 1315078 w 2100376"/>
                <a:gd name="connsiteY78" fmla="*/ 310842 h 2005568"/>
                <a:gd name="connsiteX79" fmla="*/ 1305284 w 2100376"/>
                <a:gd name="connsiteY79" fmla="*/ 310842 h 2005568"/>
                <a:gd name="connsiteX80" fmla="*/ 1305284 w 2100376"/>
                <a:gd name="connsiteY80" fmla="*/ 408017 h 2005568"/>
                <a:gd name="connsiteX81" fmla="*/ 1326284 w 2100376"/>
                <a:gd name="connsiteY81" fmla="*/ 405751 h 2005568"/>
                <a:gd name="connsiteX82" fmla="*/ 1365680 w 2100376"/>
                <a:gd name="connsiteY82" fmla="*/ 391552 h 2005568"/>
                <a:gd name="connsiteX83" fmla="*/ 1369718 w 2100376"/>
                <a:gd name="connsiteY83" fmla="*/ 388350 h 2005568"/>
                <a:gd name="connsiteX84" fmla="*/ 1373756 w 2100376"/>
                <a:gd name="connsiteY84" fmla="*/ 391552 h 2005568"/>
                <a:gd name="connsiteX85" fmla="*/ 1374801 w 2100376"/>
                <a:gd name="connsiteY85" fmla="*/ 391928 h 2005568"/>
                <a:gd name="connsiteX86" fmla="*/ 1375846 w 2100376"/>
                <a:gd name="connsiteY86" fmla="*/ 391552 h 2005568"/>
                <a:gd name="connsiteX87" fmla="*/ 1379884 w 2100376"/>
                <a:gd name="connsiteY87" fmla="*/ 388350 h 2005568"/>
                <a:gd name="connsiteX88" fmla="*/ 1383922 w 2100376"/>
                <a:gd name="connsiteY88" fmla="*/ 391552 h 2005568"/>
                <a:gd name="connsiteX89" fmla="*/ 1423318 w 2100376"/>
                <a:gd name="connsiteY89" fmla="*/ 405751 h 2005568"/>
                <a:gd name="connsiteX90" fmla="*/ 1444318 w 2100376"/>
                <a:gd name="connsiteY90" fmla="*/ 408017 h 2005568"/>
                <a:gd name="connsiteX91" fmla="*/ 1444318 w 2100376"/>
                <a:gd name="connsiteY91" fmla="*/ 310842 h 2005568"/>
                <a:gd name="connsiteX92" fmla="*/ 1434524 w 2100376"/>
                <a:gd name="connsiteY92" fmla="*/ 310842 h 2005568"/>
                <a:gd name="connsiteX93" fmla="*/ 1434524 w 2100376"/>
                <a:gd name="connsiteY93" fmla="*/ 134289 h 2005568"/>
                <a:gd name="connsiteX94" fmla="*/ 1391849 w 2100376"/>
                <a:gd name="connsiteY94" fmla="*/ 69907 h 2005568"/>
                <a:gd name="connsiteX95" fmla="*/ 969363 w 2100376"/>
                <a:gd name="connsiteY95" fmla="*/ 64416 h 2005568"/>
                <a:gd name="connsiteX96" fmla="*/ 942165 w 2100376"/>
                <a:gd name="connsiteY96" fmla="*/ 69907 h 2005568"/>
                <a:gd name="connsiteX97" fmla="*/ 923804 w 2100376"/>
                <a:gd name="connsiteY97" fmla="*/ 82286 h 2005568"/>
                <a:gd name="connsiteX98" fmla="*/ 934303 w 2100376"/>
                <a:gd name="connsiteY98" fmla="*/ 134289 h 2005568"/>
                <a:gd name="connsiteX99" fmla="*/ 934303 w 2100376"/>
                <a:gd name="connsiteY99" fmla="*/ 310842 h 2005568"/>
                <a:gd name="connsiteX100" fmla="*/ 925401 w 2100376"/>
                <a:gd name="connsiteY100" fmla="*/ 310842 h 2005568"/>
                <a:gd name="connsiteX101" fmla="*/ 925401 w 2100376"/>
                <a:gd name="connsiteY101" fmla="*/ 407452 h 2005568"/>
                <a:gd name="connsiteX102" fmla="*/ 941161 w 2100376"/>
                <a:gd name="connsiteY102" fmla="*/ 405750 h 2005568"/>
                <a:gd name="connsiteX103" fmla="*/ 980558 w 2100376"/>
                <a:gd name="connsiteY103" fmla="*/ 391552 h 2005568"/>
                <a:gd name="connsiteX104" fmla="*/ 984596 w 2100376"/>
                <a:gd name="connsiteY104" fmla="*/ 388350 h 2005568"/>
                <a:gd name="connsiteX105" fmla="*/ 988634 w 2100376"/>
                <a:gd name="connsiteY105" fmla="*/ 391552 h 2005568"/>
                <a:gd name="connsiteX106" fmla="*/ 991600 w 2100376"/>
                <a:gd name="connsiteY106" fmla="*/ 392621 h 2005568"/>
                <a:gd name="connsiteX107" fmla="*/ 994565 w 2100376"/>
                <a:gd name="connsiteY107" fmla="*/ 391552 h 2005568"/>
                <a:gd name="connsiteX108" fmla="*/ 998603 w 2100376"/>
                <a:gd name="connsiteY108" fmla="*/ 388350 h 2005568"/>
                <a:gd name="connsiteX109" fmla="*/ 1002642 w 2100376"/>
                <a:gd name="connsiteY109" fmla="*/ 391552 h 2005568"/>
                <a:gd name="connsiteX110" fmla="*/ 1042038 w 2100376"/>
                <a:gd name="connsiteY110" fmla="*/ 405750 h 2005568"/>
                <a:gd name="connsiteX111" fmla="*/ 1049030 w 2100376"/>
                <a:gd name="connsiteY111" fmla="*/ 406505 h 2005568"/>
                <a:gd name="connsiteX112" fmla="*/ 1049030 w 2100376"/>
                <a:gd name="connsiteY112" fmla="*/ 310842 h 2005568"/>
                <a:gd name="connsiteX113" fmla="*/ 1039236 w 2100376"/>
                <a:gd name="connsiteY113" fmla="*/ 310842 h 2005568"/>
                <a:gd name="connsiteX114" fmla="*/ 1039236 w 2100376"/>
                <a:gd name="connsiteY114" fmla="*/ 134289 h 2005568"/>
                <a:gd name="connsiteX115" fmla="*/ 969363 w 2100376"/>
                <a:gd name="connsiteY115" fmla="*/ 64416 h 2005568"/>
                <a:gd name="connsiteX116" fmla="*/ 800014 w 2100376"/>
                <a:gd name="connsiteY116" fmla="*/ 64416 h 2005568"/>
                <a:gd name="connsiteX117" fmla="*/ 750607 w 2100376"/>
                <a:gd name="connsiteY117" fmla="*/ 84881 h 2005568"/>
                <a:gd name="connsiteX118" fmla="*/ 737300 w 2100376"/>
                <a:gd name="connsiteY118" fmla="*/ 104617 h 2005568"/>
                <a:gd name="connsiteX119" fmla="*/ 743290 w 2100376"/>
                <a:gd name="connsiteY119" fmla="*/ 134289 h 2005568"/>
                <a:gd name="connsiteX120" fmla="*/ 743290 w 2100376"/>
                <a:gd name="connsiteY120" fmla="*/ 310842 h 2005568"/>
                <a:gd name="connsiteX121" fmla="*/ 734388 w 2100376"/>
                <a:gd name="connsiteY121" fmla="*/ 310842 h 2005568"/>
                <a:gd name="connsiteX122" fmla="*/ 734388 w 2100376"/>
                <a:gd name="connsiteY122" fmla="*/ 408964 h 2005568"/>
                <a:gd name="connsiteX123" fmla="*/ 764156 w 2100376"/>
                <a:gd name="connsiteY123" fmla="*/ 405751 h 2005568"/>
                <a:gd name="connsiteX124" fmla="*/ 803552 w 2100376"/>
                <a:gd name="connsiteY124" fmla="*/ 391552 h 2005568"/>
                <a:gd name="connsiteX125" fmla="*/ 807590 w 2100376"/>
                <a:gd name="connsiteY125" fmla="*/ 388350 h 2005568"/>
                <a:gd name="connsiteX126" fmla="*/ 811419 w 2100376"/>
                <a:gd name="connsiteY126" fmla="*/ 391385 h 2005568"/>
                <a:gd name="connsiteX127" fmla="*/ 815247 w 2100376"/>
                <a:gd name="connsiteY127" fmla="*/ 388350 h 2005568"/>
                <a:gd name="connsiteX128" fmla="*/ 819285 w 2100376"/>
                <a:gd name="connsiteY128" fmla="*/ 391552 h 2005568"/>
                <a:gd name="connsiteX129" fmla="*/ 858681 w 2100376"/>
                <a:gd name="connsiteY129" fmla="*/ 405751 h 2005568"/>
                <a:gd name="connsiteX130" fmla="*/ 879681 w 2100376"/>
                <a:gd name="connsiteY130" fmla="*/ 408017 h 2005568"/>
                <a:gd name="connsiteX131" fmla="*/ 879681 w 2100376"/>
                <a:gd name="connsiteY131" fmla="*/ 310842 h 2005568"/>
                <a:gd name="connsiteX132" fmla="*/ 869887 w 2100376"/>
                <a:gd name="connsiteY132" fmla="*/ 310842 h 2005568"/>
                <a:gd name="connsiteX133" fmla="*/ 869887 w 2100376"/>
                <a:gd name="connsiteY133" fmla="*/ 203563 h 2005568"/>
                <a:gd name="connsiteX134" fmla="*/ 835075 w 2100376"/>
                <a:gd name="connsiteY134" fmla="*/ 203563 h 2005568"/>
                <a:gd name="connsiteX135" fmla="*/ 835074 w 2100376"/>
                <a:gd name="connsiteY135" fmla="*/ 134289 h 2005568"/>
                <a:gd name="connsiteX136" fmla="*/ 845573 w 2100376"/>
                <a:gd name="connsiteY136" fmla="*/ 82286 h 2005568"/>
                <a:gd name="connsiteX137" fmla="*/ 827212 w 2100376"/>
                <a:gd name="connsiteY137" fmla="*/ 69907 h 2005568"/>
                <a:gd name="connsiteX138" fmla="*/ 800014 w 2100376"/>
                <a:gd name="connsiteY138" fmla="*/ 64416 h 2005568"/>
                <a:gd name="connsiteX139" fmla="*/ 485164 w 2100376"/>
                <a:gd name="connsiteY139" fmla="*/ 64416 h 2005568"/>
                <a:gd name="connsiteX140" fmla="*/ 415291 w 2100376"/>
                <a:gd name="connsiteY140" fmla="*/ 134289 h 2005568"/>
                <a:gd name="connsiteX141" fmla="*/ 415291 w 2100376"/>
                <a:gd name="connsiteY141" fmla="*/ 310842 h 2005568"/>
                <a:gd name="connsiteX142" fmla="*/ 405497 w 2100376"/>
                <a:gd name="connsiteY142" fmla="*/ 310842 h 2005568"/>
                <a:gd name="connsiteX143" fmla="*/ 405497 w 2100376"/>
                <a:gd name="connsiteY143" fmla="*/ 408017 h 2005568"/>
                <a:gd name="connsiteX144" fmla="*/ 426497 w 2100376"/>
                <a:gd name="connsiteY144" fmla="*/ 405751 h 2005568"/>
                <a:gd name="connsiteX145" fmla="*/ 465893 w 2100376"/>
                <a:gd name="connsiteY145" fmla="*/ 391552 h 2005568"/>
                <a:gd name="connsiteX146" fmla="*/ 469931 w 2100376"/>
                <a:gd name="connsiteY146" fmla="*/ 388350 h 2005568"/>
                <a:gd name="connsiteX147" fmla="*/ 473969 w 2100376"/>
                <a:gd name="connsiteY147" fmla="*/ 391552 h 2005568"/>
                <a:gd name="connsiteX148" fmla="*/ 513366 w 2100376"/>
                <a:gd name="connsiteY148" fmla="*/ 405750 h 2005568"/>
                <a:gd name="connsiteX149" fmla="*/ 547083 w 2100376"/>
                <a:gd name="connsiteY149" fmla="*/ 409390 h 2005568"/>
                <a:gd name="connsiteX150" fmla="*/ 580799 w 2100376"/>
                <a:gd name="connsiteY150" fmla="*/ 405750 h 2005568"/>
                <a:gd name="connsiteX151" fmla="*/ 620196 w 2100376"/>
                <a:gd name="connsiteY151" fmla="*/ 391552 h 2005568"/>
                <a:gd name="connsiteX152" fmla="*/ 624234 w 2100376"/>
                <a:gd name="connsiteY152" fmla="*/ 388350 h 2005568"/>
                <a:gd name="connsiteX153" fmla="*/ 628272 w 2100376"/>
                <a:gd name="connsiteY153" fmla="*/ 391552 h 2005568"/>
                <a:gd name="connsiteX154" fmla="*/ 667668 w 2100376"/>
                <a:gd name="connsiteY154" fmla="*/ 405751 h 2005568"/>
                <a:gd name="connsiteX155" fmla="*/ 688668 w 2100376"/>
                <a:gd name="connsiteY155" fmla="*/ 408017 h 2005568"/>
                <a:gd name="connsiteX156" fmla="*/ 688668 w 2100376"/>
                <a:gd name="connsiteY156" fmla="*/ 310842 h 2005568"/>
                <a:gd name="connsiteX157" fmla="*/ 678874 w 2100376"/>
                <a:gd name="connsiteY157" fmla="*/ 310842 h 2005568"/>
                <a:gd name="connsiteX158" fmla="*/ 678874 w 2100376"/>
                <a:gd name="connsiteY158" fmla="*/ 203563 h 2005568"/>
                <a:gd name="connsiteX159" fmla="*/ 665726 w 2100376"/>
                <a:gd name="connsiteY159" fmla="*/ 203563 h 2005568"/>
                <a:gd name="connsiteX160" fmla="*/ 665725 w 2100376"/>
                <a:gd name="connsiteY160" fmla="*/ 134289 h 2005568"/>
                <a:gd name="connsiteX161" fmla="*/ 671716 w 2100376"/>
                <a:gd name="connsiteY161" fmla="*/ 104617 h 2005568"/>
                <a:gd name="connsiteX162" fmla="*/ 658409 w 2100376"/>
                <a:gd name="connsiteY162" fmla="*/ 84881 h 2005568"/>
                <a:gd name="connsiteX163" fmla="*/ 609001 w 2100376"/>
                <a:gd name="connsiteY163" fmla="*/ 64416 h 2005568"/>
                <a:gd name="connsiteX164" fmla="*/ 598467 w 2100376"/>
                <a:gd name="connsiteY164" fmla="*/ 66543 h 2005568"/>
                <a:gd name="connsiteX165" fmla="*/ 608900 w 2100376"/>
                <a:gd name="connsiteY165" fmla="*/ 82017 h 2005568"/>
                <a:gd name="connsiteX166" fmla="*/ 619453 w 2100376"/>
                <a:gd name="connsiteY166" fmla="*/ 134289 h 2005568"/>
                <a:gd name="connsiteX167" fmla="*/ 619452 w 2100376"/>
                <a:gd name="connsiteY167" fmla="*/ 203563 h 2005568"/>
                <a:gd name="connsiteX168" fmla="*/ 555037 w 2100376"/>
                <a:gd name="connsiteY168" fmla="*/ 203563 h 2005568"/>
                <a:gd name="connsiteX169" fmla="*/ 555037 w 2100376"/>
                <a:gd name="connsiteY169" fmla="*/ 134289 h 2005568"/>
                <a:gd name="connsiteX170" fmla="*/ 549546 w 2100376"/>
                <a:gd name="connsiteY170" fmla="*/ 107091 h 2005568"/>
                <a:gd name="connsiteX171" fmla="*/ 547083 w 2100376"/>
                <a:gd name="connsiteY171" fmla="*/ 103437 h 2005568"/>
                <a:gd name="connsiteX172" fmla="*/ 544619 w 2100376"/>
                <a:gd name="connsiteY172" fmla="*/ 107091 h 2005568"/>
                <a:gd name="connsiteX173" fmla="*/ 539128 w 2100376"/>
                <a:gd name="connsiteY173" fmla="*/ 134289 h 2005568"/>
                <a:gd name="connsiteX174" fmla="*/ 539128 w 2100376"/>
                <a:gd name="connsiteY174" fmla="*/ 203563 h 2005568"/>
                <a:gd name="connsiteX175" fmla="*/ 474713 w 2100376"/>
                <a:gd name="connsiteY175" fmla="*/ 203563 h 2005568"/>
                <a:gd name="connsiteX176" fmla="*/ 474712 w 2100376"/>
                <a:gd name="connsiteY176" fmla="*/ 134289 h 2005568"/>
                <a:gd name="connsiteX177" fmla="*/ 485265 w 2100376"/>
                <a:gd name="connsiteY177" fmla="*/ 82017 h 2005568"/>
                <a:gd name="connsiteX178" fmla="*/ 495699 w 2100376"/>
                <a:gd name="connsiteY178" fmla="*/ 66543 h 2005568"/>
                <a:gd name="connsiteX179" fmla="*/ 485164 w 2100376"/>
                <a:gd name="connsiteY179" fmla="*/ 0 h 2005568"/>
                <a:gd name="connsiteX180" fmla="*/ 537436 w 2100376"/>
                <a:gd name="connsiteY180" fmla="*/ 10553 h 2005568"/>
                <a:gd name="connsiteX181" fmla="*/ 547083 w 2100376"/>
                <a:gd name="connsiteY181" fmla="*/ 17057 h 2005568"/>
                <a:gd name="connsiteX182" fmla="*/ 556730 w 2100376"/>
                <a:gd name="connsiteY182" fmla="*/ 10553 h 2005568"/>
                <a:gd name="connsiteX183" fmla="*/ 609001 w 2100376"/>
                <a:gd name="connsiteY183" fmla="*/ 0 h 2005568"/>
                <a:gd name="connsiteX184" fmla="*/ 703958 w 2100376"/>
                <a:gd name="connsiteY184" fmla="*/ 39332 h 2005568"/>
                <a:gd name="connsiteX185" fmla="*/ 704508 w 2100376"/>
                <a:gd name="connsiteY185" fmla="*/ 40147 h 2005568"/>
                <a:gd name="connsiteX186" fmla="*/ 705058 w 2100376"/>
                <a:gd name="connsiteY186" fmla="*/ 39332 h 2005568"/>
                <a:gd name="connsiteX187" fmla="*/ 800014 w 2100376"/>
                <a:gd name="connsiteY187" fmla="*/ 0 h 2005568"/>
                <a:gd name="connsiteX188" fmla="*/ 852286 w 2100376"/>
                <a:gd name="connsiteY188" fmla="*/ 10553 h 2005568"/>
                <a:gd name="connsiteX189" fmla="*/ 884689 w 2100376"/>
                <a:gd name="connsiteY189" fmla="*/ 32400 h 2005568"/>
                <a:gd name="connsiteX190" fmla="*/ 917092 w 2100376"/>
                <a:gd name="connsiteY190" fmla="*/ 10553 h 2005568"/>
                <a:gd name="connsiteX191" fmla="*/ 969363 w 2100376"/>
                <a:gd name="connsiteY191" fmla="*/ 0 h 2005568"/>
                <a:gd name="connsiteX192" fmla="*/ 1103652 w 2100376"/>
                <a:gd name="connsiteY192" fmla="*/ 134289 h 2005568"/>
                <a:gd name="connsiteX193" fmla="*/ 1103652 w 2100376"/>
                <a:gd name="connsiteY193" fmla="*/ 310842 h 2005568"/>
                <a:gd name="connsiteX194" fmla="*/ 1094750 w 2100376"/>
                <a:gd name="connsiteY194" fmla="*/ 310842 h 2005568"/>
                <a:gd name="connsiteX195" fmla="*/ 1094750 w 2100376"/>
                <a:gd name="connsiteY195" fmla="*/ 408964 h 2005568"/>
                <a:gd name="connsiteX196" fmla="*/ 1124518 w 2100376"/>
                <a:gd name="connsiteY196" fmla="*/ 405751 h 2005568"/>
                <a:gd name="connsiteX197" fmla="*/ 1163914 w 2100376"/>
                <a:gd name="connsiteY197" fmla="*/ 391552 h 2005568"/>
                <a:gd name="connsiteX198" fmla="*/ 1167952 w 2100376"/>
                <a:gd name="connsiteY198" fmla="*/ 388350 h 2005568"/>
                <a:gd name="connsiteX199" fmla="*/ 1171991 w 2100376"/>
                <a:gd name="connsiteY199" fmla="*/ 391552 h 2005568"/>
                <a:gd name="connsiteX200" fmla="*/ 1177157 w 2100376"/>
                <a:gd name="connsiteY200" fmla="*/ 393414 h 2005568"/>
                <a:gd name="connsiteX201" fmla="*/ 1182323 w 2100376"/>
                <a:gd name="connsiteY201" fmla="*/ 391552 h 2005568"/>
                <a:gd name="connsiteX202" fmla="*/ 1186362 w 2100376"/>
                <a:gd name="connsiteY202" fmla="*/ 388350 h 2005568"/>
                <a:gd name="connsiteX203" fmla="*/ 1190400 w 2100376"/>
                <a:gd name="connsiteY203" fmla="*/ 391552 h 2005568"/>
                <a:gd name="connsiteX204" fmla="*/ 1229797 w 2100376"/>
                <a:gd name="connsiteY204" fmla="*/ 405751 h 2005568"/>
                <a:gd name="connsiteX205" fmla="*/ 1259564 w 2100376"/>
                <a:gd name="connsiteY205" fmla="*/ 408964 h 2005568"/>
                <a:gd name="connsiteX206" fmla="*/ 1259564 w 2100376"/>
                <a:gd name="connsiteY206" fmla="*/ 310842 h 2005568"/>
                <a:gd name="connsiteX207" fmla="*/ 1250662 w 2100376"/>
                <a:gd name="connsiteY207" fmla="*/ 310842 h 2005568"/>
                <a:gd name="connsiteX208" fmla="*/ 1250662 w 2100376"/>
                <a:gd name="connsiteY208" fmla="*/ 203563 h 2005568"/>
                <a:gd name="connsiteX209" fmla="*/ 1230363 w 2100376"/>
                <a:gd name="connsiteY209" fmla="*/ 203563 h 2005568"/>
                <a:gd name="connsiteX210" fmla="*/ 1230362 w 2100376"/>
                <a:gd name="connsiteY210" fmla="*/ 134289 h 2005568"/>
                <a:gd name="connsiteX211" fmla="*/ 1364651 w 2100376"/>
                <a:gd name="connsiteY211" fmla="*/ 0 h 2005568"/>
                <a:gd name="connsiteX212" fmla="*/ 1374801 w 2100376"/>
                <a:gd name="connsiteY212" fmla="*/ 2049 h 2005568"/>
                <a:gd name="connsiteX213" fmla="*/ 1384951 w 2100376"/>
                <a:gd name="connsiteY213" fmla="*/ 0 h 2005568"/>
                <a:gd name="connsiteX214" fmla="*/ 1519240 w 2100376"/>
                <a:gd name="connsiteY214" fmla="*/ 134289 h 2005568"/>
                <a:gd name="connsiteX215" fmla="*/ 1519239 w 2100376"/>
                <a:gd name="connsiteY215" fmla="*/ 203563 h 2005568"/>
                <a:gd name="connsiteX216" fmla="*/ 1498940 w 2100376"/>
                <a:gd name="connsiteY216" fmla="*/ 203563 h 2005568"/>
                <a:gd name="connsiteX217" fmla="*/ 1498940 w 2100376"/>
                <a:gd name="connsiteY217" fmla="*/ 310842 h 2005568"/>
                <a:gd name="connsiteX218" fmla="*/ 1490038 w 2100376"/>
                <a:gd name="connsiteY218" fmla="*/ 310842 h 2005568"/>
                <a:gd name="connsiteX219" fmla="*/ 1490038 w 2100376"/>
                <a:gd name="connsiteY219" fmla="*/ 408964 h 2005568"/>
                <a:gd name="connsiteX220" fmla="*/ 1519806 w 2100376"/>
                <a:gd name="connsiteY220" fmla="*/ 405751 h 2005568"/>
                <a:gd name="connsiteX221" fmla="*/ 1559202 w 2100376"/>
                <a:gd name="connsiteY221" fmla="*/ 391552 h 2005568"/>
                <a:gd name="connsiteX222" fmla="*/ 1563240 w 2100376"/>
                <a:gd name="connsiteY222" fmla="*/ 388350 h 2005568"/>
                <a:gd name="connsiteX223" fmla="*/ 1567279 w 2100376"/>
                <a:gd name="connsiteY223" fmla="*/ 391552 h 2005568"/>
                <a:gd name="connsiteX224" fmla="*/ 1606675 w 2100376"/>
                <a:gd name="connsiteY224" fmla="*/ 405750 h 2005568"/>
                <a:gd name="connsiteX225" fmla="*/ 1610708 w 2100376"/>
                <a:gd name="connsiteY225" fmla="*/ 406186 h 2005568"/>
                <a:gd name="connsiteX226" fmla="*/ 1614740 w 2100376"/>
                <a:gd name="connsiteY226" fmla="*/ 405750 h 2005568"/>
                <a:gd name="connsiteX227" fmla="*/ 1654136 w 2100376"/>
                <a:gd name="connsiteY227" fmla="*/ 391552 h 2005568"/>
                <a:gd name="connsiteX228" fmla="*/ 1658175 w 2100376"/>
                <a:gd name="connsiteY228" fmla="*/ 388350 h 2005568"/>
                <a:gd name="connsiteX229" fmla="*/ 1662213 w 2100376"/>
                <a:gd name="connsiteY229" fmla="*/ 391552 h 2005568"/>
                <a:gd name="connsiteX230" fmla="*/ 1701610 w 2100376"/>
                <a:gd name="connsiteY230" fmla="*/ 405751 h 2005568"/>
                <a:gd name="connsiteX231" fmla="*/ 1731377 w 2100376"/>
                <a:gd name="connsiteY231" fmla="*/ 408964 h 2005568"/>
                <a:gd name="connsiteX232" fmla="*/ 1731377 w 2100376"/>
                <a:gd name="connsiteY232" fmla="*/ 310842 h 2005568"/>
                <a:gd name="connsiteX233" fmla="*/ 1722475 w 2100376"/>
                <a:gd name="connsiteY233" fmla="*/ 310842 h 2005568"/>
                <a:gd name="connsiteX234" fmla="*/ 1722475 w 2100376"/>
                <a:gd name="connsiteY234" fmla="*/ 134289 h 2005568"/>
                <a:gd name="connsiteX235" fmla="*/ 1856764 w 2100376"/>
                <a:gd name="connsiteY235" fmla="*/ 0 h 2005568"/>
                <a:gd name="connsiteX236" fmla="*/ 1991053 w 2100376"/>
                <a:gd name="connsiteY236" fmla="*/ 134289 h 2005568"/>
                <a:gd name="connsiteX237" fmla="*/ 1991052 w 2100376"/>
                <a:gd name="connsiteY237" fmla="*/ 203563 h 2005568"/>
                <a:gd name="connsiteX238" fmla="*/ 1926637 w 2100376"/>
                <a:gd name="connsiteY238" fmla="*/ 203563 h 2005568"/>
                <a:gd name="connsiteX239" fmla="*/ 1926637 w 2100376"/>
                <a:gd name="connsiteY239" fmla="*/ 134289 h 2005568"/>
                <a:gd name="connsiteX240" fmla="*/ 1856764 w 2100376"/>
                <a:gd name="connsiteY240" fmla="*/ 64416 h 2005568"/>
                <a:gd name="connsiteX241" fmla="*/ 1786891 w 2100376"/>
                <a:gd name="connsiteY241" fmla="*/ 134289 h 2005568"/>
                <a:gd name="connsiteX242" fmla="*/ 1786891 w 2100376"/>
                <a:gd name="connsiteY242" fmla="*/ 310842 h 2005568"/>
                <a:gd name="connsiteX243" fmla="*/ 1777097 w 2100376"/>
                <a:gd name="connsiteY243" fmla="*/ 310842 h 2005568"/>
                <a:gd name="connsiteX244" fmla="*/ 1777097 w 2100376"/>
                <a:gd name="connsiteY244" fmla="*/ 408017 h 2005568"/>
                <a:gd name="connsiteX245" fmla="*/ 1798097 w 2100376"/>
                <a:gd name="connsiteY245" fmla="*/ 405751 h 2005568"/>
                <a:gd name="connsiteX246" fmla="*/ 1837493 w 2100376"/>
                <a:gd name="connsiteY246" fmla="*/ 391552 h 2005568"/>
                <a:gd name="connsiteX247" fmla="*/ 1841531 w 2100376"/>
                <a:gd name="connsiteY247" fmla="*/ 388350 h 2005568"/>
                <a:gd name="connsiteX248" fmla="*/ 1845569 w 2100376"/>
                <a:gd name="connsiteY248" fmla="*/ 391552 h 2005568"/>
                <a:gd name="connsiteX249" fmla="*/ 1884966 w 2100376"/>
                <a:gd name="connsiteY249" fmla="*/ 405750 h 2005568"/>
                <a:gd name="connsiteX250" fmla="*/ 1926449 w 2100376"/>
                <a:gd name="connsiteY250" fmla="*/ 410228 h 2005568"/>
                <a:gd name="connsiteX251" fmla="*/ 1900201 w 2100376"/>
                <a:gd name="connsiteY251" fmla="*/ 658405 h 2005568"/>
                <a:gd name="connsiteX252" fmla="*/ 2098060 w 2100376"/>
                <a:gd name="connsiteY252" fmla="*/ 658405 h 2005568"/>
                <a:gd name="connsiteX253" fmla="*/ 2098060 w 2100376"/>
                <a:gd name="connsiteY253" fmla="*/ 766355 h 2005568"/>
                <a:gd name="connsiteX254" fmla="*/ 2100376 w 2100376"/>
                <a:gd name="connsiteY254" fmla="*/ 766355 h 2005568"/>
                <a:gd name="connsiteX255" fmla="*/ 2100376 w 2100376"/>
                <a:gd name="connsiteY255" fmla="*/ 1920387 h 2005568"/>
                <a:gd name="connsiteX256" fmla="*/ 2098060 w 2100376"/>
                <a:gd name="connsiteY256" fmla="*/ 1920387 h 2005568"/>
                <a:gd name="connsiteX257" fmla="*/ 2098060 w 2100376"/>
                <a:gd name="connsiteY257" fmla="*/ 2005568 h 2005568"/>
                <a:gd name="connsiteX258" fmla="*/ 0 w 2100376"/>
                <a:gd name="connsiteY258" fmla="*/ 2005568 h 2005568"/>
                <a:gd name="connsiteX259" fmla="*/ 0 w 2100376"/>
                <a:gd name="connsiteY259" fmla="*/ 1920387 h 2005568"/>
                <a:gd name="connsiteX260" fmla="*/ 0 w 2100376"/>
                <a:gd name="connsiteY260" fmla="*/ 1870553 h 2005568"/>
                <a:gd name="connsiteX261" fmla="*/ 0 w 2100376"/>
                <a:gd name="connsiteY261" fmla="*/ 1089864 h 2005568"/>
                <a:gd name="connsiteX262" fmla="*/ 0 w 2100376"/>
                <a:gd name="connsiteY262" fmla="*/ 1021500 h 2005568"/>
                <a:gd name="connsiteX263" fmla="*/ 0 w 2100376"/>
                <a:gd name="connsiteY263" fmla="*/ 793420 h 2005568"/>
                <a:gd name="connsiteX264" fmla="*/ 0 w 2100376"/>
                <a:gd name="connsiteY264" fmla="*/ 766355 h 2005568"/>
                <a:gd name="connsiteX265" fmla="*/ 0 w 2100376"/>
                <a:gd name="connsiteY265" fmla="*/ 658405 h 2005568"/>
                <a:gd name="connsiteX266" fmla="*/ 227911 w 2100376"/>
                <a:gd name="connsiteY266" fmla="*/ 658405 h 2005568"/>
                <a:gd name="connsiteX267" fmla="*/ 201662 w 2100376"/>
                <a:gd name="connsiteY267" fmla="*/ 410227 h 2005568"/>
                <a:gd name="connsiteX268" fmla="*/ 243140 w 2100376"/>
                <a:gd name="connsiteY268" fmla="*/ 405750 h 2005568"/>
                <a:gd name="connsiteX269" fmla="*/ 282536 w 2100376"/>
                <a:gd name="connsiteY269" fmla="*/ 391552 h 2005568"/>
                <a:gd name="connsiteX270" fmla="*/ 286575 w 2100376"/>
                <a:gd name="connsiteY270" fmla="*/ 388350 h 2005568"/>
                <a:gd name="connsiteX271" fmla="*/ 290613 w 2100376"/>
                <a:gd name="connsiteY271" fmla="*/ 391552 h 2005568"/>
                <a:gd name="connsiteX272" fmla="*/ 330010 w 2100376"/>
                <a:gd name="connsiteY272" fmla="*/ 405751 h 2005568"/>
                <a:gd name="connsiteX273" fmla="*/ 359777 w 2100376"/>
                <a:gd name="connsiteY273" fmla="*/ 408964 h 2005568"/>
                <a:gd name="connsiteX274" fmla="*/ 359777 w 2100376"/>
                <a:gd name="connsiteY274" fmla="*/ 310842 h 2005568"/>
                <a:gd name="connsiteX275" fmla="*/ 350875 w 2100376"/>
                <a:gd name="connsiteY275" fmla="*/ 310842 h 2005568"/>
                <a:gd name="connsiteX276" fmla="*/ 350875 w 2100376"/>
                <a:gd name="connsiteY276" fmla="*/ 134289 h 2005568"/>
                <a:gd name="connsiteX277" fmla="*/ 485164 w 2100376"/>
                <a:gd name="connsiteY277" fmla="*/ 0 h 2005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</a:cxnLst>
              <a:rect l="l" t="t" r="r" b="b"/>
              <a:pathLst>
                <a:path w="2100376" h="2005568">
                  <a:moveTo>
                    <a:pt x="991598" y="1279318"/>
                  </a:moveTo>
                  <a:lnTo>
                    <a:pt x="939784" y="1769213"/>
                  </a:lnTo>
                  <a:lnTo>
                    <a:pt x="926662" y="1769213"/>
                  </a:lnTo>
                  <a:lnTo>
                    <a:pt x="919633" y="1870553"/>
                  </a:lnTo>
                  <a:lnTo>
                    <a:pt x="1063562" y="1870553"/>
                  </a:lnTo>
                  <a:lnTo>
                    <a:pt x="1056534" y="1769213"/>
                  </a:lnTo>
                  <a:lnTo>
                    <a:pt x="1043411" y="1769213"/>
                  </a:lnTo>
                  <a:close/>
                  <a:moveTo>
                    <a:pt x="811417" y="1176902"/>
                  </a:moveTo>
                  <a:lnTo>
                    <a:pt x="748771" y="1769213"/>
                  </a:lnTo>
                  <a:lnTo>
                    <a:pt x="735649" y="1769213"/>
                  </a:lnTo>
                  <a:lnTo>
                    <a:pt x="728620" y="1870553"/>
                  </a:lnTo>
                  <a:lnTo>
                    <a:pt x="894213" y="1870553"/>
                  </a:lnTo>
                  <a:lnTo>
                    <a:pt x="887185" y="1769213"/>
                  </a:lnTo>
                  <a:lnTo>
                    <a:pt x="874062" y="1769213"/>
                  </a:lnTo>
                  <a:close/>
                  <a:moveTo>
                    <a:pt x="1374801" y="1165062"/>
                  </a:moveTo>
                  <a:lnTo>
                    <a:pt x="1310903" y="1769213"/>
                  </a:lnTo>
                  <a:lnTo>
                    <a:pt x="1297781" y="1769213"/>
                  </a:lnTo>
                  <a:lnTo>
                    <a:pt x="1290752" y="1870553"/>
                  </a:lnTo>
                  <a:lnTo>
                    <a:pt x="1458850" y="1870553"/>
                  </a:lnTo>
                  <a:lnTo>
                    <a:pt x="1451822" y="1769213"/>
                  </a:lnTo>
                  <a:lnTo>
                    <a:pt x="1438699" y="1769213"/>
                  </a:lnTo>
                  <a:close/>
                  <a:moveTo>
                    <a:pt x="1177157" y="1126046"/>
                  </a:moveTo>
                  <a:lnTo>
                    <a:pt x="1109133" y="1769213"/>
                  </a:lnTo>
                  <a:lnTo>
                    <a:pt x="1096011" y="1769213"/>
                  </a:lnTo>
                  <a:lnTo>
                    <a:pt x="1088982" y="1870553"/>
                  </a:lnTo>
                  <a:lnTo>
                    <a:pt x="1265332" y="1870553"/>
                  </a:lnTo>
                  <a:lnTo>
                    <a:pt x="1258304" y="1769213"/>
                  </a:lnTo>
                  <a:lnTo>
                    <a:pt x="1245181" y="1769213"/>
                  </a:lnTo>
                  <a:close/>
                  <a:moveTo>
                    <a:pt x="1854567" y="1089864"/>
                  </a:moveTo>
                  <a:lnTo>
                    <a:pt x="1782716" y="1769213"/>
                  </a:lnTo>
                  <a:lnTo>
                    <a:pt x="1769594" y="1769213"/>
                  </a:lnTo>
                  <a:lnTo>
                    <a:pt x="1762565" y="1870553"/>
                  </a:lnTo>
                  <a:lnTo>
                    <a:pt x="2037941" y="1870553"/>
                  </a:lnTo>
                  <a:lnTo>
                    <a:pt x="2037941" y="1089864"/>
                  </a:lnTo>
                  <a:close/>
                  <a:moveTo>
                    <a:pt x="1576272" y="1089864"/>
                  </a:moveTo>
                  <a:lnTo>
                    <a:pt x="1504421" y="1769213"/>
                  </a:lnTo>
                  <a:lnTo>
                    <a:pt x="1491299" y="1769213"/>
                  </a:lnTo>
                  <a:lnTo>
                    <a:pt x="1484270" y="1870553"/>
                  </a:lnTo>
                  <a:lnTo>
                    <a:pt x="1737145" y="1870553"/>
                  </a:lnTo>
                  <a:lnTo>
                    <a:pt x="1730117" y="1769213"/>
                  </a:lnTo>
                  <a:lnTo>
                    <a:pt x="1716994" y="1769213"/>
                  </a:lnTo>
                  <a:lnTo>
                    <a:pt x="1645143" y="1089864"/>
                  </a:lnTo>
                  <a:close/>
                  <a:moveTo>
                    <a:pt x="482968" y="1089864"/>
                  </a:moveTo>
                  <a:lnTo>
                    <a:pt x="411116" y="1769213"/>
                  </a:lnTo>
                  <a:lnTo>
                    <a:pt x="397994" y="1769213"/>
                  </a:lnTo>
                  <a:lnTo>
                    <a:pt x="390965" y="1870553"/>
                  </a:lnTo>
                  <a:lnTo>
                    <a:pt x="703200" y="1870553"/>
                  </a:lnTo>
                  <a:lnTo>
                    <a:pt x="696172" y="1769213"/>
                  </a:lnTo>
                  <a:lnTo>
                    <a:pt x="683049" y="1769213"/>
                  </a:lnTo>
                  <a:lnTo>
                    <a:pt x="611198" y="1089864"/>
                  </a:lnTo>
                  <a:close/>
                  <a:moveTo>
                    <a:pt x="62435" y="1089864"/>
                  </a:moveTo>
                  <a:lnTo>
                    <a:pt x="62435" y="1870553"/>
                  </a:lnTo>
                  <a:lnTo>
                    <a:pt x="365545" y="1870553"/>
                  </a:lnTo>
                  <a:lnTo>
                    <a:pt x="358517" y="1769213"/>
                  </a:lnTo>
                  <a:lnTo>
                    <a:pt x="345394" y="1769213"/>
                  </a:lnTo>
                  <a:lnTo>
                    <a:pt x="273543" y="1089864"/>
                  </a:lnTo>
                  <a:close/>
                  <a:moveTo>
                    <a:pt x="1885921" y="793420"/>
                  </a:moveTo>
                  <a:lnTo>
                    <a:pt x="1861798" y="1021500"/>
                  </a:lnTo>
                  <a:lnTo>
                    <a:pt x="2037941" y="1021500"/>
                  </a:lnTo>
                  <a:lnTo>
                    <a:pt x="2037941" y="793420"/>
                  </a:lnTo>
                  <a:close/>
                  <a:moveTo>
                    <a:pt x="1607625" y="793420"/>
                  </a:moveTo>
                  <a:lnTo>
                    <a:pt x="1583503" y="1021500"/>
                  </a:lnTo>
                  <a:lnTo>
                    <a:pt x="1637913" y="1021500"/>
                  </a:lnTo>
                  <a:lnTo>
                    <a:pt x="1613790" y="793420"/>
                  </a:lnTo>
                  <a:close/>
                  <a:moveTo>
                    <a:pt x="514321" y="793420"/>
                  </a:moveTo>
                  <a:lnTo>
                    <a:pt x="490198" y="1021500"/>
                  </a:lnTo>
                  <a:lnTo>
                    <a:pt x="603968" y="1021500"/>
                  </a:lnTo>
                  <a:lnTo>
                    <a:pt x="579845" y="793420"/>
                  </a:lnTo>
                  <a:close/>
                  <a:moveTo>
                    <a:pt x="62435" y="793420"/>
                  </a:moveTo>
                  <a:lnTo>
                    <a:pt x="62435" y="1021500"/>
                  </a:lnTo>
                  <a:lnTo>
                    <a:pt x="266313" y="1021500"/>
                  </a:lnTo>
                  <a:lnTo>
                    <a:pt x="242190" y="793420"/>
                  </a:lnTo>
                  <a:close/>
                  <a:moveTo>
                    <a:pt x="547083" y="483660"/>
                  </a:moveTo>
                  <a:lnTo>
                    <a:pt x="528601" y="658405"/>
                  </a:lnTo>
                  <a:lnTo>
                    <a:pt x="565565" y="658405"/>
                  </a:lnTo>
                  <a:close/>
                  <a:moveTo>
                    <a:pt x="1374801" y="66465"/>
                  </a:moveTo>
                  <a:lnTo>
                    <a:pt x="1357753" y="69907"/>
                  </a:lnTo>
                  <a:cubicBezTo>
                    <a:pt x="1332675" y="80514"/>
                    <a:pt x="1315078" y="105346"/>
                    <a:pt x="1315078" y="134289"/>
                  </a:cubicBezTo>
                  <a:lnTo>
                    <a:pt x="1315078" y="310842"/>
                  </a:lnTo>
                  <a:lnTo>
                    <a:pt x="1305284" y="310842"/>
                  </a:lnTo>
                  <a:lnTo>
                    <a:pt x="1305284" y="408017"/>
                  </a:lnTo>
                  <a:lnTo>
                    <a:pt x="1326284" y="405751"/>
                  </a:lnTo>
                  <a:cubicBezTo>
                    <a:pt x="1341112" y="402398"/>
                    <a:pt x="1354466" y="397547"/>
                    <a:pt x="1365680" y="391552"/>
                  </a:cubicBezTo>
                  <a:lnTo>
                    <a:pt x="1369718" y="388350"/>
                  </a:lnTo>
                  <a:lnTo>
                    <a:pt x="1373756" y="391552"/>
                  </a:lnTo>
                  <a:lnTo>
                    <a:pt x="1374801" y="391928"/>
                  </a:lnTo>
                  <a:lnTo>
                    <a:pt x="1375846" y="391552"/>
                  </a:lnTo>
                  <a:lnTo>
                    <a:pt x="1379884" y="388350"/>
                  </a:lnTo>
                  <a:lnTo>
                    <a:pt x="1383922" y="391552"/>
                  </a:lnTo>
                  <a:cubicBezTo>
                    <a:pt x="1395137" y="397547"/>
                    <a:pt x="1408490" y="402398"/>
                    <a:pt x="1423318" y="405751"/>
                  </a:cubicBezTo>
                  <a:lnTo>
                    <a:pt x="1444318" y="408017"/>
                  </a:lnTo>
                  <a:lnTo>
                    <a:pt x="1444318" y="310842"/>
                  </a:lnTo>
                  <a:lnTo>
                    <a:pt x="1434524" y="310842"/>
                  </a:lnTo>
                  <a:lnTo>
                    <a:pt x="1434524" y="134289"/>
                  </a:lnTo>
                  <a:cubicBezTo>
                    <a:pt x="1434524" y="105346"/>
                    <a:pt x="1416928" y="80514"/>
                    <a:pt x="1391849" y="69907"/>
                  </a:cubicBezTo>
                  <a:close/>
                  <a:moveTo>
                    <a:pt x="969363" y="64416"/>
                  </a:moveTo>
                  <a:cubicBezTo>
                    <a:pt x="959716" y="64416"/>
                    <a:pt x="950525" y="66371"/>
                    <a:pt x="942165" y="69907"/>
                  </a:cubicBezTo>
                  <a:lnTo>
                    <a:pt x="923804" y="82286"/>
                  </a:lnTo>
                  <a:lnTo>
                    <a:pt x="934303" y="134289"/>
                  </a:lnTo>
                  <a:lnTo>
                    <a:pt x="934303" y="310842"/>
                  </a:lnTo>
                  <a:lnTo>
                    <a:pt x="925401" y="310842"/>
                  </a:lnTo>
                  <a:lnTo>
                    <a:pt x="925401" y="407452"/>
                  </a:lnTo>
                  <a:lnTo>
                    <a:pt x="941161" y="405750"/>
                  </a:lnTo>
                  <a:cubicBezTo>
                    <a:pt x="955990" y="402398"/>
                    <a:pt x="969343" y="397547"/>
                    <a:pt x="980558" y="391552"/>
                  </a:cubicBezTo>
                  <a:lnTo>
                    <a:pt x="984596" y="388350"/>
                  </a:lnTo>
                  <a:lnTo>
                    <a:pt x="988634" y="391552"/>
                  </a:lnTo>
                  <a:lnTo>
                    <a:pt x="991600" y="392621"/>
                  </a:lnTo>
                  <a:lnTo>
                    <a:pt x="994565" y="391552"/>
                  </a:lnTo>
                  <a:lnTo>
                    <a:pt x="998603" y="388350"/>
                  </a:lnTo>
                  <a:lnTo>
                    <a:pt x="1002642" y="391552"/>
                  </a:lnTo>
                  <a:cubicBezTo>
                    <a:pt x="1013856" y="397547"/>
                    <a:pt x="1027210" y="402398"/>
                    <a:pt x="1042038" y="405750"/>
                  </a:cubicBezTo>
                  <a:lnTo>
                    <a:pt x="1049030" y="406505"/>
                  </a:lnTo>
                  <a:lnTo>
                    <a:pt x="1049030" y="310842"/>
                  </a:lnTo>
                  <a:lnTo>
                    <a:pt x="1039236" y="310842"/>
                  </a:lnTo>
                  <a:lnTo>
                    <a:pt x="1039236" y="134289"/>
                  </a:lnTo>
                  <a:cubicBezTo>
                    <a:pt x="1039236" y="95699"/>
                    <a:pt x="1007953" y="64416"/>
                    <a:pt x="969363" y="64416"/>
                  </a:cubicBezTo>
                  <a:close/>
                  <a:moveTo>
                    <a:pt x="800014" y="64416"/>
                  </a:moveTo>
                  <a:cubicBezTo>
                    <a:pt x="780719" y="64416"/>
                    <a:pt x="763251" y="72237"/>
                    <a:pt x="750607" y="84881"/>
                  </a:cubicBezTo>
                  <a:lnTo>
                    <a:pt x="737300" y="104617"/>
                  </a:lnTo>
                  <a:lnTo>
                    <a:pt x="743290" y="134289"/>
                  </a:lnTo>
                  <a:lnTo>
                    <a:pt x="743290" y="310842"/>
                  </a:lnTo>
                  <a:lnTo>
                    <a:pt x="734388" y="310842"/>
                  </a:lnTo>
                  <a:lnTo>
                    <a:pt x="734388" y="408964"/>
                  </a:lnTo>
                  <a:lnTo>
                    <a:pt x="764156" y="405751"/>
                  </a:lnTo>
                  <a:cubicBezTo>
                    <a:pt x="778984" y="402398"/>
                    <a:pt x="792338" y="397547"/>
                    <a:pt x="803552" y="391552"/>
                  </a:cubicBezTo>
                  <a:lnTo>
                    <a:pt x="807590" y="388350"/>
                  </a:lnTo>
                  <a:lnTo>
                    <a:pt x="811419" y="391385"/>
                  </a:lnTo>
                  <a:lnTo>
                    <a:pt x="815247" y="388350"/>
                  </a:lnTo>
                  <a:lnTo>
                    <a:pt x="819285" y="391552"/>
                  </a:lnTo>
                  <a:cubicBezTo>
                    <a:pt x="830500" y="397547"/>
                    <a:pt x="843853" y="402398"/>
                    <a:pt x="858681" y="405751"/>
                  </a:cubicBezTo>
                  <a:lnTo>
                    <a:pt x="879681" y="408017"/>
                  </a:lnTo>
                  <a:lnTo>
                    <a:pt x="879681" y="310842"/>
                  </a:lnTo>
                  <a:lnTo>
                    <a:pt x="869887" y="310842"/>
                  </a:lnTo>
                  <a:lnTo>
                    <a:pt x="869887" y="203563"/>
                  </a:lnTo>
                  <a:lnTo>
                    <a:pt x="835075" y="203563"/>
                  </a:lnTo>
                  <a:lnTo>
                    <a:pt x="835074" y="134289"/>
                  </a:lnTo>
                  <a:lnTo>
                    <a:pt x="845573" y="82286"/>
                  </a:lnTo>
                  <a:lnTo>
                    <a:pt x="827212" y="69907"/>
                  </a:lnTo>
                  <a:cubicBezTo>
                    <a:pt x="818853" y="66371"/>
                    <a:pt x="809662" y="64416"/>
                    <a:pt x="800014" y="64416"/>
                  </a:cubicBezTo>
                  <a:close/>
                  <a:moveTo>
                    <a:pt x="485164" y="64416"/>
                  </a:moveTo>
                  <a:cubicBezTo>
                    <a:pt x="446574" y="64416"/>
                    <a:pt x="415291" y="95699"/>
                    <a:pt x="415291" y="134289"/>
                  </a:cubicBezTo>
                  <a:lnTo>
                    <a:pt x="415291" y="310842"/>
                  </a:lnTo>
                  <a:lnTo>
                    <a:pt x="405497" y="310842"/>
                  </a:lnTo>
                  <a:lnTo>
                    <a:pt x="405497" y="408017"/>
                  </a:lnTo>
                  <a:lnTo>
                    <a:pt x="426497" y="405751"/>
                  </a:lnTo>
                  <a:cubicBezTo>
                    <a:pt x="441325" y="402398"/>
                    <a:pt x="454679" y="397547"/>
                    <a:pt x="465893" y="391552"/>
                  </a:cubicBezTo>
                  <a:lnTo>
                    <a:pt x="469931" y="388350"/>
                  </a:lnTo>
                  <a:lnTo>
                    <a:pt x="473969" y="391552"/>
                  </a:lnTo>
                  <a:cubicBezTo>
                    <a:pt x="485184" y="397547"/>
                    <a:pt x="498537" y="402398"/>
                    <a:pt x="513366" y="405750"/>
                  </a:cubicBezTo>
                  <a:lnTo>
                    <a:pt x="547083" y="409390"/>
                  </a:lnTo>
                  <a:lnTo>
                    <a:pt x="580799" y="405750"/>
                  </a:lnTo>
                  <a:cubicBezTo>
                    <a:pt x="595628" y="402398"/>
                    <a:pt x="608981" y="397547"/>
                    <a:pt x="620196" y="391552"/>
                  </a:cubicBezTo>
                  <a:lnTo>
                    <a:pt x="624234" y="388350"/>
                  </a:lnTo>
                  <a:lnTo>
                    <a:pt x="628272" y="391552"/>
                  </a:lnTo>
                  <a:cubicBezTo>
                    <a:pt x="639487" y="397547"/>
                    <a:pt x="652840" y="402398"/>
                    <a:pt x="667668" y="405751"/>
                  </a:cubicBezTo>
                  <a:lnTo>
                    <a:pt x="688668" y="408017"/>
                  </a:lnTo>
                  <a:lnTo>
                    <a:pt x="688668" y="310842"/>
                  </a:lnTo>
                  <a:lnTo>
                    <a:pt x="678874" y="310842"/>
                  </a:lnTo>
                  <a:lnTo>
                    <a:pt x="678874" y="203563"/>
                  </a:lnTo>
                  <a:lnTo>
                    <a:pt x="665726" y="203563"/>
                  </a:lnTo>
                  <a:lnTo>
                    <a:pt x="665725" y="134289"/>
                  </a:lnTo>
                  <a:lnTo>
                    <a:pt x="671716" y="104617"/>
                  </a:lnTo>
                  <a:lnTo>
                    <a:pt x="658409" y="84881"/>
                  </a:lnTo>
                  <a:cubicBezTo>
                    <a:pt x="645765" y="72237"/>
                    <a:pt x="628296" y="64416"/>
                    <a:pt x="609001" y="64416"/>
                  </a:cubicBezTo>
                  <a:lnTo>
                    <a:pt x="598467" y="66543"/>
                  </a:lnTo>
                  <a:lnTo>
                    <a:pt x="608900" y="82017"/>
                  </a:lnTo>
                  <a:cubicBezTo>
                    <a:pt x="615696" y="98083"/>
                    <a:pt x="619453" y="115747"/>
                    <a:pt x="619453" y="134289"/>
                  </a:cubicBezTo>
                  <a:lnTo>
                    <a:pt x="619452" y="203563"/>
                  </a:lnTo>
                  <a:lnTo>
                    <a:pt x="555037" y="203563"/>
                  </a:lnTo>
                  <a:lnTo>
                    <a:pt x="555037" y="134289"/>
                  </a:lnTo>
                  <a:cubicBezTo>
                    <a:pt x="555037" y="124641"/>
                    <a:pt x="553082" y="115450"/>
                    <a:pt x="549546" y="107091"/>
                  </a:cubicBezTo>
                  <a:lnTo>
                    <a:pt x="547083" y="103437"/>
                  </a:lnTo>
                  <a:lnTo>
                    <a:pt x="544619" y="107091"/>
                  </a:lnTo>
                  <a:cubicBezTo>
                    <a:pt x="541083" y="115450"/>
                    <a:pt x="539128" y="124641"/>
                    <a:pt x="539128" y="134289"/>
                  </a:cubicBezTo>
                  <a:lnTo>
                    <a:pt x="539128" y="203563"/>
                  </a:lnTo>
                  <a:lnTo>
                    <a:pt x="474713" y="203563"/>
                  </a:lnTo>
                  <a:lnTo>
                    <a:pt x="474712" y="134289"/>
                  </a:lnTo>
                  <a:cubicBezTo>
                    <a:pt x="474712" y="115747"/>
                    <a:pt x="478470" y="98083"/>
                    <a:pt x="485265" y="82017"/>
                  </a:cubicBezTo>
                  <a:lnTo>
                    <a:pt x="495699" y="66543"/>
                  </a:lnTo>
                  <a:close/>
                  <a:moveTo>
                    <a:pt x="485164" y="0"/>
                  </a:moveTo>
                  <a:cubicBezTo>
                    <a:pt x="503706" y="0"/>
                    <a:pt x="521370" y="3757"/>
                    <a:pt x="537436" y="10553"/>
                  </a:cubicBezTo>
                  <a:lnTo>
                    <a:pt x="547083" y="17057"/>
                  </a:lnTo>
                  <a:lnTo>
                    <a:pt x="556730" y="10553"/>
                  </a:lnTo>
                  <a:cubicBezTo>
                    <a:pt x="572796" y="3757"/>
                    <a:pt x="590460" y="0"/>
                    <a:pt x="609001" y="0"/>
                  </a:cubicBezTo>
                  <a:cubicBezTo>
                    <a:pt x="646084" y="0"/>
                    <a:pt x="679657" y="15031"/>
                    <a:pt x="703958" y="39332"/>
                  </a:cubicBezTo>
                  <a:lnTo>
                    <a:pt x="704508" y="40147"/>
                  </a:lnTo>
                  <a:lnTo>
                    <a:pt x="705058" y="39332"/>
                  </a:lnTo>
                  <a:cubicBezTo>
                    <a:pt x="729359" y="15031"/>
                    <a:pt x="762931" y="0"/>
                    <a:pt x="800014" y="0"/>
                  </a:cubicBezTo>
                  <a:cubicBezTo>
                    <a:pt x="818556" y="0"/>
                    <a:pt x="836220" y="3757"/>
                    <a:pt x="852286" y="10553"/>
                  </a:cubicBezTo>
                  <a:lnTo>
                    <a:pt x="884689" y="32400"/>
                  </a:lnTo>
                  <a:lnTo>
                    <a:pt x="917092" y="10553"/>
                  </a:lnTo>
                  <a:cubicBezTo>
                    <a:pt x="933158" y="3757"/>
                    <a:pt x="950822" y="0"/>
                    <a:pt x="969363" y="0"/>
                  </a:cubicBezTo>
                  <a:cubicBezTo>
                    <a:pt x="1043529" y="0"/>
                    <a:pt x="1103652" y="60123"/>
                    <a:pt x="1103652" y="134289"/>
                  </a:cubicBezTo>
                  <a:lnTo>
                    <a:pt x="1103652" y="310842"/>
                  </a:lnTo>
                  <a:lnTo>
                    <a:pt x="1094750" y="310842"/>
                  </a:lnTo>
                  <a:lnTo>
                    <a:pt x="1094750" y="408964"/>
                  </a:lnTo>
                  <a:lnTo>
                    <a:pt x="1124518" y="405751"/>
                  </a:lnTo>
                  <a:cubicBezTo>
                    <a:pt x="1139346" y="402398"/>
                    <a:pt x="1152700" y="397547"/>
                    <a:pt x="1163914" y="391552"/>
                  </a:cubicBezTo>
                  <a:lnTo>
                    <a:pt x="1167952" y="388350"/>
                  </a:lnTo>
                  <a:lnTo>
                    <a:pt x="1171991" y="391552"/>
                  </a:lnTo>
                  <a:lnTo>
                    <a:pt x="1177157" y="393414"/>
                  </a:lnTo>
                  <a:lnTo>
                    <a:pt x="1182323" y="391552"/>
                  </a:lnTo>
                  <a:lnTo>
                    <a:pt x="1186362" y="388350"/>
                  </a:lnTo>
                  <a:lnTo>
                    <a:pt x="1190400" y="391552"/>
                  </a:lnTo>
                  <a:cubicBezTo>
                    <a:pt x="1201615" y="397547"/>
                    <a:pt x="1214968" y="402398"/>
                    <a:pt x="1229797" y="405751"/>
                  </a:cubicBezTo>
                  <a:lnTo>
                    <a:pt x="1259564" y="408964"/>
                  </a:lnTo>
                  <a:lnTo>
                    <a:pt x="1259564" y="310842"/>
                  </a:lnTo>
                  <a:lnTo>
                    <a:pt x="1250662" y="310842"/>
                  </a:lnTo>
                  <a:lnTo>
                    <a:pt x="1250662" y="203563"/>
                  </a:lnTo>
                  <a:lnTo>
                    <a:pt x="1230363" y="203563"/>
                  </a:lnTo>
                  <a:lnTo>
                    <a:pt x="1230362" y="134289"/>
                  </a:lnTo>
                  <a:cubicBezTo>
                    <a:pt x="1230362" y="60123"/>
                    <a:pt x="1290485" y="0"/>
                    <a:pt x="1364651" y="0"/>
                  </a:cubicBezTo>
                  <a:lnTo>
                    <a:pt x="1374801" y="2049"/>
                  </a:lnTo>
                  <a:lnTo>
                    <a:pt x="1384951" y="0"/>
                  </a:lnTo>
                  <a:cubicBezTo>
                    <a:pt x="1459117" y="0"/>
                    <a:pt x="1519240" y="60123"/>
                    <a:pt x="1519240" y="134289"/>
                  </a:cubicBezTo>
                  <a:lnTo>
                    <a:pt x="1519239" y="203563"/>
                  </a:lnTo>
                  <a:lnTo>
                    <a:pt x="1498940" y="203563"/>
                  </a:lnTo>
                  <a:lnTo>
                    <a:pt x="1498940" y="310842"/>
                  </a:lnTo>
                  <a:lnTo>
                    <a:pt x="1490038" y="310842"/>
                  </a:lnTo>
                  <a:lnTo>
                    <a:pt x="1490038" y="408964"/>
                  </a:lnTo>
                  <a:lnTo>
                    <a:pt x="1519806" y="405751"/>
                  </a:lnTo>
                  <a:cubicBezTo>
                    <a:pt x="1534634" y="402398"/>
                    <a:pt x="1547988" y="397547"/>
                    <a:pt x="1559202" y="391552"/>
                  </a:cubicBezTo>
                  <a:lnTo>
                    <a:pt x="1563240" y="388350"/>
                  </a:lnTo>
                  <a:lnTo>
                    <a:pt x="1567279" y="391552"/>
                  </a:lnTo>
                  <a:cubicBezTo>
                    <a:pt x="1578493" y="397547"/>
                    <a:pt x="1591847" y="402398"/>
                    <a:pt x="1606675" y="405750"/>
                  </a:cubicBezTo>
                  <a:lnTo>
                    <a:pt x="1610708" y="406186"/>
                  </a:lnTo>
                  <a:lnTo>
                    <a:pt x="1614740" y="405750"/>
                  </a:lnTo>
                  <a:cubicBezTo>
                    <a:pt x="1629568" y="402398"/>
                    <a:pt x="1642922" y="397547"/>
                    <a:pt x="1654136" y="391552"/>
                  </a:cubicBezTo>
                  <a:lnTo>
                    <a:pt x="1658175" y="388350"/>
                  </a:lnTo>
                  <a:lnTo>
                    <a:pt x="1662213" y="391552"/>
                  </a:lnTo>
                  <a:cubicBezTo>
                    <a:pt x="1673428" y="397547"/>
                    <a:pt x="1686781" y="402398"/>
                    <a:pt x="1701610" y="405751"/>
                  </a:cubicBezTo>
                  <a:lnTo>
                    <a:pt x="1731377" y="408964"/>
                  </a:lnTo>
                  <a:lnTo>
                    <a:pt x="1731377" y="310842"/>
                  </a:lnTo>
                  <a:lnTo>
                    <a:pt x="1722475" y="310842"/>
                  </a:lnTo>
                  <a:lnTo>
                    <a:pt x="1722475" y="134289"/>
                  </a:lnTo>
                  <a:cubicBezTo>
                    <a:pt x="1722475" y="60123"/>
                    <a:pt x="1782598" y="0"/>
                    <a:pt x="1856764" y="0"/>
                  </a:cubicBezTo>
                  <a:cubicBezTo>
                    <a:pt x="1930930" y="0"/>
                    <a:pt x="1991053" y="60123"/>
                    <a:pt x="1991053" y="134289"/>
                  </a:cubicBezTo>
                  <a:lnTo>
                    <a:pt x="1991052" y="203563"/>
                  </a:lnTo>
                  <a:lnTo>
                    <a:pt x="1926637" y="203563"/>
                  </a:lnTo>
                  <a:lnTo>
                    <a:pt x="1926637" y="134289"/>
                  </a:lnTo>
                  <a:cubicBezTo>
                    <a:pt x="1926637" y="95699"/>
                    <a:pt x="1895354" y="64416"/>
                    <a:pt x="1856764" y="64416"/>
                  </a:cubicBezTo>
                  <a:cubicBezTo>
                    <a:pt x="1818174" y="64416"/>
                    <a:pt x="1786891" y="95699"/>
                    <a:pt x="1786891" y="134289"/>
                  </a:cubicBezTo>
                  <a:lnTo>
                    <a:pt x="1786891" y="310842"/>
                  </a:lnTo>
                  <a:lnTo>
                    <a:pt x="1777097" y="310842"/>
                  </a:lnTo>
                  <a:lnTo>
                    <a:pt x="1777097" y="408017"/>
                  </a:lnTo>
                  <a:lnTo>
                    <a:pt x="1798097" y="405751"/>
                  </a:lnTo>
                  <a:cubicBezTo>
                    <a:pt x="1812925" y="402398"/>
                    <a:pt x="1826279" y="397547"/>
                    <a:pt x="1837493" y="391552"/>
                  </a:cubicBezTo>
                  <a:lnTo>
                    <a:pt x="1841531" y="388350"/>
                  </a:lnTo>
                  <a:lnTo>
                    <a:pt x="1845569" y="391552"/>
                  </a:lnTo>
                  <a:cubicBezTo>
                    <a:pt x="1856784" y="397547"/>
                    <a:pt x="1870137" y="402398"/>
                    <a:pt x="1884966" y="405750"/>
                  </a:cubicBezTo>
                  <a:lnTo>
                    <a:pt x="1926449" y="410228"/>
                  </a:lnTo>
                  <a:lnTo>
                    <a:pt x="1900201" y="658405"/>
                  </a:lnTo>
                  <a:lnTo>
                    <a:pt x="2098060" y="658405"/>
                  </a:lnTo>
                  <a:lnTo>
                    <a:pt x="2098060" y="766355"/>
                  </a:lnTo>
                  <a:lnTo>
                    <a:pt x="2100376" y="766355"/>
                  </a:lnTo>
                  <a:lnTo>
                    <a:pt x="2100376" y="1920387"/>
                  </a:lnTo>
                  <a:lnTo>
                    <a:pt x="2098060" y="1920387"/>
                  </a:lnTo>
                  <a:lnTo>
                    <a:pt x="2098060" y="2005568"/>
                  </a:lnTo>
                  <a:lnTo>
                    <a:pt x="0" y="2005568"/>
                  </a:lnTo>
                  <a:lnTo>
                    <a:pt x="0" y="1920387"/>
                  </a:lnTo>
                  <a:lnTo>
                    <a:pt x="0" y="1870553"/>
                  </a:lnTo>
                  <a:lnTo>
                    <a:pt x="0" y="1089864"/>
                  </a:lnTo>
                  <a:lnTo>
                    <a:pt x="0" y="1021500"/>
                  </a:lnTo>
                  <a:lnTo>
                    <a:pt x="0" y="793420"/>
                  </a:lnTo>
                  <a:lnTo>
                    <a:pt x="0" y="766355"/>
                  </a:lnTo>
                  <a:lnTo>
                    <a:pt x="0" y="658405"/>
                  </a:lnTo>
                  <a:lnTo>
                    <a:pt x="227911" y="658405"/>
                  </a:lnTo>
                  <a:lnTo>
                    <a:pt x="201662" y="410227"/>
                  </a:lnTo>
                  <a:lnTo>
                    <a:pt x="243140" y="405750"/>
                  </a:lnTo>
                  <a:cubicBezTo>
                    <a:pt x="257968" y="402398"/>
                    <a:pt x="271322" y="397547"/>
                    <a:pt x="282536" y="391552"/>
                  </a:cubicBezTo>
                  <a:lnTo>
                    <a:pt x="286575" y="388350"/>
                  </a:lnTo>
                  <a:lnTo>
                    <a:pt x="290613" y="391552"/>
                  </a:lnTo>
                  <a:cubicBezTo>
                    <a:pt x="301828" y="397547"/>
                    <a:pt x="315182" y="402398"/>
                    <a:pt x="330010" y="405751"/>
                  </a:cubicBezTo>
                  <a:lnTo>
                    <a:pt x="359777" y="408964"/>
                  </a:lnTo>
                  <a:lnTo>
                    <a:pt x="359777" y="310842"/>
                  </a:lnTo>
                  <a:lnTo>
                    <a:pt x="350875" y="310842"/>
                  </a:lnTo>
                  <a:lnTo>
                    <a:pt x="350875" y="134289"/>
                  </a:lnTo>
                  <a:cubicBezTo>
                    <a:pt x="350875" y="60123"/>
                    <a:pt x="410998" y="0"/>
                    <a:pt x="485164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9641692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pop826_塗れた傘は傘立てに</dc:title>
  <dc:subject>pop826_塗れた傘は傘立てに</dc:subject>
  <dc:creator>http://www.digipot.net</dc:creator>
  <cp:lastModifiedBy/>
  <cp:revision>1</cp:revision>
  <dcterms:created xsi:type="dcterms:W3CDTF">2014-12-04T06:28:23Z</dcterms:created>
  <dcterms:modified xsi:type="dcterms:W3CDTF">2017-06-19T06:44:31Z</dcterms:modified>
  <cp:version>1</cp:version>
</cp:coreProperties>
</file>