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4" d="100"/>
          <a:sy n="64" d="100"/>
        </p:scale>
        <p:origin x="60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322748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70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2258870"/>
            <a:ext cx="9900055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7000" dirty="0"/>
              <a:t>盗難注意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2702750" y="1178750"/>
            <a:ext cx="4771408" cy="4195299"/>
            <a:chOff x="7438808" y="4471087"/>
            <a:chExt cx="1571690" cy="1381921"/>
          </a:xfrm>
        </p:grpSpPr>
        <p:sp>
          <p:nvSpPr>
            <p:cNvPr id="8" name="二等辺三角形 7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257963"/>
            <a:ext cx="9905999" cy="270843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70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3191492" y="593685"/>
            <a:ext cx="3793924" cy="3335838"/>
            <a:chOff x="7438808" y="4471087"/>
            <a:chExt cx="1571690" cy="1381921"/>
          </a:xfrm>
        </p:grpSpPr>
        <p:sp>
          <p:nvSpPr>
            <p:cNvPr id="13" name="二等辺三角形 12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手荷物から目を離さないで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3461315" y="1422745"/>
            <a:ext cx="3254278" cy="2861350"/>
            <a:chOff x="7438808" y="4471087"/>
            <a:chExt cx="1571690" cy="1381921"/>
          </a:xfrm>
        </p:grpSpPr>
        <p:sp>
          <p:nvSpPr>
            <p:cNvPr id="15" name="二等辺三角形 14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被害が出ています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616838"/>
            <a:ext cx="9905999" cy="227754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200" b="1" spc="50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3461315" y="1422745"/>
            <a:ext cx="3254278" cy="2861350"/>
            <a:chOff x="7438808" y="4471087"/>
            <a:chExt cx="1571690" cy="1381921"/>
          </a:xfrm>
        </p:grpSpPr>
        <p:sp>
          <p:nvSpPr>
            <p:cNvPr id="15" name="二等辺三角形 14"/>
            <p:cNvSpPr/>
            <p:nvPr/>
          </p:nvSpPr>
          <p:spPr bwMode="auto">
            <a:xfrm>
              <a:off x="7484762" y="4505921"/>
              <a:ext cx="1490382" cy="1284810"/>
            </a:xfrm>
            <a:prstGeom prst="triangl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/>
            <p:cNvSpPr/>
            <p:nvPr/>
          </p:nvSpPr>
          <p:spPr bwMode="auto">
            <a:xfrm>
              <a:off x="7438808" y="4471087"/>
              <a:ext cx="1571690" cy="1381921"/>
            </a:xfrm>
            <a:custGeom>
              <a:avLst/>
              <a:gdLst>
                <a:gd name="connsiteX0" fmla="*/ 785842 w 1571690"/>
                <a:gd name="connsiteY0" fmla="*/ 104581 h 1381921"/>
                <a:gd name="connsiteX1" fmla="*/ 95422 w 1571690"/>
                <a:gd name="connsiteY1" fmla="*/ 1294960 h 1381921"/>
                <a:gd name="connsiteX2" fmla="*/ 1476262 w 1571690"/>
                <a:gd name="connsiteY2" fmla="*/ 1294960 h 1381921"/>
                <a:gd name="connsiteX3" fmla="*/ 795815 w 1571690"/>
                <a:gd name="connsiteY3" fmla="*/ 0 h 1381921"/>
                <a:gd name="connsiteX4" fmla="*/ 797215 w 1571690"/>
                <a:gd name="connsiteY4" fmla="*/ 471 h 1381921"/>
                <a:gd name="connsiteX5" fmla="*/ 801892 w 1571690"/>
                <a:gd name="connsiteY5" fmla="*/ 572 h 1381921"/>
                <a:gd name="connsiteX6" fmla="*/ 865722 w 1571690"/>
                <a:gd name="connsiteY6" fmla="*/ 44855 h 1381921"/>
                <a:gd name="connsiteX7" fmla="*/ 1559207 w 1571690"/>
                <a:gd name="connsiteY7" fmla="*/ 1246009 h 1381921"/>
                <a:gd name="connsiteX8" fmla="*/ 1559562 w 1571690"/>
                <a:gd name="connsiteY8" fmla="*/ 1247063 h 1381921"/>
                <a:gd name="connsiteX9" fmla="*/ 1564534 w 1571690"/>
                <a:gd name="connsiteY9" fmla="*/ 1254438 h 1381921"/>
                <a:gd name="connsiteX10" fmla="*/ 1568279 w 1571690"/>
                <a:gd name="connsiteY10" fmla="*/ 1272987 h 1381921"/>
                <a:gd name="connsiteX11" fmla="*/ 1570732 w 1571690"/>
                <a:gd name="connsiteY11" fmla="*/ 1280282 h 1381921"/>
                <a:gd name="connsiteX12" fmla="*/ 1570480 w 1571690"/>
                <a:gd name="connsiteY12" fmla="*/ 1283890 h 1381921"/>
                <a:gd name="connsiteX13" fmla="*/ 1571690 w 1571690"/>
                <a:gd name="connsiteY13" fmla="*/ 1289882 h 1381921"/>
                <a:gd name="connsiteX14" fmla="*/ 1569204 w 1571690"/>
                <a:gd name="connsiteY14" fmla="*/ 1302195 h 1381921"/>
                <a:gd name="connsiteX15" fmla="*/ 1568304 w 1571690"/>
                <a:gd name="connsiteY15" fmla="*/ 1315105 h 1381921"/>
                <a:gd name="connsiteX16" fmla="*/ 1565394 w 1571690"/>
                <a:gd name="connsiteY16" fmla="*/ 1321069 h 1381921"/>
                <a:gd name="connsiteX17" fmla="*/ 1564534 w 1571690"/>
                <a:gd name="connsiteY17" fmla="*/ 1325326 h 1381921"/>
                <a:gd name="connsiteX18" fmla="*/ 1560126 w 1571690"/>
                <a:gd name="connsiteY18" fmla="*/ 1331864 h 1381921"/>
                <a:gd name="connsiteX19" fmla="*/ 1552995 w 1571690"/>
                <a:gd name="connsiteY19" fmla="*/ 1346478 h 1381921"/>
                <a:gd name="connsiteX20" fmla="*/ 1546280 w 1571690"/>
                <a:gd name="connsiteY20" fmla="*/ 1352400 h 1381921"/>
                <a:gd name="connsiteX21" fmla="*/ 1545020 w 1571690"/>
                <a:gd name="connsiteY21" fmla="*/ 1354270 h 1381921"/>
                <a:gd name="connsiteX22" fmla="*/ 1541374 w 1571690"/>
                <a:gd name="connsiteY22" fmla="*/ 1356728 h 1381921"/>
                <a:gd name="connsiteX23" fmla="*/ 1525878 w 1571690"/>
                <a:gd name="connsiteY23" fmla="*/ 1370397 h 1381921"/>
                <a:gd name="connsiteX24" fmla="*/ 1516348 w 1571690"/>
                <a:gd name="connsiteY24" fmla="*/ 1373601 h 1381921"/>
                <a:gd name="connsiteX25" fmla="*/ 1516076 w 1571690"/>
                <a:gd name="connsiteY25" fmla="*/ 1373784 h 1381921"/>
                <a:gd name="connsiteX26" fmla="*/ 1515392 w 1571690"/>
                <a:gd name="connsiteY26" fmla="*/ 1373923 h 1381921"/>
                <a:gd name="connsiteX27" fmla="*/ 1491604 w 1571690"/>
                <a:gd name="connsiteY27" fmla="*/ 1381921 h 1381921"/>
                <a:gd name="connsiteX28" fmla="*/ 1477534 w 1571690"/>
                <a:gd name="connsiteY28" fmla="*/ 1380940 h 1381921"/>
                <a:gd name="connsiteX29" fmla="*/ 93880 w 1571690"/>
                <a:gd name="connsiteY29" fmla="*/ 1380940 h 1381921"/>
                <a:gd name="connsiteX30" fmla="*/ 79818 w 1571690"/>
                <a:gd name="connsiteY30" fmla="*/ 1381921 h 1381921"/>
                <a:gd name="connsiteX31" fmla="*/ 45545 w 1571690"/>
                <a:gd name="connsiteY31" fmla="*/ 1370396 h 1381921"/>
                <a:gd name="connsiteX32" fmla="*/ 12215 w 1571690"/>
                <a:gd name="connsiteY32" fmla="*/ 1246008 h 1381921"/>
                <a:gd name="connsiteX33" fmla="*/ 705700 w 1571690"/>
                <a:gd name="connsiteY33" fmla="*/ 44854 h 1381921"/>
                <a:gd name="connsiteX34" fmla="*/ 729619 w 1571690"/>
                <a:gd name="connsiteY34" fmla="*/ 17737 h 1381921"/>
                <a:gd name="connsiteX35" fmla="*/ 740077 w 1571690"/>
                <a:gd name="connsiteY35" fmla="*/ 12634 h 1381921"/>
                <a:gd name="connsiteX36" fmla="*/ 741334 w 1571690"/>
                <a:gd name="connsiteY36" fmla="*/ 11525 h 1381921"/>
                <a:gd name="connsiteX37" fmla="*/ 744599 w 1571690"/>
                <a:gd name="connsiteY37" fmla="*/ 10428 h 1381921"/>
                <a:gd name="connsiteX38" fmla="*/ 760992 w 1571690"/>
                <a:gd name="connsiteY38" fmla="*/ 2428 h 1381921"/>
                <a:gd name="connsiteX39" fmla="*/ 770323 w 1571690"/>
                <a:gd name="connsiteY39" fmla="*/ 1778 h 1381921"/>
                <a:gd name="connsiteX40" fmla="*/ 775607 w 1571690"/>
                <a:gd name="connsiteY40" fmla="*/ 1 h 1381921"/>
                <a:gd name="connsiteX41" fmla="*/ 791004 w 1571690"/>
                <a:gd name="connsiteY41" fmla="*/ 336 h 1381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71690" h="1381921">
                  <a:moveTo>
                    <a:pt x="785842" y="104581"/>
                  </a:moveTo>
                  <a:lnTo>
                    <a:pt x="95422" y="1294960"/>
                  </a:lnTo>
                  <a:lnTo>
                    <a:pt x="1476262" y="1294960"/>
                  </a:lnTo>
                  <a:close/>
                  <a:moveTo>
                    <a:pt x="795815" y="0"/>
                  </a:moveTo>
                  <a:lnTo>
                    <a:pt x="797215" y="471"/>
                  </a:lnTo>
                  <a:lnTo>
                    <a:pt x="801892" y="572"/>
                  </a:lnTo>
                  <a:cubicBezTo>
                    <a:pt x="827769" y="4917"/>
                    <a:pt x="851577" y="20357"/>
                    <a:pt x="865722" y="44855"/>
                  </a:cubicBezTo>
                  <a:lnTo>
                    <a:pt x="1559207" y="1246009"/>
                  </a:lnTo>
                  <a:lnTo>
                    <a:pt x="1559562" y="1247063"/>
                  </a:lnTo>
                  <a:lnTo>
                    <a:pt x="1564534" y="1254438"/>
                  </a:lnTo>
                  <a:lnTo>
                    <a:pt x="1568279" y="1272987"/>
                  </a:lnTo>
                  <a:lnTo>
                    <a:pt x="1570732" y="1280282"/>
                  </a:lnTo>
                  <a:lnTo>
                    <a:pt x="1570480" y="1283890"/>
                  </a:lnTo>
                  <a:lnTo>
                    <a:pt x="1571690" y="1289882"/>
                  </a:lnTo>
                  <a:lnTo>
                    <a:pt x="1569204" y="1302195"/>
                  </a:lnTo>
                  <a:lnTo>
                    <a:pt x="1568304" y="1315105"/>
                  </a:lnTo>
                  <a:lnTo>
                    <a:pt x="1565394" y="1321069"/>
                  </a:lnTo>
                  <a:lnTo>
                    <a:pt x="1564534" y="1325326"/>
                  </a:lnTo>
                  <a:lnTo>
                    <a:pt x="1560126" y="1331864"/>
                  </a:lnTo>
                  <a:lnTo>
                    <a:pt x="1552995" y="1346478"/>
                  </a:lnTo>
                  <a:lnTo>
                    <a:pt x="1546280" y="1352400"/>
                  </a:lnTo>
                  <a:lnTo>
                    <a:pt x="1545020" y="1354270"/>
                  </a:lnTo>
                  <a:lnTo>
                    <a:pt x="1541374" y="1356728"/>
                  </a:lnTo>
                  <a:lnTo>
                    <a:pt x="1525878" y="1370397"/>
                  </a:lnTo>
                  <a:lnTo>
                    <a:pt x="1516348" y="1373601"/>
                  </a:lnTo>
                  <a:lnTo>
                    <a:pt x="1516076" y="1373784"/>
                  </a:lnTo>
                  <a:lnTo>
                    <a:pt x="1515392" y="1373923"/>
                  </a:lnTo>
                  <a:lnTo>
                    <a:pt x="1491604" y="1381921"/>
                  </a:lnTo>
                  <a:lnTo>
                    <a:pt x="1477534" y="1380940"/>
                  </a:lnTo>
                  <a:lnTo>
                    <a:pt x="93880" y="1380940"/>
                  </a:lnTo>
                  <a:lnTo>
                    <a:pt x="79818" y="1381921"/>
                  </a:lnTo>
                  <a:cubicBezTo>
                    <a:pt x="68080" y="1380464"/>
                    <a:pt x="56433" y="1376682"/>
                    <a:pt x="45545" y="1370396"/>
                  </a:cubicBezTo>
                  <a:cubicBezTo>
                    <a:pt x="1992" y="1345251"/>
                    <a:pt x="-12931" y="1289560"/>
                    <a:pt x="12215" y="1246008"/>
                  </a:cubicBezTo>
                  <a:lnTo>
                    <a:pt x="705700" y="44854"/>
                  </a:lnTo>
                  <a:cubicBezTo>
                    <a:pt x="711987" y="33966"/>
                    <a:pt x="720182" y="24868"/>
                    <a:pt x="729619" y="17737"/>
                  </a:cubicBezTo>
                  <a:lnTo>
                    <a:pt x="740077" y="12634"/>
                  </a:lnTo>
                  <a:lnTo>
                    <a:pt x="741334" y="11525"/>
                  </a:lnTo>
                  <a:lnTo>
                    <a:pt x="744599" y="10428"/>
                  </a:lnTo>
                  <a:lnTo>
                    <a:pt x="760992" y="2428"/>
                  </a:lnTo>
                  <a:lnTo>
                    <a:pt x="770323" y="1778"/>
                  </a:lnTo>
                  <a:lnTo>
                    <a:pt x="775607" y="1"/>
                  </a:lnTo>
                  <a:lnTo>
                    <a:pt x="791004" y="3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/>
            <p:cNvSpPr/>
            <p:nvPr/>
          </p:nvSpPr>
          <p:spPr bwMode="auto">
            <a:xfrm>
              <a:off x="7843665" y="4867275"/>
              <a:ext cx="711283" cy="872085"/>
            </a:xfrm>
            <a:custGeom>
              <a:avLst/>
              <a:gdLst>
                <a:gd name="connsiteX0" fmla="*/ 899110 w 1939006"/>
                <a:gd name="connsiteY0" fmla="*/ 911373 h 2377367"/>
                <a:gd name="connsiteX1" fmla="*/ 953009 w 1939006"/>
                <a:gd name="connsiteY1" fmla="*/ 980211 h 2377367"/>
                <a:gd name="connsiteX2" fmla="*/ 967300 w 1939006"/>
                <a:gd name="connsiteY2" fmla="*/ 1010478 h 2377367"/>
                <a:gd name="connsiteX3" fmla="*/ 986532 w 1939006"/>
                <a:gd name="connsiteY3" fmla="*/ 1010478 h 2377367"/>
                <a:gd name="connsiteX4" fmla="*/ 997451 w 1939006"/>
                <a:gd name="connsiteY4" fmla="*/ 933077 h 2377367"/>
                <a:gd name="connsiteX5" fmla="*/ 955359 w 1939006"/>
                <a:gd name="connsiteY5" fmla="*/ 928833 h 2377367"/>
                <a:gd name="connsiteX6" fmla="*/ 1032112 w 1939006"/>
                <a:gd name="connsiteY6" fmla="*/ 0 h 2377367"/>
                <a:gd name="connsiteX7" fmla="*/ 1358267 w 1939006"/>
                <a:gd name="connsiteY7" fmla="*/ 202263 h 2377367"/>
                <a:gd name="connsiteX8" fmla="*/ 1362351 w 1939006"/>
                <a:gd name="connsiteY8" fmla="*/ 214796 h 2377367"/>
                <a:gd name="connsiteX9" fmla="*/ 1364810 w 1939006"/>
                <a:gd name="connsiteY9" fmla="*/ 207408 h 2377367"/>
                <a:gd name="connsiteX10" fmla="*/ 1358584 w 1939006"/>
                <a:gd name="connsiteY10" fmla="*/ 127432 h 2377367"/>
                <a:gd name="connsiteX11" fmla="*/ 1358585 w 1939006"/>
                <a:gd name="connsiteY11" fmla="*/ 127432 h 2377367"/>
                <a:gd name="connsiteX12" fmla="*/ 1406724 w 1939006"/>
                <a:gd name="connsiteY12" fmla="*/ 167919 h 2377367"/>
                <a:gd name="connsiteX13" fmla="*/ 1419628 w 1939006"/>
                <a:gd name="connsiteY13" fmla="*/ 190872 h 2377367"/>
                <a:gd name="connsiteX14" fmla="*/ 1420308 w 1939006"/>
                <a:gd name="connsiteY14" fmla="*/ 160243 h 2377367"/>
                <a:gd name="connsiteX15" fmla="*/ 1413209 w 1939006"/>
                <a:gd name="connsiteY15" fmla="*/ 119596 h 2377367"/>
                <a:gd name="connsiteX16" fmla="*/ 1413209 w 1939006"/>
                <a:gd name="connsiteY16" fmla="*/ 119595 h 2377367"/>
                <a:gd name="connsiteX17" fmla="*/ 1481064 w 1939006"/>
                <a:gd name="connsiteY17" fmla="*/ 320292 h 2377367"/>
                <a:gd name="connsiteX18" fmla="*/ 1443011 w 1939006"/>
                <a:gd name="connsiteY18" fmla="*/ 361195 h 2377367"/>
                <a:gd name="connsiteX19" fmla="*/ 1410007 w 1939006"/>
                <a:gd name="connsiteY19" fmla="*/ 374875 h 2377367"/>
                <a:gd name="connsiteX20" fmla="*/ 1433531 w 1939006"/>
                <a:gd name="connsiteY20" fmla="*/ 450660 h 2377367"/>
                <a:gd name="connsiteX21" fmla="*/ 1441756 w 1939006"/>
                <a:gd name="connsiteY21" fmla="*/ 532245 h 2377367"/>
                <a:gd name="connsiteX22" fmla="*/ 1118527 w 1939006"/>
                <a:gd name="connsiteY22" fmla="*/ 928833 h 2377367"/>
                <a:gd name="connsiteX23" fmla="*/ 1076432 w 1939006"/>
                <a:gd name="connsiteY23" fmla="*/ 933077 h 2377367"/>
                <a:gd name="connsiteX24" fmla="*/ 1087351 w 1939006"/>
                <a:gd name="connsiteY24" fmla="*/ 1010478 h 2377367"/>
                <a:gd name="connsiteX25" fmla="*/ 1213152 w 1939006"/>
                <a:gd name="connsiteY25" fmla="*/ 1010477 h 2377367"/>
                <a:gd name="connsiteX26" fmla="*/ 1265543 w 1939006"/>
                <a:gd name="connsiteY26" fmla="*/ 1062868 h 2377367"/>
                <a:gd name="connsiteX27" fmla="*/ 1265544 w 1939006"/>
                <a:gd name="connsiteY27" fmla="*/ 1431066 h 2377367"/>
                <a:gd name="connsiteX28" fmla="*/ 1481024 w 1939006"/>
                <a:gd name="connsiteY28" fmla="*/ 1385386 h 2377367"/>
                <a:gd name="connsiteX29" fmla="*/ 1471861 w 1939006"/>
                <a:gd name="connsiteY29" fmla="*/ 1351189 h 2377367"/>
                <a:gd name="connsiteX30" fmla="*/ 1556557 w 1939006"/>
                <a:gd name="connsiteY30" fmla="*/ 1342346 h 2377367"/>
                <a:gd name="connsiteX31" fmla="*/ 1566949 w 1939006"/>
                <a:gd name="connsiteY31" fmla="*/ 1312146 h 2377367"/>
                <a:gd name="connsiteX32" fmla="*/ 1590696 w 1939006"/>
                <a:gd name="connsiteY32" fmla="*/ 1284839 h 2377367"/>
                <a:gd name="connsiteX33" fmla="*/ 1597446 w 1939006"/>
                <a:gd name="connsiteY33" fmla="*/ 1281486 h 2377367"/>
                <a:gd name="connsiteX34" fmla="*/ 1647094 w 1939006"/>
                <a:gd name="connsiteY34" fmla="*/ 1160702 h 2377367"/>
                <a:gd name="connsiteX35" fmla="*/ 1696825 w 1939006"/>
                <a:gd name="connsiteY35" fmla="*/ 1139945 h 2377367"/>
                <a:gd name="connsiteX36" fmla="*/ 1717504 w 1939006"/>
                <a:gd name="connsiteY36" fmla="*/ 1160513 h 2377367"/>
                <a:gd name="connsiteX37" fmla="*/ 1717583 w 1939006"/>
                <a:gd name="connsiteY37" fmla="*/ 1189678 h 2377367"/>
                <a:gd name="connsiteX38" fmla="*/ 1687662 w 1939006"/>
                <a:gd name="connsiteY38" fmla="*/ 1262471 h 2377367"/>
                <a:gd name="connsiteX39" fmla="*/ 1708838 w 1939006"/>
                <a:gd name="connsiteY39" fmla="*/ 1269758 h 2377367"/>
                <a:gd name="connsiteX40" fmla="*/ 1822941 w 1939006"/>
                <a:gd name="connsiteY40" fmla="*/ 1195390 h 2377367"/>
                <a:gd name="connsiteX41" fmla="*/ 1862489 w 1939006"/>
                <a:gd name="connsiteY41" fmla="*/ 1203728 h 2377367"/>
                <a:gd name="connsiteX42" fmla="*/ 1854151 w 1939006"/>
                <a:gd name="connsiteY42" fmla="*/ 1243276 h 2377367"/>
                <a:gd name="connsiteX43" fmla="*/ 1750627 w 1939006"/>
                <a:gd name="connsiteY43" fmla="*/ 1310748 h 2377367"/>
                <a:gd name="connsiteX44" fmla="*/ 1754770 w 1939006"/>
                <a:gd name="connsiteY44" fmla="*/ 1319089 h 2377367"/>
                <a:gd name="connsiteX45" fmla="*/ 1900369 w 1939006"/>
                <a:gd name="connsiteY45" fmla="*/ 1280075 h 2377367"/>
                <a:gd name="connsiteX46" fmla="*/ 1935372 w 1939006"/>
                <a:gd name="connsiteY46" fmla="*/ 1300284 h 2377367"/>
                <a:gd name="connsiteX47" fmla="*/ 1915163 w 1939006"/>
                <a:gd name="connsiteY47" fmla="*/ 1335286 h 2377367"/>
                <a:gd name="connsiteX48" fmla="*/ 1771016 w 1939006"/>
                <a:gd name="connsiteY48" fmla="*/ 1373910 h 2377367"/>
                <a:gd name="connsiteX49" fmla="*/ 1771514 w 1939006"/>
                <a:gd name="connsiteY49" fmla="*/ 1381848 h 2377367"/>
                <a:gd name="connsiteX50" fmla="*/ 1893207 w 1939006"/>
                <a:gd name="connsiteY50" fmla="*/ 1389152 h 2377367"/>
                <a:gd name="connsiteX51" fmla="*/ 1920023 w 1939006"/>
                <a:gd name="connsiteY51" fmla="*/ 1419393 h 2377367"/>
                <a:gd name="connsiteX52" fmla="*/ 1889782 w 1939006"/>
                <a:gd name="connsiteY52" fmla="*/ 1446208 h 2377367"/>
                <a:gd name="connsiteX53" fmla="*/ 1762192 w 1939006"/>
                <a:gd name="connsiteY53" fmla="*/ 1438550 h 2377367"/>
                <a:gd name="connsiteX54" fmla="*/ 1757107 w 1939006"/>
                <a:gd name="connsiteY54" fmla="*/ 1446458 h 2377367"/>
                <a:gd name="connsiteX55" fmla="*/ 1829458 w 1939006"/>
                <a:gd name="connsiteY55" fmla="*/ 1464069 h 2377367"/>
                <a:gd name="connsiteX56" fmla="*/ 1846644 w 1939006"/>
                <a:gd name="connsiteY56" fmla="*/ 1492314 h 2377367"/>
                <a:gd name="connsiteX57" fmla="*/ 1818398 w 1939006"/>
                <a:gd name="connsiteY57" fmla="*/ 1509499 h 2377367"/>
                <a:gd name="connsiteX58" fmla="*/ 1709615 w 1939006"/>
                <a:gd name="connsiteY58" fmla="*/ 1483019 h 2377367"/>
                <a:gd name="connsiteX59" fmla="*/ 1704014 w 1939006"/>
                <a:gd name="connsiteY59" fmla="*/ 1485467 h 2377367"/>
                <a:gd name="connsiteX60" fmla="*/ 1683935 w 1939006"/>
                <a:gd name="connsiteY60" fmla="*/ 1490846 h 2377367"/>
                <a:gd name="connsiteX61" fmla="*/ 1612305 w 1939006"/>
                <a:gd name="connsiteY61" fmla="*/ 1481416 h 2377367"/>
                <a:gd name="connsiteX62" fmla="*/ 1588206 w 1939006"/>
                <a:gd name="connsiteY62" fmla="*/ 1460459 h 2377367"/>
                <a:gd name="connsiteX63" fmla="*/ 1510435 w 1939006"/>
                <a:gd name="connsiteY63" fmla="*/ 1495148 h 2377367"/>
                <a:gd name="connsiteX64" fmla="*/ 1500589 w 1939006"/>
                <a:gd name="connsiteY64" fmla="*/ 1458402 h 2377367"/>
                <a:gd name="connsiteX65" fmla="*/ 1265544 w 1939006"/>
                <a:gd name="connsiteY65" fmla="*/ 1534914 h 2377367"/>
                <a:gd name="connsiteX66" fmla="*/ 1265544 w 1939006"/>
                <a:gd name="connsiteY66" fmla="*/ 1597059 h 2377367"/>
                <a:gd name="connsiteX67" fmla="*/ 1265543 w 1939006"/>
                <a:gd name="connsiteY67" fmla="*/ 1621582 h 2377367"/>
                <a:gd name="connsiteX68" fmla="*/ 1535838 w 1939006"/>
                <a:gd name="connsiteY68" fmla="*/ 1566563 h 2377367"/>
                <a:gd name="connsiteX69" fmla="*/ 1535919 w 1939006"/>
                <a:gd name="connsiteY69" fmla="*/ 1566865 h 2377367"/>
                <a:gd name="connsiteX70" fmla="*/ 1611553 w 1939006"/>
                <a:gd name="connsiteY70" fmla="*/ 1550282 h 2377367"/>
                <a:gd name="connsiteX71" fmla="*/ 1692257 w 1939006"/>
                <a:gd name="connsiteY71" fmla="*/ 2096247 h 2377367"/>
                <a:gd name="connsiteX72" fmla="*/ 1662602 w 1939006"/>
                <a:gd name="connsiteY72" fmla="*/ 2102748 h 2377367"/>
                <a:gd name="connsiteX73" fmla="*/ 1666533 w 1939006"/>
                <a:gd name="connsiteY73" fmla="*/ 2136619 h 2377367"/>
                <a:gd name="connsiteX74" fmla="*/ 1810355 w 1939006"/>
                <a:gd name="connsiteY74" fmla="*/ 2098082 h 2377367"/>
                <a:gd name="connsiteX75" fmla="*/ 1844723 w 1939006"/>
                <a:gd name="connsiteY75" fmla="*/ 2095929 h 2377367"/>
                <a:gd name="connsiteX76" fmla="*/ 1916561 w 1939006"/>
                <a:gd name="connsiteY76" fmla="*/ 2159400 h 2377367"/>
                <a:gd name="connsiteX77" fmla="*/ 1939006 w 1939006"/>
                <a:gd name="connsiteY77" fmla="*/ 2243163 h 2377367"/>
                <a:gd name="connsiteX78" fmla="*/ 1577121 w 1939006"/>
                <a:gd name="connsiteY78" fmla="*/ 2340130 h 2377367"/>
                <a:gd name="connsiteX79" fmla="*/ 1532233 w 1939006"/>
                <a:gd name="connsiteY79" fmla="*/ 2172606 h 2377367"/>
                <a:gd name="connsiteX80" fmla="*/ 1572951 w 1939006"/>
                <a:gd name="connsiteY80" fmla="*/ 2161695 h 2377367"/>
                <a:gd name="connsiteX81" fmla="*/ 1560959 w 1939006"/>
                <a:gd name="connsiteY81" fmla="*/ 2125034 h 2377367"/>
                <a:gd name="connsiteX82" fmla="*/ 1524784 w 1939006"/>
                <a:gd name="connsiteY82" fmla="*/ 2132966 h 2377367"/>
                <a:gd name="connsiteX83" fmla="*/ 1422812 w 1939006"/>
                <a:gd name="connsiteY83" fmla="*/ 1784820 h 2377367"/>
                <a:gd name="connsiteX84" fmla="*/ 1041962 w 1939006"/>
                <a:gd name="connsiteY84" fmla="*/ 1912211 h 2377367"/>
                <a:gd name="connsiteX85" fmla="*/ 777194 w 1939006"/>
                <a:gd name="connsiteY85" fmla="*/ 2312316 h 2377367"/>
                <a:gd name="connsiteX86" fmla="*/ 776925 w 1939006"/>
                <a:gd name="connsiteY86" fmla="*/ 2312161 h 2377367"/>
                <a:gd name="connsiteX87" fmla="*/ 735170 w 1939006"/>
                <a:gd name="connsiteY87" fmla="*/ 2377367 h 2377367"/>
                <a:gd name="connsiteX88" fmla="*/ 292048 w 1939006"/>
                <a:gd name="connsiteY88" fmla="*/ 2048378 h 2377367"/>
                <a:gd name="connsiteX89" fmla="*/ 308419 w 1939006"/>
                <a:gd name="connsiteY89" fmla="*/ 2022811 h 2377367"/>
                <a:gd name="connsiteX90" fmla="*/ 281690 w 1939006"/>
                <a:gd name="connsiteY90" fmla="*/ 2001639 h 2377367"/>
                <a:gd name="connsiteX91" fmla="*/ 207241 w 1939006"/>
                <a:gd name="connsiteY91" fmla="*/ 2130588 h 2377367"/>
                <a:gd name="connsiteX92" fmla="*/ 88784 w 1939006"/>
                <a:gd name="connsiteY92" fmla="*/ 2162328 h 2377367"/>
                <a:gd name="connsiteX93" fmla="*/ 13684 w 1939006"/>
                <a:gd name="connsiteY93" fmla="*/ 2118969 h 2377367"/>
                <a:gd name="connsiteX94" fmla="*/ 201009 w 1939006"/>
                <a:gd name="connsiteY94" fmla="*/ 1794513 h 2377367"/>
                <a:gd name="connsiteX95" fmla="*/ 351209 w 1939006"/>
                <a:gd name="connsiteY95" fmla="*/ 1881230 h 2377367"/>
                <a:gd name="connsiteX96" fmla="*/ 330131 w 1939006"/>
                <a:gd name="connsiteY96" fmla="*/ 1917737 h 2377367"/>
                <a:gd name="connsiteX97" fmla="*/ 364535 w 1939006"/>
                <a:gd name="connsiteY97" fmla="*/ 1935178 h 2377367"/>
                <a:gd name="connsiteX98" fmla="*/ 384505 w 1939006"/>
                <a:gd name="connsiteY98" fmla="*/ 1903991 h 2377367"/>
                <a:gd name="connsiteX99" fmla="*/ 702784 w 1939006"/>
                <a:gd name="connsiteY99" fmla="*/ 2078063 h 2377367"/>
                <a:gd name="connsiteX100" fmla="*/ 839969 w 1939006"/>
                <a:gd name="connsiteY100" fmla="*/ 1802981 h 2377367"/>
                <a:gd name="connsiteX101" fmla="*/ 817663 w 1939006"/>
                <a:gd name="connsiteY101" fmla="*/ 1769898 h 2377367"/>
                <a:gd name="connsiteX102" fmla="*/ 808343 w 1939006"/>
                <a:gd name="connsiteY102" fmla="*/ 1723736 h 2377367"/>
                <a:gd name="connsiteX103" fmla="*/ 808342 w 1939006"/>
                <a:gd name="connsiteY103" fmla="*/ 1637249 h 2377367"/>
                <a:gd name="connsiteX104" fmla="*/ 743837 w 1939006"/>
                <a:gd name="connsiteY104" fmla="*/ 1691813 h 2377367"/>
                <a:gd name="connsiteX105" fmla="*/ 116353 w 1939006"/>
                <a:gd name="connsiteY105" fmla="*/ 1686743 h 2377367"/>
                <a:gd name="connsiteX106" fmla="*/ 183274 w 1939006"/>
                <a:gd name="connsiteY106" fmla="*/ 974150 h 2377367"/>
                <a:gd name="connsiteX107" fmla="*/ 739574 w 1939006"/>
                <a:gd name="connsiteY107" fmla="*/ 812196 h 2377367"/>
                <a:gd name="connsiteX108" fmla="*/ 749065 w 1939006"/>
                <a:gd name="connsiteY108" fmla="*/ 816512 h 2377367"/>
                <a:gd name="connsiteX109" fmla="*/ 701266 w 1939006"/>
                <a:gd name="connsiteY109" fmla="*/ 758579 h 2377367"/>
                <a:gd name="connsiteX110" fmla="*/ 632130 w 1939006"/>
                <a:gd name="connsiteY110" fmla="*/ 532245 h 2377367"/>
                <a:gd name="connsiteX111" fmla="*/ 663943 w 1939006"/>
                <a:gd name="connsiteY111" fmla="*/ 374673 h 2377367"/>
                <a:gd name="connsiteX112" fmla="*/ 672357 w 1939006"/>
                <a:gd name="connsiteY112" fmla="*/ 359170 h 2377367"/>
                <a:gd name="connsiteX113" fmla="*/ 646272 w 1939006"/>
                <a:gd name="connsiteY113" fmla="*/ 348364 h 2377367"/>
                <a:gd name="connsiteX114" fmla="*/ 632130 w 1939006"/>
                <a:gd name="connsiteY114" fmla="*/ 314224 h 2377367"/>
                <a:gd name="connsiteX115" fmla="*/ 680413 w 1939006"/>
                <a:gd name="connsiteY115" fmla="*/ 265941 h 2377367"/>
                <a:gd name="connsiteX116" fmla="*/ 687558 w 1939006"/>
                <a:gd name="connsiteY116" fmla="*/ 265941 h 2377367"/>
                <a:gd name="connsiteX117" fmla="*/ 688768 w 1939006"/>
                <a:gd name="connsiteY117" fmla="*/ 255002 h 2377367"/>
                <a:gd name="connsiteX118" fmla="*/ 1032112 w 1939006"/>
                <a:gd name="connsiteY118" fmla="*/ 0 h 237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939006" h="2377367">
                  <a:moveTo>
                    <a:pt x="899110" y="911373"/>
                  </a:moveTo>
                  <a:lnTo>
                    <a:pt x="953009" y="980211"/>
                  </a:lnTo>
                  <a:lnTo>
                    <a:pt x="967300" y="1010478"/>
                  </a:lnTo>
                  <a:lnTo>
                    <a:pt x="986532" y="1010478"/>
                  </a:lnTo>
                  <a:lnTo>
                    <a:pt x="997451" y="933077"/>
                  </a:lnTo>
                  <a:lnTo>
                    <a:pt x="955359" y="928833"/>
                  </a:lnTo>
                  <a:close/>
                  <a:moveTo>
                    <a:pt x="1032112" y="0"/>
                  </a:moveTo>
                  <a:cubicBezTo>
                    <a:pt x="1180303" y="0"/>
                    <a:pt x="1307012" y="83815"/>
                    <a:pt x="1358267" y="202263"/>
                  </a:cubicBezTo>
                  <a:lnTo>
                    <a:pt x="1362351" y="214796"/>
                  </a:lnTo>
                  <a:lnTo>
                    <a:pt x="1364810" y="207408"/>
                  </a:lnTo>
                  <a:cubicBezTo>
                    <a:pt x="1367944" y="181811"/>
                    <a:pt x="1366079" y="154788"/>
                    <a:pt x="1358584" y="127432"/>
                  </a:cubicBezTo>
                  <a:lnTo>
                    <a:pt x="1358585" y="127432"/>
                  </a:lnTo>
                  <a:cubicBezTo>
                    <a:pt x="1377610" y="138416"/>
                    <a:pt x="1393778" y="152270"/>
                    <a:pt x="1406724" y="167919"/>
                  </a:cubicBezTo>
                  <a:lnTo>
                    <a:pt x="1419628" y="190872"/>
                  </a:lnTo>
                  <a:lnTo>
                    <a:pt x="1420308" y="160243"/>
                  </a:lnTo>
                  <a:cubicBezTo>
                    <a:pt x="1419298" y="146868"/>
                    <a:pt x="1416957" y="133273"/>
                    <a:pt x="1413209" y="119596"/>
                  </a:cubicBezTo>
                  <a:lnTo>
                    <a:pt x="1413209" y="119595"/>
                  </a:lnTo>
                  <a:cubicBezTo>
                    <a:pt x="1489312" y="163533"/>
                    <a:pt x="1519693" y="253388"/>
                    <a:pt x="1481064" y="320292"/>
                  </a:cubicBezTo>
                  <a:cubicBezTo>
                    <a:pt x="1471407" y="337019"/>
                    <a:pt x="1458352" y="350728"/>
                    <a:pt x="1443011" y="361195"/>
                  </a:cubicBezTo>
                  <a:lnTo>
                    <a:pt x="1410007" y="374875"/>
                  </a:lnTo>
                  <a:lnTo>
                    <a:pt x="1433531" y="450660"/>
                  </a:lnTo>
                  <a:cubicBezTo>
                    <a:pt x="1438924" y="477013"/>
                    <a:pt x="1441756" y="504298"/>
                    <a:pt x="1441756" y="532245"/>
                  </a:cubicBezTo>
                  <a:cubicBezTo>
                    <a:pt x="1441756" y="727870"/>
                    <a:pt x="1302993" y="891086"/>
                    <a:pt x="1118527" y="928833"/>
                  </a:cubicBezTo>
                  <a:lnTo>
                    <a:pt x="1076432" y="933077"/>
                  </a:lnTo>
                  <a:lnTo>
                    <a:pt x="1087351" y="1010478"/>
                  </a:lnTo>
                  <a:lnTo>
                    <a:pt x="1213152" y="1010477"/>
                  </a:lnTo>
                  <a:cubicBezTo>
                    <a:pt x="1242087" y="1010477"/>
                    <a:pt x="1265543" y="1033933"/>
                    <a:pt x="1265543" y="1062868"/>
                  </a:cubicBezTo>
                  <a:lnTo>
                    <a:pt x="1265544" y="1431066"/>
                  </a:lnTo>
                  <a:lnTo>
                    <a:pt x="1481024" y="1385386"/>
                  </a:lnTo>
                  <a:lnTo>
                    <a:pt x="1471861" y="1351189"/>
                  </a:lnTo>
                  <a:lnTo>
                    <a:pt x="1556557" y="1342346"/>
                  </a:lnTo>
                  <a:lnTo>
                    <a:pt x="1566949" y="1312146"/>
                  </a:lnTo>
                  <a:cubicBezTo>
                    <a:pt x="1572989" y="1301685"/>
                    <a:pt x="1581024" y="1292376"/>
                    <a:pt x="1590696" y="1284839"/>
                  </a:cubicBezTo>
                  <a:lnTo>
                    <a:pt x="1597446" y="1281486"/>
                  </a:lnTo>
                  <a:lnTo>
                    <a:pt x="1647094" y="1160702"/>
                  </a:lnTo>
                  <a:cubicBezTo>
                    <a:pt x="1655095" y="1141237"/>
                    <a:pt x="1677360" y="1131945"/>
                    <a:pt x="1696825" y="1139945"/>
                  </a:cubicBezTo>
                  <a:cubicBezTo>
                    <a:pt x="1706558" y="1143947"/>
                    <a:pt x="1713747" y="1151513"/>
                    <a:pt x="1717504" y="1160513"/>
                  </a:cubicBezTo>
                  <a:cubicBezTo>
                    <a:pt x="1721260" y="1169512"/>
                    <a:pt x="1721583" y="1179944"/>
                    <a:pt x="1717583" y="1189678"/>
                  </a:cubicBezTo>
                  <a:lnTo>
                    <a:pt x="1687662" y="1262471"/>
                  </a:lnTo>
                  <a:lnTo>
                    <a:pt x="1708838" y="1269758"/>
                  </a:lnTo>
                  <a:lnTo>
                    <a:pt x="1822941" y="1195390"/>
                  </a:lnTo>
                  <a:cubicBezTo>
                    <a:pt x="1836164" y="1186772"/>
                    <a:pt x="1853871" y="1190505"/>
                    <a:pt x="1862489" y="1203728"/>
                  </a:cubicBezTo>
                  <a:cubicBezTo>
                    <a:pt x="1871107" y="1216951"/>
                    <a:pt x="1867374" y="1234657"/>
                    <a:pt x="1854151" y="1243276"/>
                  </a:cubicBezTo>
                  <a:lnTo>
                    <a:pt x="1750627" y="1310748"/>
                  </a:lnTo>
                  <a:lnTo>
                    <a:pt x="1754770" y="1319089"/>
                  </a:lnTo>
                  <a:lnTo>
                    <a:pt x="1900369" y="1280075"/>
                  </a:lnTo>
                  <a:cubicBezTo>
                    <a:pt x="1915615" y="1275990"/>
                    <a:pt x="1931287" y="1285038"/>
                    <a:pt x="1935372" y="1300284"/>
                  </a:cubicBezTo>
                  <a:cubicBezTo>
                    <a:pt x="1939457" y="1315530"/>
                    <a:pt x="1930409" y="1331201"/>
                    <a:pt x="1915163" y="1335286"/>
                  </a:cubicBezTo>
                  <a:lnTo>
                    <a:pt x="1771016" y="1373910"/>
                  </a:lnTo>
                  <a:lnTo>
                    <a:pt x="1771514" y="1381848"/>
                  </a:lnTo>
                  <a:lnTo>
                    <a:pt x="1893207" y="1389152"/>
                  </a:lnTo>
                  <a:cubicBezTo>
                    <a:pt x="1908963" y="1390099"/>
                    <a:pt x="1920969" y="1403638"/>
                    <a:pt x="1920023" y="1419393"/>
                  </a:cubicBezTo>
                  <a:cubicBezTo>
                    <a:pt x="1919076" y="1435148"/>
                    <a:pt x="1905538" y="1447154"/>
                    <a:pt x="1889782" y="1446208"/>
                  </a:cubicBezTo>
                  <a:lnTo>
                    <a:pt x="1762192" y="1438550"/>
                  </a:lnTo>
                  <a:lnTo>
                    <a:pt x="1757107" y="1446458"/>
                  </a:lnTo>
                  <a:lnTo>
                    <a:pt x="1829458" y="1464069"/>
                  </a:lnTo>
                  <a:cubicBezTo>
                    <a:pt x="1842003" y="1467123"/>
                    <a:pt x="1849697" y="1479768"/>
                    <a:pt x="1846644" y="1492314"/>
                  </a:cubicBezTo>
                  <a:cubicBezTo>
                    <a:pt x="1843590" y="1504860"/>
                    <a:pt x="1830944" y="1512553"/>
                    <a:pt x="1818398" y="1509499"/>
                  </a:cubicBezTo>
                  <a:lnTo>
                    <a:pt x="1709615" y="1483019"/>
                  </a:lnTo>
                  <a:lnTo>
                    <a:pt x="1704014" y="1485467"/>
                  </a:lnTo>
                  <a:lnTo>
                    <a:pt x="1683935" y="1490846"/>
                  </a:lnTo>
                  <a:cubicBezTo>
                    <a:pt x="1658756" y="1497594"/>
                    <a:pt x="1633227" y="1493495"/>
                    <a:pt x="1612305" y="1481416"/>
                  </a:cubicBezTo>
                  <a:lnTo>
                    <a:pt x="1588206" y="1460459"/>
                  </a:lnTo>
                  <a:lnTo>
                    <a:pt x="1510435" y="1495148"/>
                  </a:lnTo>
                  <a:lnTo>
                    <a:pt x="1500589" y="1458402"/>
                  </a:lnTo>
                  <a:lnTo>
                    <a:pt x="1265544" y="1534914"/>
                  </a:lnTo>
                  <a:lnTo>
                    <a:pt x="1265544" y="1597059"/>
                  </a:lnTo>
                  <a:lnTo>
                    <a:pt x="1265543" y="1621582"/>
                  </a:lnTo>
                  <a:lnTo>
                    <a:pt x="1535838" y="1566563"/>
                  </a:lnTo>
                  <a:lnTo>
                    <a:pt x="1535919" y="1566865"/>
                  </a:lnTo>
                  <a:lnTo>
                    <a:pt x="1611553" y="1550282"/>
                  </a:lnTo>
                  <a:lnTo>
                    <a:pt x="1692257" y="2096247"/>
                  </a:lnTo>
                  <a:lnTo>
                    <a:pt x="1662602" y="2102748"/>
                  </a:lnTo>
                  <a:lnTo>
                    <a:pt x="1666533" y="2136619"/>
                  </a:lnTo>
                  <a:lnTo>
                    <a:pt x="1810355" y="2098082"/>
                  </a:lnTo>
                  <a:cubicBezTo>
                    <a:pt x="1821920" y="2094983"/>
                    <a:pt x="1833567" y="2094376"/>
                    <a:pt x="1844723" y="2095929"/>
                  </a:cubicBezTo>
                  <a:cubicBezTo>
                    <a:pt x="1878193" y="2100589"/>
                    <a:pt x="1907265" y="2124705"/>
                    <a:pt x="1916561" y="2159400"/>
                  </a:cubicBezTo>
                  <a:lnTo>
                    <a:pt x="1939006" y="2243163"/>
                  </a:lnTo>
                  <a:lnTo>
                    <a:pt x="1577121" y="2340130"/>
                  </a:lnTo>
                  <a:lnTo>
                    <a:pt x="1532233" y="2172606"/>
                  </a:lnTo>
                  <a:lnTo>
                    <a:pt x="1572951" y="2161695"/>
                  </a:lnTo>
                  <a:lnTo>
                    <a:pt x="1560959" y="2125034"/>
                  </a:lnTo>
                  <a:lnTo>
                    <a:pt x="1524784" y="2132966"/>
                  </a:lnTo>
                  <a:lnTo>
                    <a:pt x="1422812" y="1784820"/>
                  </a:lnTo>
                  <a:lnTo>
                    <a:pt x="1041962" y="1912211"/>
                  </a:lnTo>
                  <a:lnTo>
                    <a:pt x="777194" y="2312316"/>
                  </a:lnTo>
                  <a:lnTo>
                    <a:pt x="776925" y="2312161"/>
                  </a:lnTo>
                  <a:lnTo>
                    <a:pt x="735170" y="2377367"/>
                  </a:lnTo>
                  <a:lnTo>
                    <a:pt x="292048" y="2048378"/>
                  </a:lnTo>
                  <a:lnTo>
                    <a:pt x="308419" y="2022811"/>
                  </a:lnTo>
                  <a:lnTo>
                    <a:pt x="281690" y="2001639"/>
                  </a:lnTo>
                  <a:lnTo>
                    <a:pt x="207241" y="2130588"/>
                  </a:lnTo>
                  <a:cubicBezTo>
                    <a:pt x="183295" y="2172063"/>
                    <a:pt x="130260" y="2186274"/>
                    <a:pt x="88784" y="2162328"/>
                  </a:cubicBezTo>
                  <a:lnTo>
                    <a:pt x="13684" y="2118969"/>
                  </a:lnTo>
                  <a:lnTo>
                    <a:pt x="201009" y="1794513"/>
                  </a:lnTo>
                  <a:lnTo>
                    <a:pt x="351209" y="1881230"/>
                  </a:lnTo>
                  <a:lnTo>
                    <a:pt x="330131" y="1917737"/>
                  </a:lnTo>
                  <a:lnTo>
                    <a:pt x="364535" y="1935178"/>
                  </a:lnTo>
                  <a:lnTo>
                    <a:pt x="384505" y="1903991"/>
                  </a:lnTo>
                  <a:lnTo>
                    <a:pt x="702784" y="2078063"/>
                  </a:lnTo>
                  <a:lnTo>
                    <a:pt x="839969" y="1802981"/>
                  </a:lnTo>
                  <a:lnTo>
                    <a:pt x="817663" y="1769898"/>
                  </a:lnTo>
                  <a:cubicBezTo>
                    <a:pt x="811662" y="1755710"/>
                    <a:pt x="808343" y="1740110"/>
                    <a:pt x="808343" y="1723736"/>
                  </a:cubicBezTo>
                  <a:lnTo>
                    <a:pt x="808342" y="1637249"/>
                  </a:lnTo>
                  <a:lnTo>
                    <a:pt x="743837" y="1691813"/>
                  </a:lnTo>
                  <a:cubicBezTo>
                    <a:pt x="536128" y="1839316"/>
                    <a:pt x="272363" y="1842754"/>
                    <a:pt x="116353" y="1686743"/>
                  </a:cubicBezTo>
                  <a:cubicBezTo>
                    <a:pt x="-61945" y="1508446"/>
                    <a:pt x="-31983" y="1189408"/>
                    <a:pt x="183274" y="974150"/>
                  </a:cubicBezTo>
                  <a:cubicBezTo>
                    <a:pt x="344716" y="812708"/>
                    <a:pt x="564535" y="755494"/>
                    <a:pt x="739574" y="812196"/>
                  </a:cubicBezTo>
                  <a:lnTo>
                    <a:pt x="749065" y="816512"/>
                  </a:lnTo>
                  <a:lnTo>
                    <a:pt x="701266" y="758579"/>
                  </a:lnTo>
                  <a:cubicBezTo>
                    <a:pt x="657617" y="693970"/>
                    <a:pt x="632130" y="616084"/>
                    <a:pt x="632130" y="532245"/>
                  </a:cubicBezTo>
                  <a:cubicBezTo>
                    <a:pt x="632131" y="476351"/>
                    <a:pt x="643458" y="423104"/>
                    <a:pt x="663943" y="374673"/>
                  </a:cubicBezTo>
                  <a:lnTo>
                    <a:pt x="672357" y="359170"/>
                  </a:lnTo>
                  <a:lnTo>
                    <a:pt x="646272" y="348364"/>
                  </a:lnTo>
                  <a:cubicBezTo>
                    <a:pt x="637534" y="339627"/>
                    <a:pt x="632130" y="327557"/>
                    <a:pt x="632130" y="314224"/>
                  </a:cubicBezTo>
                  <a:cubicBezTo>
                    <a:pt x="632130" y="287558"/>
                    <a:pt x="653747" y="265941"/>
                    <a:pt x="680413" y="265941"/>
                  </a:cubicBezTo>
                  <a:lnTo>
                    <a:pt x="687558" y="265941"/>
                  </a:lnTo>
                  <a:lnTo>
                    <a:pt x="688768" y="255002"/>
                  </a:lnTo>
                  <a:cubicBezTo>
                    <a:pt x="721448" y="109473"/>
                    <a:pt x="862752" y="0"/>
                    <a:pt x="103211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112787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pop809_盗難注意</dc:title>
  <dc:subject>pop809_盗難注意</dc:subject>
  <dc:creator>http://www.digipot.net</dc:creator>
  <cp:lastModifiedBy/>
  <cp:revision>1</cp:revision>
  <dcterms:created xsi:type="dcterms:W3CDTF">2014-07-30T05:46:34Z</dcterms:created>
  <dcterms:modified xsi:type="dcterms:W3CDTF">2017-03-30T05:59:53Z</dcterms:modified>
  <cp:version>1</cp:version>
</cp:coreProperties>
</file>