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0" d="100"/>
          <a:sy n="70" d="100"/>
        </p:scale>
        <p:origin x="2088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245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</a:rPr>
              <a:t>吸殻は</a:t>
            </a:r>
            <a:endParaRPr lang="en-US" altLang="ja-JP" sz="13000" dirty="0">
              <a:solidFill>
                <a:srgbClr val="FFFF00"/>
              </a:solidFill>
            </a:endParaRPr>
          </a:p>
          <a:p>
            <a:r>
              <a:rPr lang="ja-JP" altLang="en-US" sz="13000" dirty="0"/>
              <a:t>捨てないで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吸殻は</a:t>
            </a:r>
            <a:endParaRPr lang="en-US" altLang="ja-JP" sz="13000" dirty="0"/>
          </a:p>
          <a:p>
            <a:r>
              <a:rPr lang="ja-JP" altLang="en-US" sz="13000" dirty="0"/>
              <a:t>捨てないで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908720" y="2207695"/>
            <a:ext cx="5110998" cy="5252961"/>
            <a:chOff x="4983180" y="5963776"/>
            <a:chExt cx="2071653" cy="2129195"/>
          </a:xfrm>
        </p:grpSpPr>
        <p:sp>
          <p:nvSpPr>
            <p:cNvPr id="21" name="楕円 20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38" name="台形 37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台形 38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3" name="弦 22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弦 26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2" name="小波 31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小波 32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056783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吸殻は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捨てないで</a:t>
            </a:r>
          </a:p>
        </p:txBody>
      </p:sp>
      <p:grpSp>
        <p:nvGrpSpPr>
          <p:cNvPr id="21" name="グループ化 20"/>
          <p:cNvGrpSpPr/>
          <p:nvPr/>
        </p:nvGrpSpPr>
        <p:grpSpPr>
          <a:xfrm>
            <a:off x="1251409" y="1217585"/>
            <a:ext cx="4355182" cy="4476150"/>
            <a:chOff x="4983180" y="5963776"/>
            <a:chExt cx="2071653" cy="2129195"/>
          </a:xfrm>
        </p:grpSpPr>
        <p:sp>
          <p:nvSpPr>
            <p:cNvPr id="22" name="楕円 21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39" name="台形 38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台形 39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" name="弦 23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弦 24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8" name="弦 27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3" name="小波 32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1254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絶対やめて！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吸殻は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捨てないで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1251409" y="1992046"/>
            <a:ext cx="4355182" cy="4476150"/>
            <a:chOff x="4983180" y="5963776"/>
            <a:chExt cx="2071653" cy="2129195"/>
          </a:xfrm>
        </p:grpSpPr>
        <p:sp>
          <p:nvSpPr>
            <p:cNvPr id="23" name="楕円 22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41" name="台形 40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" name="弦 24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弦 29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弦 30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小波 35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小波 36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12540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吸殻は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捨てないで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1251409" y="1992046"/>
            <a:ext cx="4355182" cy="4476150"/>
            <a:chOff x="4983180" y="5963776"/>
            <a:chExt cx="2071653" cy="2129195"/>
          </a:xfrm>
        </p:grpSpPr>
        <p:sp>
          <p:nvSpPr>
            <p:cNvPr id="23" name="楕円 22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41" name="台形 40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" name="弦 24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弦 29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弦 30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小波 35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小波 36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607636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pop808_吸殻は捨てないで</dc:title>
  <dc:subject>pop808_吸殻は捨てないで</dc:subject>
  <dc:creator>http://www.digipot.net</dc:creator>
  <cp:lastModifiedBy/>
  <cp:revision>1</cp:revision>
  <dcterms:created xsi:type="dcterms:W3CDTF">2014-12-04T06:28:15Z</dcterms:created>
  <dcterms:modified xsi:type="dcterms:W3CDTF">2017-02-14T07:26:44Z</dcterms:modified>
  <cp:version>1</cp:version>
</cp:coreProperties>
</file>