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6600"/>
    <a:srgbClr val="FFCC66"/>
    <a:srgbClr val="99CCFF"/>
    <a:srgbClr val="CC6600"/>
    <a:srgbClr val="FF6600"/>
    <a:srgbClr val="CC99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1254" y="6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38790"/>
            <a:ext cx="9906000" cy="40934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吸殻は</a:t>
            </a:r>
            <a:endParaRPr lang="en-US" altLang="ja-JP" sz="13000" dirty="0">
              <a:solidFill>
                <a:srgbClr val="FFFF00"/>
              </a:solidFill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  <a:p>
            <a:r>
              <a:rPr lang="ja-JP" altLang="en-US" sz="13000" dirty="0"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捨てないで</a:t>
            </a:r>
            <a:endParaRPr lang="en-US" altLang="ja-JP" sz="13000" dirty="0"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83795"/>
            <a:ext cx="9906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吸殻は</a:t>
            </a:r>
            <a:endParaRPr lang="en-US" altLang="ja-JP" sz="13000" dirty="0"/>
          </a:p>
          <a:p>
            <a:r>
              <a:rPr lang="ja-JP" altLang="en-US" sz="13000" dirty="0"/>
              <a:t>捨てないで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387715" y="818710"/>
            <a:ext cx="5110998" cy="5252961"/>
            <a:chOff x="4983180" y="5963776"/>
            <a:chExt cx="2071653" cy="2129195"/>
          </a:xfrm>
        </p:grpSpPr>
        <p:sp>
          <p:nvSpPr>
            <p:cNvPr id="21" name="楕円 20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38" name="台形 37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台形 38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3" name="弦 22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弦 26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2" name="小波 31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小波 32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6079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吸殻は</a:t>
            </a:r>
            <a:r>
              <a:rPr lang="ja-JP" altLang="en-US" sz="8800" dirty="0">
                <a:ln w="28575">
                  <a:solidFill>
                    <a:schemeClr val="tx1"/>
                  </a:solidFill>
                </a:ln>
              </a:rPr>
              <a:t>捨てないで</a:t>
            </a:r>
          </a:p>
        </p:txBody>
      </p:sp>
      <p:grpSp>
        <p:nvGrpSpPr>
          <p:cNvPr id="21" name="グループ化 20"/>
          <p:cNvGrpSpPr/>
          <p:nvPr/>
        </p:nvGrpSpPr>
        <p:grpSpPr>
          <a:xfrm>
            <a:off x="2992674" y="683695"/>
            <a:ext cx="3920650" cy="4029550"/>
            <a:chOff x="4983180" y="5963776"/>
            <a:chExt cx="2071653" cy="2129195"/>
          </a:xfrm>
        </p:grpSpPr>
        <p:sp>
          <p:nvSpPr>
            <p:cNvPr id="22" name="楕円 21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39" name="台形 38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台形 39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" name="弦 23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弦 24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8" name="弦 27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3" name="小波 32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吸殻は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捨てないで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3468474" y="1384300"/>
            <a:ext cx="3309520" cy="3401444"/>
            <a:chOff x="4983180" y="5963776"/>
            <a:chExt cx="2071653" cy="2129195"/>
          </a:xfrm>
        </p:grpSpPr>
        <p:sp>
          <p:nvSpPr>
            <p:cNvPr id="23" name="楕円 22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40" name="台形 39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" name="弦 24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弦 25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9" name="弦 28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小波 35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絶対やめて！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吸殻は</a:t>
            </a:r>
            <a:r>
              <a:rPr lang="ja-JP" altLang="en-US" sz="8000" dirty="0">
                <a:ln w="28575">
                  <a:solidFill>
                    <a:schemeClr val="tx1"/>
                  </a:solidFill>
                </a:ln>
              </a:rPr>
              <a:t>捨てないで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3468474" y="1384300"/>
            <a:ext cx="3309520" cy="3401444"/>
            <a:chOff x="4983180" y="5963776"/>
            <a:chExt cx="2071653" cy="2129195"/>
          </a:xfrm>
        </p:grpSpPr>
        <p:sp>
          <p:nvSpPr>
            <p:cNvPr id="23" name="楕円 22"/>
            <p:cNvSpPr/>
            <p:nvPr/>
          </p:nvSpPr>
          <p:spPr bwMode="auto">
            <a:xfrm>
              <a:off x="4983180" y="6021318"/>
              <a:ext cx="2071653" cy="20716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5328931" y="6424830"/>
              <a:ext cx="1148402" cy="1567478"/>
              <a:chOff x="8131086" y="2798383"/>
              <a:chExt cx="1148402" cy="1567478"/>
            </a:xfrm>
          </p:grpSpPr>
          <p:sp>
            <p:nvSpPr>
              <p:cNvPr id="40" name="台形 39"/>
              <p:cNvSpPr/>
              <p:nvPr/>
            </p:nvSpPr>
            <p:spPr bwMode="auto">
              <a:xfrm>
                <a:off x="8131086" y="2888390"/>
                <a:ext cx="1148402" cy="450051"/>
              </a:xfrm>
              <a:prstGeom prst="trapezoid">
                <a:avLst>
                  <a:gd name="adj" fmla="val 15872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台形 40"/>
              <p:cNvSpPr/>
              <p:nvPr/>
            </p:nvSpPr>
            <p:spPr bwMode="auto">
              <a:xfrm>
                <a:off x="8210526" y="2798383"/>
                <a:ext cx="989522" cy="90008"/>
              </a:xfrm>
              <a:prstGeom prst="trapezoid">
                <a:avLst>
                  <a:gd name="adj" fmla="val 213938"/>
                </a:avLst>
              </a:prstGeom>
              <a:gradFill>
                <a:gsLst>
                  <a:gs pos="0">
                    <a:srgbClr val="FFFFCC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/>
              <p:cNvSpPr/>
              <p:nvPr/>
            </p:nvSpPr>
            <p:spPr bwMode="auto">
              <a:xfrm>
                <a:off x="8212907" y="2933396"/>
                <a:ext cx="984760" cy="419726"/>
              </a:xfrm>
              <a:custGeom>
                <a:avLst/>
                <a:gdLst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7877 w 984760"/>
                  <a:gd name="connsiteY6" fmla="*/ 55083 h 419726"/>
                  <a:gd name="connsiteX7" fmla="*/ 55723 w 984760"/>
                  <a:gd name="connsiteY7" fmla="*/ 49884 h 419726"/>
                  <a:gd name="connsiteX8" fmla="*/ 105607 w 984760"/>
                  <a:gd name="connsiteY8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26884 w 984760"/>
                  <a:gd name="connsiteY3" fmla="*/ 55083 h 419726"/>
                  <a:gd name="connsiteX4" fmla="*/ 984760 w 984760"/>
                  <a:gd name="connsiteY4" fmla="*/ 419726 h 419726"/>
                  <a:gd name="connsiteX5" fmla="*/ 0 w 984760"/>
                  <a:gd name="connsiteY5" fmla="*/ 419726 h 419726"/>
                  <a:gd name="connsiteX6" fmla="*/ 55723 w 984760"/>
                  <a:gd name="connsiteY6" fmla="*/ 49884 h 419726"/>
                  <a:gd name="connsiteX7" fmla="*/ 105607 w 984760"/>
                  <a:gd name="connsiteY7" fmla="*/ 0 h 419726"/>
                  <a:gd name="connsiteX0" fmla="*/ 105607 w 984760"/>
                  <a:gd name="connsiteY0" fmla="*/ 0 h 419726"/>
                  <a:gd name="connsiteX1" fmla="*/ 879153 w 984760"/>
                  <a:gd name="connsiteY1" fmla="*/ 0 h 419726"/>
                  <a:gd name="connsiteX2" fmla="*/ 929037 w 984760"/>
                  <a:gd name="connsiteY2" fmla="*/ 49884 h 419726"/>
                  <a:gd name="connsiteX3" fmla="*/ 984760 w 984760"/>
                  <a:gd name="connsiteY3" fmla="*/ 419726 h 419726"/>
                  <a:gd name="connsiteX4" fmla="*/ 0 w 984760"/>
                  <a:gd name="connsiteY4" fmla="*/ 419726 h 419726"/>
                  <a:gd name="connsiteX5" fmla="*/ 55723 w 984760"/>
                  <a:gd name="connsiteY5" fmla="*/ 49884 h 419726"/>
                  <a:gd name="connsiteX6" fmla="*/ 105607 w 984760"/>
                  <a:gd name="connsiteY6" fmla="*/ 0 h 41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760" h="419726">
                    <a:moveTo>
                      <a:pt x="105607" y="0"/>
                    </a:moveTo>
                    <a:lnTo>
                      <a:pt x="879153" y="0"/>
                    </a:lnTo>
                    <a:cubicBezTo>
                      <a:pt x="906703" y="0"/>
                      <a:pt x="929037" y="22334"/>
                      <a:pt x="929037" y="49884"/>
                    </a:cubicBezTo>
                    <a:lnTo>
                      <a:pt x="984760" y="419726"/>
                    </a:lnTo>
                    <a:lnTo>
                      <a:pt x="0" y="419726"/>
                    </a:lnTo>
                    <a:lnTo>
                      <a:pt x="55723" y="49884"/>
                    </a:lnTo>
                    <a:cubicBezTo>
                      <a:pt x="55723" y="22334"/>
                      <a:pt x="78057" y="0"/>
                      <a:pt x="1056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台形 42"/>
              <p:cNvSpPr/>
              <p:nvPr/>
            </p:nvSpPr>
            <p:spPr bwMode="auto">
              <a:xfrm flipV="1">
                <a:off x="8131086" y="3338440"/>
                <a:ext cx="1148402" cy="1027421"/>
              </a:xfrm>
              <a:prstGeom prst="trapezoid">
                <a:avLst>
                  <a:gd name="adj" fmla="val 20502"/>
                </a:avLst>
              </a:prstGeom>
              <a:gradFill>
                <a:gsLst>
                  <a:gs pos="0">
                    <a:srgbClr val="FFCC66"/>
                  </a:gs>
                  <a:gs pos="100000">
                    <a:srgbClr val="FFFF99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" name="弦 24"/>
            <p:cNvSpPr/>
            <p:nvPr/>
          </p:nvSpPr>
          <p:spPr bwMode="auto">
            <a:xfrm>
              <a:off x="5988638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弦 25"/>
            <p:cNvSpPr/>
            <p:nvPr/>
          </p:nvSpPr>
          <p:spPr bwMode="auto">
            <a:xfrm flipH="1">
              <a:off x="5539459" y="7126265"/>
              <a:ext cx="288729" cy="288729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/>
            <p:cNvSpPr/>
            <p:nvPr/>
          </p:nvSpPr>
          <p:spPr bwMode="auto">
            <a:xfrm>
              <a:off x="5654753" y="7513318"/>
              <a:ext cx="533995" cy="380666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737206" y="7597775"/>
              <a:ext cx="372128" cy="21449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0"/>
                </a:avLst>
              </a:prstTxWarp>
              <a:spAutoFit/>
            </a:bodyPr>
            <a:lstStyle/>
            <a:p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</a:t>
              </a:r>
              <a:r>
                <a:rPr lang="en-US" altLang="ja-JP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9" name="弦 28"/>
            <p:cNvSpPr/>
            <p:nvPr/>
          </p:nvSpPr>
          <p:spPr bwMode="auto">
            <a:xfrm>
              <a:off x="6077200" y="7177505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/>
            <p:cNvSpPr/>
            <p:nvPr/>
          </p:nvSpPr>
          <p:spPr bwMode="auto">
            <a:xfrm flipH="1">
              <a:off x="5619749" y="7171351"/>
              <a:ext cx="132004" cy="132004"/>
            </a:xfrm>
            <a:prstGeom prst="chord">
              <a:avLst>
                <a:gd name="adj1" fmla="val 224689"/>
                <a:gd name="adj2" fmla="val 1373962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 rot="20000527">
              <a:off x="5849163" y="5963776"/>
              <a:ext cx="824260" cy="568676"/>
              <a:chOff x="8078836" y="4872957"/>
              <a:chExt cx="1405907" cy="969968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8159621" y="5601846"/>
                <a:ext cx="1325122" cy="241079"/>
                <a:chOff x="8159621" y="5601846"/>
                <a:chExt cx="1325122" cy="241079"/>
              </a:xfrm>
            </p:grpSpPr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8078836" y="4872957"/>
                <a:ext cx="387999" cy="624995"/>
                <a:chOff x="7894476" y="4237391"/>
                <a:chExt cx="575497" cy="62499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4" name="小波 33"/>
                <p:cNvSpPr/>
                <p:nvPr/>
              </p:nvSpPr>
              <p:spPr bwMode="auto">
                <a:xfrm rot="5400000">
                  <a:off x="808689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小波 34"/>
                <p:cNvSpPr/>
                <p:nvPr/>
              </p:nvSpPr>
              <p:spPr bwMode="auto">
                <a:xfrm rot="5400000">
                  <a:off x="78811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小波 35"/>
                <p:cNvSpPr/>
                <p:nvPr/>
              </p:nvSpPr>
              <p:spPr bwMode="auto">
                <a:xfrm rot="5400000">
                  <a:off x="7652557" y="4479310"/>
                  <a:ext cx="624995" cy="141157"/>
                </a:xfrm>
                <a:prstGeom prst="doubleWave">
                  <a:avLst>
                    <a:gd name="adj1" fmla="val 12500"/>
                    <a:gd name="adj2" fmla="val -243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237693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pop808_吸殻は捨てないで</dc:title>
  <dc:subject>pop808_吸殻は捨てないで</dc:subject>
  <dc:creator>http://www.digipot.net</dc:creator>
  <cp:lastModifiedBy/>
  <cp:revision>1</cp:revision>
  <dcterms:created xsi:type="dcterms:W3CDTF">2014-12-04T06:28:23Z</dcterms:created>
  <dcterms:modified xsi:type="dcterms:W3CDTF">2017-02-14T07:26:42Z</dcterms:modified>
  <cp:version>1</cp:version>
</cp:coreProperties>
</file>