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7" r:id="rId3"/>
    <p:sldId id="278" r:id="rId4"/>
    <p:sldId id="273" r:id="rId5"/>
    <p:sldId id="274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70" d="100"/>
          <a:sy n="70" d="100"/>
        </p:scale>
        <p:origin x="2088" y="8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63715" y="227475"/>
            <a:ext cx="4801314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000" dirty="0"/>
              <a:t>ゴミは</a:t>
            </a:r>
            <a:endParaRPr lang="en-US" altLang="ja-JP" sz="15000" dirty="0">
              <a:solidFill>
                <a:srgbClr val="FF0000"/>
              </a:solidFill>
            </a:endParaRPr>
          </a:p>
          <a:p>
            <a:r>
              <a:rPr lang="ja-JP" altLang="en-US" sz="15000" dirty="0">
                <a:solidFill>
                  <a:srgbClr val="FF0000"/>
                </a:solidFill>
              </a:rPr>
              <a:t>ゴミ箱へ</a:t>
            </a: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908720" y="227475"/>
            <a:ext cx="4801314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000" dirty="0">
                <a:solidFill>
                  <a:schemeClr val="tx1"/>
                </a:solidFill>
              </a:rPr>
              <a:t>ゴミは</a:t>
            </a:r>
            <a:endParaRPr lang="en-US" altLang="ja-JP" sz="15000" dirty="0">
              <a:solidFill>
                <a:schemeClr val="tx1"/>
              </a:solidFill>
            </a:endParaRPr>
          </a:p>
          <a:p>
            <a:r>
              <a:rPr lang="ja-JP" altLang="en-US" sz="15000" dirty="0">
                <a:solidFill>
                  <a:schemeClr val="tx1"/>
                </a:solidFill>
              </a:rPr>
              <a:t>ゴミ箱へ</a:t>
            </a:r>
          </a:p>
        </p:txBody>
      </p:sp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/>
          <p:cNvGrpSpPr/>
          <p:nvPr/>
        </p:nvGrpSpPr>
        <p:grpSpPr>
          <a:xfrm>
            <a:off x="863715" y="2207695"/>
            <a:ext cx="4985698" cy="5301948"/>
            <a:chOff x="-2112911" y="5976337"/>
            <a:chExt cx="2071653" cy="2203062"/>
          </a:xfrm>
        </p:grpSpPr>
        <p:sp>
          <p:nvSpPr>
            <p:cNvPr id="8" name="楕円 7"/>
            <p:cNvSpPr/>
            <p:nvPr/>
          </p:nvSpPr>
          <p:spPr bwMode="auto">
            <a:xfrm>
              <a:off x="-2112911" y="6021318"/>
              <a:ext cx="2071653" cy="2071653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" name="グループ化 8"/>
            <p:cNvGrpSpPr/>
            <p:nvPr/>
          </p:nvGrpSpPr>
          <p:grpSpPr>
            <a:xfrm>
              <a:off x="-1750269" y="6599332"/>
              <a:ext cx="1363282" cy="1580067"/>
              <a:chOff x="4256467" y="844547"/>
              <a:chExt cx="1363282" cy="1580067"/>
            </a:xfrm>
          </p:grpSpPr>
          <p:sp>
            <p:nvSpPr>
              <p:cNvPr id="18" name="楕円 17"/>
              <p:cNvSpPr/>
              <p:nvPr/>
            </p:nvSpPr>
            <p:spPr bwMode="auto">
              <a:xfrm>
                <a:off x="4507291" y="2111038"/>
                <a:ext cx="861634" cy="313576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9" name="フリーフォーム: 図形 18"/>
              <p:cNvSpPr/>
              <p:nvPr/>
            </p:nvSpPr>
            <p:spPr bwMode="auto">
              <a:xfrm>
                <a:off x="4256467" y="844547"/>
                <a:ext cx="1363282" cy="1548317"/>
              </a:xfrm>
              <a:custGeom>
                <a:avLst/>
                <a:gdLst>
                  <a:gd name="connsiteX0" fmla="*/ 681641 w 1363282"/>
                  <a:gd name="connsiteY0" fmla="*/ 0 h 1548317"/>
                  <a:gd name="connsiteX1" fmla="*/ 1363282 w 1363282"/>
                  <a:gd name="connsiteY1" fmla="*/ 160162 h 1548317"/>
                  <a:gd name="connsiteX2" fmla="*/ 1357997 w 1363282"/>
                  <a:gd name="connsiteY2" fmla="*/ 172481 h 1548317"/>
                  <a:gd name="connsiteX3" fmla="*/ 1109544 w 1363282"/>
                  <a:gd name="connsiteY3" fmla="*/ 1418172 h 1548317"/>
                  <a:gd name="connsiteX4" fmla="*/ 1105078 w 1363282"/>
                  <a:gd name="connsiteY4" fmla="*/ 1418172 h 1548317"/>
                  <a:gd name="connsiteX5" fmla="*/ 1103706 w 1363282"/>
                  <a:gd name="connsiteY5" fmla="*/ 1423128 h 1548317"/>
                  <a:gd name="connsiteX6" fmla="*/ 681641 w 1363282"/>
                  <a:gd name="connsiteY6" fmla="*/ 1548317 h 1548317"/>
                  <a:gd name="connsiteX7" fmla="*/ 259577 w 1363282"/>
                  <a:gd name="connsiteY7" fmla="*/ 1423128 h 1548317"/>
                  <a:gd name="connsiteX8" fmla="*/ 258204 w 1363282"/>
                  <a:gd name="connsiteY8" fmla="*/ 1418172 h 1548317"/>
                  <a:gd name="connsiteX9" fmla="*/ 253740 w 1363282"/>
                  <a:gd name="connsiteY9" fmla="*/ 1418172 h 1548317"/>
                  <a:gd name="connsiteX10" fmla="*/ 5289 w 1363282"/>
                  <a:gd name="connsiteY10" fmla="*/ 172490 h 1548317"/>
                  <a:gd name="connsiteX11" fmla="*/ 0 w 1363282"/>
                  <a:gd name="connsiteY11" fmla="*/ 160162 h 1548317"/>
                  <a:gd name="connsiteX12" fmla="*/ 681641 w 1363282"/>
                  <a:gd name="connsiteY12" fmla="*/ 0 h 1548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63282" h="1548317">
                    <a:moveTo>
                      <a:pt x="681641" y="0"/>
                    </a:moveTo>
                    <a:cubicBezTo>
                      <a:pt x="1058101" y="0"/>
                      <a:pt x="1363282" y="71707"/>
                      <a:pt x="1363282" y="160162"/>
                    </a:cubicBezTo>
                    <a:lnTo>
                      <a:pt x="1357997" y="172481"/>
                    </a:lnTo>
                    <a:lnTo>
                      <a:pt x="1109544" y="1418172"/>
                    </a:lnTo>
                    <a:lnTo>
                      <a:pt x="1105078" y="1418172"/>
                    </a:lnTo>
                    <a:lnTo>
                      <a:pt x="1103706" y="1423128"/>
                    </a:lnTo>
                    <a:cubicBezTo>
                      <a:pt x="1063534" y="1494573"/>
                      <a:pt x="889833" y="1548317"/>
                      <a:pt x="681641" y="1548317"/>
                    </a:cubicBezTo>
                    <a:cubicBezTo>
                      <a:pt x="473449" y="1548317"/>
                      <a:pt x="299749" y="1494573"/>
                      <a:pt x="259577" y="1423128"/>
                    </a:cubicBezTo>
                    <a:lnTo>
                      <a:pt x="258204" y="1418172"/>
                    </a:lnTo>
                    <a:lnTo>
                      <a:pt x="253740" y="1418172"/>
                    </a:lnTo>
                    <a:lnTo>
                      <a:pt x="5289" y="172490"/>
                    </a:lnTo>
                    <a:lnTo>
                      <a:pt x="0" y="160162"/>
                    </a:lnTo>
                    <a:cubicBezTo>
                      <a:pt x="0" y="71707"/>
                      <a:pt x="305181" y="0"/>
                      <a:pt x="681641" y="0"/>
                    </a:cubicBezTo>
                    <a:close/>
                  </a:path>
                </a:pathLst>
              </a:custGeom>
              <a:pattFill prst="openDmnd">
                <a:fgClr>
                  <a:schemeClr val="bg2"/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" name="フリーフォーム: 図形 22"/>
              <p:cNvSpPr/>
              <p:nvPr/>
            </p:nvSpPr>
            <p:spPr bwMode="auto">
              <a:xfrm>
                <a:off x="4256467" y="844547"/>
                <a:ext cx="1363282" cy="1548317"/>
              </a:xfrm>
              <a:custGeom>
                <a:avLst/>
                <a:gdLst>
                  <a:gd name="connsiteX0" fmla="*/ 681641 w 1363282"/>
                  <a:gd name="connsiteY0" fmla="*/ 0 h 1548317"/>
                  <a:gd name="connsiteX1" fmla="*/ 1363282 w 1363282"/>
                  <a:gd name="connsiteY1" fmla="*/ 160162 h 1548317"/>
                  <a:gd name="connsiteX2" fmla="*/ 1357997 w 1363282"/>
                  <a:gd name="connsiteY2" fmla="*/ 172481 h 1548317"/>
                  <a:gd name="connsiteX3" fmla="*/ 1109544 w 1363282"/>
                  <a:gd name="connsiteY3" fmla="*/ 1418172 h 1548317"/>
                  <a:gd name="connsiteX4" fmla="*/ 1105078 w 1363282"/>
                  <a:gd name="connsiteY4" fmla="*/ 1418172 h 1548317"/>
                  <a:gd name="connsiteX5" fmla="*/ 1103706 w 1363282"/>
                  <a:gd name="connsiteY5" fmla="*/ 1423128 h 1548317"/>
                  <a:gd name="connsiteX6" fmla="*/ 681641 w 1363282"/>
                  <a:gd name="connsiteY6" fmla="*/ 1548317 h 1548317"/>
                  <a:gd name="connsiteX7" fmla="*/ 259577 w 1363282"/>
                  <a:gd name="connsiteY7" fmla="*/ 1423128 h 1548317"/>
                  <a:gd name="connsiteX8" fmla="*/ 258204 w 1363282"/>
                  <a:gd name="connsiteY8" fmla="*/ 1418172 h 1548317"/>
                  <a:gd name="connsiteX9" fmla="*/ 253740 w 1363282"/>
                  <a:gd name="connsiteY9" fmla="*/ 1418172 h 1548317"/>
                  <a:gd name="connsiteX10" fmla="*/ 5289 w 1363282"/>
                  <a:gd name="connsiteY10" fmla="*/ 172490 h 1548317"/>
                  <a:gd name="connsiteX11" fmla="*/ 0 w 1363282"/>
                  <a:gd name="connsiteY11" fmla="*/ 160162 h 1548317"/>
                  <a:gd name="connsiteX12" fmla="*/ 681641 w 1363282"/>
                  <a:gd name="connsiteY12" fmla="*/ 0 h 1548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63282" h="1548317">
                    <a:moveTo>
                      <a:pt x="681641" y="0"/>
                    </a:moveTo>
                    <a:cubicBezTo>
                      <a:pt x="1058101" y="0"/>
                      <a:pt x="1363282" y="71707"/>
                      <a:pt x="1363282" y="160162"/>
                    </a:cubicBezTo>
                    <a:lnTo>
                      <a:pt x="1357997" y="172481"/>
                    </a:lnTo>
                    <a:lnTo>
                      <a:pt x="1109544" y="1418172"/>
                    </a:lnTo>
                    <a:lnTo>
                      <a:pt x="1105078" y="1418172"/>
                    </a:lnTo>
                    <a:lnTo>
                      <a:pt x="1103706" y="1423128"/>
                    </a:lnTo>
                    <a:cubicBezTo>
                      <a:pt x="1063534" y="1494573"/>
                      <a:pt x="889833" y="1548317"/>
                      <a:pt x="681641" y="1548317"/>
                    </a:cubicBezTo>
                    <a:cubicBezTo>
                      <a:pt x="473449" y="1548317"/>
                      <a:pt x="299749" y="1494573"/>
                      <a:pt x="259577" y="1423128"/>
                    </a:cubicBezTo>
                    <a:lnTo>
                      <a:pt x="258204" y="1418172"/>
                    </a:lnTo>
                    <a:lnTo>
                      <a:pt x="253740" y="1418172"/>
                    </a:lnTo>
                    <a:lnTo>
                      <a:pt x="5289" y="172490"/>
                    </a:lnTo>
                    <a:lnTo>
                      <a:pt x="0" y="160162"/>
                    </a:lnTo>
                    <a:cubicBezTo>
                      <a:pt x="0" y="71707"/>
                      <a:pt x="305181" y="0"/>
                      <a:pt x="681641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chemeClr val="tx1">
                      <a:alpha val="0"/>
                    </a:schemeClr>
                  </a:gs>
                  <a:gs pos="100000">
                    <a:schemeClr val="tx1">
                      <a:alpha val="60000"/>
                    </a:schemeClr>
                  </a:gs>
                </a:gsLst>
                <a:lin ang="10800000" scaled="1"/>
                <a:tileRect/>
              </a:gradFill>
              <a:ln w="19050">
                <a:noFill/>
                <a:miter lim="800000"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4" name="楕円 23"/>
              <p:cNvSpPr/>
              <p:nvPr/>
            </p:nvSpPr>
            <p:spPr bwMode="auto">
              <a:xfrm>
                <a:off x="4307267" y="873039"/>
                <a:ext cx="1261682" cy="244475"/>
              </a:xfrm>
              <a:prstGeom prst="ellipse">
                <a:avLst/>
              </a:prstGeom>
              <a:pattFill prst="openDmnd">
                <a:fgClr>
                  <a:schemeClr val="bg1">
                    <a:lumMod val="9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5" name="楕円 24"/>
              <p:cNvSpPr/>
              <p:nvPr/>
            </p:nvSpPr>
            <p:spPr bwMode="auto">
              <a:xfrm>
                <a:off x="4307267" y="873038"/>
                <a:ext cx="1261682" cy="244475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tx1">
                      <a:alpha val="0"/>
                    </a:schemeClr>
                  </a:gs>
                  <a:gs pos="100000">
                    <a:schemeClr val="tx1">
                      <a:alpha val="60000"/>
                    </a:schemeClr>
                  </a:gs>
                </a:gsLst>
                <a:lin ang="5400000" scaled="1"/>
                <a:tileRect/>
              </a:gradFill>
              <a:ln w="19050">
                <a:noFill/>
                <a:miter lim="800000"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6" name="Oval 23"/>
              <p:cNvSpPr>
                <a:spLocks noChangeArrowheads="1"/>
              </p:cNvSpPr>
              <p:nvPr/>
            </p:nvSpPr>
            <p:spPr bwMode="auto">
              <a:xfrm>
                <a:off x="4523674" y="1482568"/>
                <a:ext cx="828868" cy="479232"/>
              </a:xfrm>
              <a:prstGeom prst="ellipse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7" name="テキスト ボックス 26"/>
              <p:cNvSpPr txBox="1"/>
              <p:nvPr/>
            </p:nvSpPr>
            <p:spPr>
              <a:xfrm>
                <a:off x="4600265" y="1583032"/>
                <a:ext cx="667131" cy="29468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Inflate">
                  <a:avLst>
                    <a:gd name="adj" fmla="val 12732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クズかご</a:t>
                </a:r>
              </a:p>
            </p:txBody>
          </p:sp>
          <p:sp>
            <p:nvSpPr>
              <p:cNvPr id="28" name="フリーフォーム: 図形 27"/>
              <p:cNvSpPr/>
              <p:nvPr/>
            </p:nvSpPr>
            <p:spPr bwMode="auto">
              <a:xfrm>
                <a:off x="4256467" y="847073"/>
                <a:ext cx="1363282" cy="320324"/>
              </a:xfrm>
              <a:custGeom>
                <a:avLst/>
                <a:gdLst>
                  <a:gd name="connsiteX0" fmla="*/ 681641 w 1363282"/>
                  <a:gd name="connsiteY0" fmla="*/ 28492 h 320324"/>
                  <a:gd name="connsiteX1" fmla="*/ 50800 w 1363282"/>
                  <a:gd name="connsiteY1" fmla="*/ 150730 h 320324"/>
                  <a:gd name="connsiteX2" fmla="*/ 681641 w 1363282"/>
                  <a:gd name="connsiteY2" fmla="*/ 272968 h 320324"/>
                  <a:gd name="connsiteX3" fmla="*/ 1312482 w 1363282"/>
                  <a:gd name="connsiteY3" fmla="*/ 150730 h 320324"/>
                  <a:gd name="connsiteX4" fmla="*/ 681641 w 1363282"/>
                  <a:gd name="connsiteY4" fmla="*/ 28492 h 320324"/>
                  <a:gd name="connsiteX5" fmla="*/ 681641 w 1363282"/>
                  <a:gd name="connsiteY5" fmla="*/ 0 h 320324"/>
                  <a:gd name="connsiteX6" fmla="*/ 1363282 w 1363282"/>
                  <a:gd name="connsiteY6" fmla="*/ 160162 h 320324"/>
                  <a:gd name="connsiteX7" fmla="*/ 681641 w 1363282"/>
                  <a:gd name="connsiteY7" fmla="*/ 320324 h 320324"/>
                  <a:gd name="connsiteX8" fmla="*/ 0 w 1363282"/>
                  <a:gd name="connsiteY8" fmla="*/ 160162 h 320324"/>
                  <a:gd name="connsiteX9" fmla="*/ 681641 w 1363282"/>
                  <a:gd name="connsiteY9" fmla="*/ 0 h 320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63282" h="320324">
                    <a:moveTo>
                      <a:pt x="681641" y="28492"/>
                    </a:moveTo>
                    <a:cubicBezTo>
                      <a:pt x="333237" y="28492"/>
                      <a:pt x="50800" y="83220"/>
                      <a:pt x="50800" y="150730"/>
                    </a:cubicBezTo>
                    <a:cubicBezTo>
                      <a:pt x="50800" y="218240"/>
                      <a:pt x="333237" y="272968"/>
                      <a:pt x="681641" y="272968"/>
                    </a:cubicBezTo>
                    <a:cubicBezTo>
                      <a:pt x="1030045" y="272968"/>
                      <a:pt x="1312482" y="218240"/>
                      <a:pt x="1312482" y="150730"/>
                    </a:cubicBezTo>
                    <a:cubicBezTo>
                      <a:pt x="1312482" y="83220"/>
                      <a:pt x="1030045" y="28492"/>
                      <a:pt x="681641" y="28492"/>
                    </a:cubicBezTo>
                    <a:close/>
                    <a:moveTo>
                      <a:pt x="681641" y="0"/>
                    </a:moveTo>
                    <a:cubicBezTo>
                      <a:pt x="1058101" y="0"/>
                      <a:pt x="1363282" y="71707"/>
                      <a:pt x="1363282" y="160162"/>
                    </a:cubicBezTo>
                    <a:cubicBezTo>
                      <a:pt x="1363282" y="248617"/>
                      <a:pt x="1058101" y="320324"/>
                      <a:pt x="681641" y="320324"/>
                    </a:cubicBezTo>
                    <a:cubicBezTo>
                      <a:pt x="305181" y="320324"/>
                      <a:pt x="0" y="248617"/>
                      <a:pt x="0" y="160162"/>
                    </a:cubicBezTo>
                    <a:cubicBezTo>
                      <a:pt x="0" y="71707"/>
                      <a:pt x="305181" y="0"/>
                      <a:pt x="68164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0" name="グループ化 9"/>
            <p:cNvGrpSpPr/>
            <p:nvPr/>
          </p:nvGrpSpPr>
          <p:grpSpPr>
            <a:xfrm rot="2998874">
              <a:off x="-1257964" y="6112469"/>
              <a:ext cx="418922" cy="698864"/>
              <a:chOff x="8639707" y="5126550"/>
              <a:chExt cx="982821" cy="1639587"/>
            </a:xfrm>
          </p:grpSpPr>
          <p:sp>
            <p:nvSpPr>
              <p:cNvPr id="12" name="楕円 11"/>
              <p:cNvSpPr/>
              <p:nvPr/>
            </p:nvSpPr>
            <p:spPr bwMode="auto">
              <a:xfrm>
                <a:off x="8639707" y="5126550"/>
                <a:ext cx="980543" cy="475329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楕円 12"/>
              <p:cNvSpPr/>
              <p:nvPr/>
            </p:nvSpPr>
            <p:spPr bwMode="auto">
              <a:xfrm>
                <a:off x="8639707" y="5149850"/>
                <a:ext cx="980543" cy="48439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/>
              <p:cNvSpPr/>
              <p:nvPr/>
            </p:nvSpPr>
            <p:spPr bwMode="auto">
              <a:xfrm>
                <a:off x="8645686" y="5364215"/>
                <a:ext cx="969802" cy="1367515"/>
              </a:xfrm>
              <a:custGeom>
                <a:avLst/>
                <a:gdLst>
                  <a:gd name="connsiteX0" fmla="*/ 0 w 981760"/>
                  <a:gd name="connsiteY0" fmla="*/ 0 h 1367515"/>
                  <a:gd name="connsiteX1" fmla="*/ 216424 w 981760"/>
                  <a:gd name="connsiteY1" fmla="*/ 172848 h 1367515"/>
                  <a:gd name="connsiteX2" fmla="*/ 490880 w 981760"/>
                  <a:gd name="connsiteY2" fmla="*/ 208447 h 1367515"/>
                  <a:gd name="connsiteX3" fmla="*/ 981760 w 981760"/>
                  <a:gd name="connsiteY3" fmla="*/ 0 h 1367515"/>
                  <a:gd name="connsiteX4" fmla="*/ 981760 w 981760"/>
                  <a:gd name="connsiteY4" fmla="*/ 1159068 h 1367515"/>
                  <a:gd name="connsiteX5" fmla="*/ 490880 w 981760"/>
                  <a:gd name="connsiteY5" fmla="*/ 1367515 h 1367515"/>
                  <a:gd name="connsiteX6" fmla="*/ 216424 w 981760"/>
                  <a:gd name="connsiteY6" fmla="*/ 1331916 h 1367515"/>
                  <a:gd name="connsiteX7" fmla="*/ 0 w 981760"/>
                  <a:gd name="connsiteY7" fmla="*/ 1159068 h 1367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1367515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1159068"/>
                    </a:lnTo>
                    <a:cubicBezTo>
                      <a:pt x="981760" y="1274190"/>
                      <a:pt x="761986" y="1367515"/>
                      <a:pt x="490880" y="1367515"/>
                    </a:cubicBezTo>
                    <a:cubicBezTo>
                      <a:pt x="389215" y="1367515"/>
                      <a:pt x="294769" y="1354391"/>
                      <a:pt x="216424" y="1331916"/>
                    </a:cubicBezTo>
                    <a:cubicBezTo>
                      <a:pt x="85849" y="1294456"/>
                      <a:pt x="0" y="1231019"/>
                      <a:pt x="0" y="1159068"/>
                    </a:cubicBez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/>
              <p:cNvSpPr/>
              <p:nvPr/>
            </p:nvSpPr>
            <p:spPr bwMode="auto">
              <a:xfrm>
                <a:off x="8640768" y="6505303"/>
                <a:ext cx="981760" cy="260834"/>
              </a:xfrm>
              <a:custGeom>
                <a:avLst/>
                <a:gdLst>
                  <a:gd name="connsiteX0" fmla="*/ 0 w 981760"/>
                  <a:gd name="connsiteY0" fmla="*/ 0 h 260834"/>
                  <a:gd name="connsiteX1" fmla="*/ 216424 w 981760"/>
                  <a:gd name="connsiteY1" fmla="*/ 172848 h 260834"/>
                  <a:gd name="connsiteX2" fmla="*/ 490880 w 981760"/>
                  <a:gd name="connsiteY2" fmla="*/ 208447 h 260834"/>
                  <a:gd name="connsiteX3" fmla="*/ 981760 w 981760"/>
                  <a:gd name="connsiteY3" fmla="*/ 0 h 260834"/>
                  <a:gd name="connsiteX4" fmla="*/ 981760 w 981760"/>
                  <a:gd name="connsiteY4" fmla="*/ 52387 h 260834"/>
                  <a:gd name="connsiteX5" fmla="*/ 490880 w 981760"/>
                  <a:gd name="connsiteY5" fmla="*/ 260834 h 260834"/>
                  <a:gd name="connsiteX6" fmla="*/ 216424 w 981760"/>
                  <a:gd name="connsiteY6" fmla="*/ 225235 h 260834"/>
                  <a:gd name="connsiteX7" fmla="*/ 0 w 981760"/>
                  <a:gd name="connsiteY7" fmla="*/ 52387 h 260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260834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52387"/>
                    </a:lnTo>
                    <a:cubicBezTo>
                      <a:pt x="981760" y="167509"/>
                      <a:pt x="761986" y="260834"/>
                      <a:pt x="490880" y="260834"/>
                    </a:cubicBezTo>
                    <a:cubicBezTo>
                      <a:pt x="389215" y="260834"/>
                      <a:pt x="294769" y="247710"/>
                      <a:pt x="216424" y="225235"/>
                    </a:cubicBezTo>
                    <a:cubicBezTo>
                      <a:pt x="85849" y="187775"/>
                      <a:pt x="0" y="124338"/>
                      <a:pt x="0" y="5238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/>
              <p:cNvSpPr/>
              <p:nvPr/>
            </p:nvSpPr>
            <p:spPr bwMode="auto">
              <a:xfrm>
                <a:off x="8640768" y="5355160"/>
                <a:ext cx="981760" cy="260834"/>
              </a:xfrm>
              <a:custGeom>
                <a:avLst/>
                <a:gdLst>
                  <a:gd name="connsiteX0" fmla="*/ 0 w 981760"/>
                  <a:gd name="connsiteY0" fmla="*/ 0 h 260834"/>
                  <a:gd name="connsiteX1" fmla="*/ 216424 w 981760"/>
                  <a:gd name="connsiteY1" fmla="*/ 172848 h 260834"/>
                  <a:gd name="connsiteX2" fmla="*/ 490880 w 981760"/>
                  <a:gd name="connsiteY2" fmla="*/ 208447 h 260834"/>
                  <a:gd name="connsiteX3" fmla="*/ 981760 w 981760"/>
                  <a:gd name="connsiteY3" fmla="*/ 0 h 260834"/>
                  <a:gd name="connsiteX4" fmla="*/ 981760 w 981760"/>
                  <a:gd name="connsiteY4" fmla="*/ 52387 h 260834"/>
                  <a:gd name="connsiteX5" fmla="*/ 490880 w 981760"/>
                  <a:gd name="connsiteY5" fmla="*/ 260834 h 260834"/>
                  <a:gd name="connsiteX6" fmla="*/ 216424 w 981760"/>
                  <a:gd name="connsiteY6" fmla="*/ 225235 h 260834"/>
                  <a:gd name="connsiteX7" fmla="*/ 0 w 981760"/>
                  <a:gd name="connsiteY7" fmla="*/ 52387 h 260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260834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52387"/>
                    </a:lnTo>
                    <a:cubicBezTo>
                      <a:pt x="981760" y="167509"/>
                      <a:pt x="761986" y="260834"/>
                      <a:pt x="490880" y="260834"/>
                    </a:cubicBezTo>
                    <a:cubicBezTo>
                      <a:pt x="389215" y="260834"/>
                      <a:pt x="294769" y="247710"/>
                      <a:pt x="216424" y="225235"/>
                    </a:cubicBezTo>
                    <a:cubicBezTo>
                      <a:pt x="85849" y="187775"/>
                      <a:pt x="0" y="124338"/>
                      <a:pt x="0" y="5238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涙形 16"/>
              <p:cNvSpPr/>
              <p:nvPr/>
            </p:nvSpPr>
            <p:spPr bwMode="auto">
              <a:xfrm>
                <a:off x="8864283" y="5389850"/>
                <a:ext cx="236068" cy="146058"/>
              </a:xfrm>
              <a:prstGeom prst="teardrop">
                <a:avLst>
                  <a:gd name="adj" fmla="val 10807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1" name="フリーフォーム: 図形 10"/>
            <p:cNvSpPr/>
            <p:nvPr/>
          </p:nvSpPr>
          <p:spPr bwMode="auto">
            <a:xfrm rot="5400000">
              <a:off x="-549412" y="5823082"/>
              <a:ext cx="298392" cy="604902"/>
            </a:xfrm>
            <a:custGeom>
              <a:avLst/>
              <a:gdLst>
                <a:gd name="connsiteX0" fmla="*/ 107951 w 298392"/>
                <a:gd name="connsiteY0" fmla="*/ 387951 h 775902"/>
                <a:gd name="connsiteX1" fmla="*/ 298392 w 298392"/>
                <a:gd name="connsiteY1" fmla="*/ 0 h 775902"/>
                <a:gd name="connsiteX2" fmla="*/ 157026 w 298392"/>
                <a:gd name="connsiteY2" fmla="*/ 387951 h 775902"/>
                <a:gd name="connsiteX3" fmla="*/ 298392 w 298392"/>
                <a:gd name="connsiteY3" fmla="*/ 775902 h 775902"/>
                <a:gd name="connsiteX4" fmla="*/ 107951 w 298392"/>
                <a:gd name="connsiteY4" fmla="*/ 387951 h 775902"/>
                <a:gd name="connsiteX5" fmla="*/ 0 w 298392"/>
                <a:gd name="connsiteY5" fmla="*/ 387951 h 775902"/>
                <a:gd name="connsiteX6" fmla="*/ 190441 w 298392"/>
                <a:gd name="connsiteY6" fmla="*/ 0 h 775902"/>
                <a:gd name="connsiteX7" fmla="*/ 49075 w 298392"/>
                <a:gd name="connsiteY7" fmla="*/ 387951 h 775902"/>
                <a:gd name="connsiteX8" fmla="*/ 190441 w 298392"/>
                <a:gd name="connsiteY8" fmla="*/ 775902 h 775902"/>
                <a:gd name="connsiteX9" fmla="*/ 0 w 298392"/>
                <a:gd name="connsiteY9" fmla="*/ 387951 h 775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8392" h="775902">
                  <a:moveTo>
                    <a:pt x="107951" y="387951"/>
                  </a:moveTo>
                  <a:cubicBezTo>
                    <a:pt x="107951" y="173692"/>
                    <a:pt x="193214" y="0"/>
                    <a:pt x="298392" y="0"/>
                  </a:cubicBezTo>
                  <a:cubicBezTo>
                    <a:pt x="214448" y="51715"/>
                    <a:pt x="157026" y="209298"/>
                    <a:pt x="157026" y="387951"/>
                  </a:cubicBezTo>
                  <a:cubicBezTo>
                    <a:pt x="157026" y="566604"/>
                    <a:pt x="214448" y="724187"/>
                    <a:pt x="298392" y="775902"/>
                  </a:cubicBezTo>
                  <a:cubicBezTo>
                    <a:pt x="193214" y="775902"/>
                    <a:pt x="107951" y="602210"/>
                    <a:pt x="107951" y="387951"/>
                  </a:cubicBezTo>
                  <a:close/>
                  <a:moveTo>
                    <a:pt x="0" y="387951"/>
                  </a:moveTo>
                  <a:cubicBezTo>
                    <a:pt x="0" y="173692"/>
                    <a:pt x="85263" y="0"/>
                    <a:pt x="190441" y="0"/>
                  </a:cubicBezTo>
                  <a:cubicBezTo>
                    <a:pt x="106497" y="51715"/>
                    <a:pt x="49075" y="209298"/>
                    <a:pt x="49075" y="387951"/>
                  </a:cubicBezTo>
                  <a:cubicBezTo>
                    <a:pt x="49075" y="566604"/>
                    <a:pt x="106497" y="724187"/>
                    <a:pt x="190441" y="775902"/>
                  </a:cubicBezTo>
                  <a:cubicBezTo>
                    <a:pt x="85263" y="775902"/>
                    <a:pt x="0" y="602210"/>
                    <a:pt x="0" y="387951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テキスト ボックス 94"/>
          <p:cNvSpPr txBox="1"/>
          <p:nvPr/>
        </p:nvSpPr>
        <p:spPr>
          <a:xfrm>
            <a:off x="0" y="6123130"/>
            <a:ext cx="6858000" cy="3170099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000" dirty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ゴミは</a:t>
            </a:r>
            <a:br>
              <a:rPr lang="en-US" altLang="ja-JP" sz="10000" dirty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</a:br>
            <a:r>
              <a:rPr lang="ja-JP" altLang="en-US" sz="10000" dirty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ゴミ箱へ</a:t>
            </a:r>
          </a:p>
        </p:txBody>
      </p:sp>
      <p:grpSp>
        <p:nvGrpSpPr>
          <p:cNvPr id="8" name="グループ化 7"/>
          <p:cNvGrpSpPr/>
          <p:nvPr/>
        </p:nvGrpSpPr>
        <p:grpSpPr>
          <a:xfrm>
            <a:off x="1240376" y="1217585"/>
            <a:ext cx="4232376" cy="4500842"/>
            <a:chOff x="-2112911" y="5976337"/>
            <a:chExt cx="2071653" cy="2203062"/>
          </a:xfrm>
        </p:grpSpPr>
        <p:sp>
          <p:nvSpPr>
            <p:cNvPr id="9" name="楕円 8"/>
            <p:cNvSpPr/>
            <p:nvPr/>
          </p:nvSpPr>
          <p:spPr bwMode="auto">
            <a:xfrm>
              <a:off x="-2112911" y="6021318"/>
              <a:ext cx="2071653" cy="2071653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/>
            <p:cNvGrpSpPr/>
            <p:nvPr/>
          </p:nvGrpSpPr>
          <p:grpSpPr>
            <a:xfrm>
              <a:off x="-1750269" y="6599332"/>
              <a:ext cx="1363282" cy="1580067"/>
              <a:chOff x="4256467" y="844547"/>
              <a:chExt cx="1363282" cy="1580067"/>
            </a:xfrm>
          </p:grpSpPr>
          <p:sp>
            <p:nvSpPr>
              <p:cNvPr id="19" name="楕円 18"/>
              <p:cNvSpPr/>
              <p:nvPr/>
            </p:nvSpPr>
            <p:spPr bwMode="auto">
              <a:xfrm>
                <a:off x="4507291" y="2111038"/>
                <a:ext cx="861634" cy="313576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0" name="フリーフォーム: 図形 19"/>
              <p:cNvSpPr/>
              <p:nvPr/>
            </p:nvSpPr>
            <p:spPr bwMode="auto">
              <a:xfrm>
                <a:off x="4256467" y="844547"/>
                <a:ext cx="1363282" cy="1548317"/>
              </a:xfrm>
              <a:custGeom>
                <a:avLst/>
                <a:gdLst>
                  <a:gd name="connsiteX0" fmla="*/ 681641 w 1363282"/>
                  <a:gd name="connsiteY0" fmla="*/ 0 h 1548317"/>
                  <a:gd name="connsiteX1" fmla="*/ 1363282 w 1363282"/>
                  <a:gd name="connsiteY1" fmla="*/ 160162 h 1548317"/>
                  <a:gd name="connsiteX2" fmla="*/ 1357997 w 1363282"/>
                  <a:gd name="connsiteY2" fmla="*/ 172481 h 1548317"/>
                  <a:gd name="connsiteX3" fmla="*/ 1109544 w 1363282"/>
                  <a:gd name="connsiteY3" fmla="*/ 1418172 h 1548317"/>
                  <a:gd name="connsiteX4" fmla="*/ 1105078 w 1363282"/>
                  <a:gd name="connsiteY4" fmla="*/ 1418172 h 1548317"/>
                  <a:gd name="connsiteX5" fmla="*/ 1103706 w 1363282"/>
                  <a:gd name="connsiteY5" fmla="*/ 1423128 h 1548317"/>
                  <a:gd name="connsiteX6" fmla="*/ 681641 w 1363282"/>
                  <a:gd name="connsiteY6" fmla="*/ 1548317 h 1548317"/>
                  <a:gd name="connsiteX7" fmla="*/ 259577 w 1363282"/>
                  <a:gd name="connsiteY7" fmla="*/ 1423128 h 1548317"/>
                  <a:gd name="connsiteX8" fmla="*/ 258204 w 1363282"/>
                  <a:gd name="connsiteY8" fmla="*/ 1418172 h 1548317"/>
                  <a:gd name="connsiteX9" fmla="*/ 253740 w 1363282"/>
                  <a:gd name="connsiteY9" fmla="*/ 1418172 h 1548317"/>
                  <a:gd name="connsiteX10" fmla="*/ 5289 w 1363282"/>
                  <a:gd name="connsiteY10" fmla="*/ 172490 h 1548317"/>
                  <a:gd name="connsiteX11" fmla="*/ 0 w 1363282"/>
                  <a:gd name="connsiteY11" fmla="*/ 160162 h 1548317"/>
                  <a:gd name="connsiteX12" fmla="*/ 681641 w 1363282"/>
                  <a:gd name="connsiteY12" fmla="*/ 0 h 1548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63282" h="1548317">
                    <a:moveTo>
                      <a:pt x="681641" y="0"/>
                    </a:moveTo>
                    <a:cubicBezTo>
                      <a:pt x="1058101" y="0"/>
                      <a:pt x="1363282" y="71707"/>
                      <a:pt x="1363282" y="160162"/>
                    </a:cubicBezTo>
                    <a:lnTo>
                      <a:pt x="1357997" y="172481"/>
                    </a:lnTo>
                    <a:lnTo>
                      <a:pt x="1109544" y="1418172"/>
                    </a:lnTo>
                    <a:lnTo>
                      <a:pt x="1105078" y="1418172"/>
                    </a:lnTo>
                    <a:lnTo>
                      <a:pt x="1103706" y="1423128"/>
                    </a:lnTo>
                    <a:cubicBezTo>
                      <a:pt x="1063534" y="1494573"/>
                      <a:pt x="889833" y="1548317"/>
                      <a:pt x="681641" y="1548317"/>
                    </a:cubicBezTo>
                    <a:cubicBezTo>
                      <a:pt x="473449" y="1548317"/>
                      <a:pt x="299749" y="1494573"/>
                      <a:pt x="259577" y="1423128"/>
                    </a:cubicBezTo>
                    <a:lnTo>
                      <a:pt x="258204" y="1418172"/>
                    </a:lnTo>
                    <a:lnTo>
                      <a:pt x="253740" y="1418172"/>
                    </a:lnTo>
                    <a:lnTo>
                      <a:pt x="5289" y="172490"/>
                    </a:lnTo>
                    <a:lnTo>
                      <a:pt x="0" y="160162"/>
                    </a:lnTo>
                    <a:cubicBezTo>
                      <a:pt x="0" y="71707"/>
                      <a:pt x="305181" y="0"/>
                      <a:pt x="681641" y="0"/>
                    </a:cubicBezTo>
                    <a:close/>
                  </a:path>
                </a:pathLst>
              </a:custGeom>
              <a:pattFill prst="openDmnd">
                <a:fgClr>
                  <a:schemeClr val="bg2"/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" name="フリーフォーム: 図形 23"/>
              <p:cNvSpPr/>
              <p:nvPr/>
            </p:nvSpPr>
            <p:spPr bwMode="auto">
              <a:xfrm>
                <a:off x="4256467" y="844547"/>
                <a:ext cx="1363282" cy="1548317"/>
              </a:xfrm>
              <a:custGeom>
                <a:avLst/>
                <a:gdLst>
                  <a:gd name="connsiteX0" fmla="*/ 681641 w 1363282"/>
                  <a:gd name="connsiteY0" fmla="*/ 0 h 1548317"/>
                  <a:gd name="connsiteX1" fmla="*/ 1363282 w 1363282"/>
                  <a:gd name="connsiteY1" fmla="*/ 160162 h 1548317"/>
                  <a:gd name="connsiteX2" fmla="*/ 1357997 w 1363282"/>
                  <a:gd name="connsiteY2" fmla="*/ 172481 h 1548317"/>
                  <a:gd name="connsiteX3" fmla="*/ 1109544 w 1363282"/>
                  <a:gd name="connsiteY3" fmla="*/ 1418172 h 1548317"/>
                  <a:gd name="connsiteX4" fmla="*/ 1105078 w 1363282"/>
                  <a:gd name="connsiteY4" fmla="*/ 1418172 h 1548317"/>
                  <a:gd name="connsiteX5" fmla="*/ 1103706 w 1363282"/>
                  <a:gd name="connsiteY5" fmla="*/ 1423128 h 1548317"/>
                  <a:gd name="connsiteX6" fmla="*/ 681641 w 1363282"/>
                  <a:gd name="connsiteY6" fmla="*/ 1548317 h 1548317"/>
                  <a:gd name="connsiteX7" fmla="*/ 259577 w 1363282"/>
                  <a:gd name="connsiteY7" fmla="*/ 1423128 h 1548317"/>
                  <a:gd name="connsiteX8" fmla="*/ 258204 w 1363282"/>
                  <a:gd name="connsiteY8" fmla="*/ 1418172 h 1548317"/>
                  <a:gd name="connsiteX9" fmla="*/ 253740 w 1363282"/>
                  <a:gd name="connsiteY9" fmla="*/ 1418172 h 1548317"/>
                  <a:gd name="connsiteX10" fmla="*/ 5289 w 1363282"/>
                  <a:gd name="connsiteY10" fmla="*/ 172490 h 1548317"/>
                  <a:gd name="connsiteX11" fmla="*/ 0 w 1363282"/>
                  <a:gd name="connsiteY11" fmla="*/ 160162 h 1548317"/>
                  <a:gd name="connsiteX12" fmla="*/ 681641 w 1363282"/>
                  <a:gd name="connsiteY12" fmla="*/ 0 h 1548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63282" h="1548317">
                    <a:moveTo>
                      <a:pt x="681641" y="0"/>
                    </a:moveTo>
                    <a:cubicBezTo>
                      <a:pt x="1058101" y="0"/>
                      <a:pt x="1363282" y="71707"/>
                      <a:pt x="1363282" y="160162"/>
                    </a:cubicBezTo>
                    <a:lnTo>
                      <a:pt x="1357997" y="172481"/>
                    </a:lnTo>
                    <a:lnTo>
                      <a:pt x="1109544" y="1418172"/>
                    </a:lnTo>
                    <a:lnTo>
                      <a:pt x="1105078" y="1418172"/>
                    </a:lnTo>
                    <a:lnTo>
                      <a:pt x="1103706" y="1423128"/>
                    </a:lnTo>
                    <a:cubicBezTo>
                      <a:pt x="1063534" y="1494573"/>
                      <a:pt x="889833" y="1548317"/>
                      <a:pt x="681641" y="1548317"/>
                    </a:cubicBezTo>
                    <a:cubicBezTo>
                      <a:pt x="473449" y="1548317"/>
                      <a:pt x="299749" y="1494573"/>
                      <a:pt x="259577" y="1423128"/>
                    </a:cubicBezTo>
                    <a:lnTo>
                      <a:pt x="258204" y="1418172"/>
                    </a:lnTo>
                    <a:lnTo>
                      <a:pt x="253740" y="1418172"/>
                    </a:lnTo>
                    <a:lnTo>
                      <a:pt x="5289" y="172490"/>
                    </a:lnTo>
                    <a:lnTo>
                      <a:pt x="0" y="160162"/>
                    </a:lnTo>
                    <a:cubicBezTo>
                      <a:pt x="0" y="71707"/>
                      <a:pt x="305181" y="0"/>
                      <a:pt x="681641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chemeClr val="tx1">
                      <a:alpha val="0"/>
                    </a:schemeClr>
                  </a:gs>
                  <a:gs pos="100000">
                    <a:schemeClr val="tx1">
                      <a:alpha val="60000"/>
                    </a:schemeClr>
                  </a:gs>
                </a:gsLst>
                <a:lin ang="10800000" scaled="1"/>
                <a:tileRect/>
              </a:gradFill>
              <a:ln w="19050">
                <a:noFill/>
                <a:miter lim="800000"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5" name="楕円 24"/>
              <p:cNvSpPr/>
              <p:nvPr/>
            </p:nvSpPr>
            <p:spPr bwMode="auto">
              <a:xfrm>
                <a:off x="4307267" y="873039"/>
                <a:ext cx="1261682" cy="244475"/>
              </a:xfrm>
              <a:prstGeom prst="ellipse">
                <a:avLst/>
              </a:prstGeom>
              <a:pattFill prst="openDmnd">
                <a:fgClr>
                  <a:schemeClr val="bg1">
                    <a:lumMod val="9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8" name="楕円 27"/>
              <p:cNvSpPr/>
              <p:nvPr/>
            </p:nvSpPr>
            <p:spPr bwMode="auto">
              <a:xfrm>
                <a:off x="4307267" y="873038"/>
                <a:ext cx="1261682" cy="244475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tx1">
                      <a:alpha val="0"/>
                    </a:schemeClr>
                  </a:gs>
                  <a:gs pos="100000">
                    <a:schemeClr val="tx1">
                      <a:alpha val="60000"/>
                    </a:schemeClr>
                  </a:gs>
                </a:gsLst>
                <a:lin ang="5400000" scaled="1"/>
                <a:tileRect/>
              </a:gradFill>
              <a:ln w="19050">
                <a:noFill/>
                <a:miter lim="800000"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9" name="Oval 23"/>
              <p:cNvSpPr>
                <a:spLocks noChangeArrowheads="1"/>
              </p:cNvSpPr>
              <p:nvPr/>
            </p:nvSpPr>
            <p:spPr bwMode="auto">
              <a:xfrm>
                <a:off x="4523674" y="1482568"/>
                <a:ext cx="828868" cy="479232"/>
              </a:xfrm>
              <a:prstGeom prst="ellipse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0" name="テキスト ボックス 29"/>
              <p:cNvSpPr txBox="1"/>
              <p:nvPr/>
            </p:nvSpPr>
            <p:spPr>
              <a:xfrm>
                <a:off x="4600265" y="1583032"/>
                <a:ext cx="667131" cy="29468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Inflate">
                  <a:avLst>
                    <a:gd name="adj" fmla="val 12732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クズかご</a:t>
                </a:r>
              </a:p>
            </p:txBody>
          </p:sp>
          <p:sp>
            <p:nvSpPr>
              <p:cNvPr id="31" name="フリーフォーム: 図形 30"/>
              <p:cNvSpPr/>
              <p:nvPr/>
            </p:nvSpPr>
            <p:spPr bwMode="auto">
              <a:xfrm>
                <a:off x="4256467" y="847073"/>
                <a:ext cx="1363282" cy="320324"/>
              </a:xfrm>
              <a:custGeom>
                <a:avLst/>
                <a:gdLst>
                  <a:gd name="connsiteX0" fmla="*/ 681641 w 1363282"/>
                  <a:gd name="connsiteY0" fmla="*/ 28492 h 320324"/>
                  <a:gd name="connsiteX1" fmla="*/ 50800 w 1363282"/>
                  <a:gd name="connsiteY1" fmla="*/ 150730 h 320324"/>
                  <a:gd name="connsiteX2" fmla="*/ 681641 w 1363282"/>
                  <a:gd name="connsiteY2" fmla="*/ 272968 h 320324"/>
                  <a:gd name="connsiteX3" fmla="*/ 1312482 w 1363282"/>
                  <a:gd name="connsiteY3" fmla="*/ 150730 h 320324"/>
                  <a:gd name="connsiteX4" fmla="*/ 681641 w 1363282"/>
                  <a:gd name="connsiteY4" fmla="*/ 28492 h 320324"/>
                  <a:gd name="connsiteX5" fmla="*/ 681641 w 1363282"/>
                  <a:gd name="connsiteY5" fmla="*/ 0 h 320324"/>
                  <a:gd name="connsiteX6" fmla="*/ 1363282 w 1363282"/>
                  <a:gd name="connsiteY6" fmla="*/ 160162 h 320324"/>
                  <a:gd name="connsiteX7" fmla="*/ 681641 w 1363282"/>
                  <a:gd name="connsiteY7" fmla="*/ 320324 h 320324"/>
                  <a:gd name="connsiteX8" fmla="*/ 0 w 1363282"/>
                  <a:gd name="connsiteY8" fmla="*/ 160162 h 320324"/>
                  <a:gd name="connsiteX9" fmla="*/ 681641 w 1363282"/>
                  <a:gd name="connsiteY9" fmla="*/ 0 h 320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63282" h="320324">
                    <a:moveTo>
                      <a:pt x="681641" y="28492"/>
                    </a:moveTo>
                    <a:cubicBezTo>
                      <a:pt x="333237" y="28492"/>
                      <a:pt x="50800" y="83220"/>
                      <a:pt x="50800" y="150730"/>
                    </a:cubicBezTo>
                    <a:cubicBezTo>
                      <a:pt x="50800" y="218240"/>
                      <a:pt x="333237" y="272968"/>
                      <a:pt x="681641" y="272968"/>
                    </a:cubicBezTo>
                    <a:cubicBezTo>
                      <a:pt x="1030045" y="272968"/>
                      <a:pt x="1312482" y="218240"/>
                      <a:pt x="1312482" y="150730"/>
                    </a:cubicBezTo>
                    <a:cubicBezTo>
                      <a:pt x="1312482" y="83220"/>
                      <a:pt x="1030045" y="28492"/>
                      <a:pt x="681641" y="28492"/>
                    </a:cubicBezTo>
                    <a:close/>
                    <a:moveTo>
                      <a:pt x="681641" y="0"/>
                    </a:moveTo>
                    <a:cubicBezTo>
                      <a:pt x="1058101" y="0"/>
                      <a:pt x="1363282" y="71707"/>
                      <a:pt x="1363282" y="160162"/>
                    </a:cubicBezTo>
                    <a:cubicBezTo>
                      <a:pt x="1363282" y="248617"/>
                      <a:pt x="1058101" y="320324"/>
                      <a:pt x="681641" y="320324"/>
                    </a:cubicBezTo>
                    <a:cubicBezTo>
                      <a:pt x="305181" y="320324"/>
                      <a:pt x="0" y="248617"/>
                      <a:pt x="0" y="160162"/>
                    </a:cubicBezTo>
                    <a:cubicBezTo>
                      <a:pt x="0" y="71707"/>
                      <a:pt x="305181" y="0"/>
                      <a:pt x="68164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1" name="グループ化 10"/>
            <p:cNvGrpSpPr/>
            <p:nvPr/>
          </p:nvGrpSpPr>
          <p:grpSpPr>
            <a:xfrm rot="2998874">
              <a:off x="-1257964" y="6112469"/>
              <a:ext cx="418922" cy="698864"/>
              <a:chOff x="8639707" y="5126550"/>
              <a:chExt cx="982821" cy="1639587"/>
            </a:xfrm>
          </p:grpSpPr>
          <p:sp>
            <p:nvSpPr>
              <p:cNvPr id="13" name="楕円 12"/>
              <p:cNvSpPr/>
              <p:nvPr/>
            </p:nvSpPr>
            <p:spPr bwMode="auto">
              <a:xfrm>
                <a:off x="8639707" y="5126550"/>
                <a:ext cx="980543" cy="475329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楕円 13"/>
              <p:cNvSpPr/>
              <p:nvPr/>
            </p:nvSpPr>
            <p:spPr bwMode="auto">
              <a:xfrm>
                <a:off x="8639707" y="5149850"/>
                <a:ext cx="980543" cy="48439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/>
              <p:cNvSpPr/>
              <p:nvPr/>
            </p:nvSpPr>
            <p:spPr bwMode="auto">
              <a:xfrm>
                <a:off x="8645686" y="5364215"/>
                <a:ext cx="969802" cy="1367515"/>
              </a:xfrm>
              <a:custGeom>
                <a:avLst/>
                <a:gdLst>
                  <a:gd name="connsiteX0" fmla="*/ 0 w 981760"/>
                  <a:gd name="connsiteY0" fmla="*/ 0 h 1367515"/>
                  <a:gd name="connsiteX1" fmla="*/ 216424 w 981760"/>
                  <a:gd name="connsiteY1" fmla="*/ 172848 h 1367515"/>
                  <a:gd name="connsiteX2" fmla="*/ 490880 w 981760"/>
                  <a:gd name="connsiteY2" fmla="*/ 208447 h 1367515"/>
                  <a:gd name="connsiteX3" fmla="*/ 981760 w 981760"/>
                  <a:gd name="connsiteY3" fmla="*/ 0 h 1367515"/>
                  <a:gd name="connsiteX4" fmla="*/ 981760 w 981760"/>
                  <a:gd name="connsiteY4" fmla="*/ 1159068 h 1367515"/>
                  <a:gd name="connsiteX5" fmla="*/ 490880 w 981760"/>
                  <a:gd name="connsiteY5" fmla="*/ 1367515 h 1367515"/>
                  <a:gd name="connsiteX6" fmla="*/ 216424 w 981760"/>
                  <a:gd name="connsiteY6" fmla="*/ 1331916 h 1367515"/>
                  <a:gd name="connsiteX7" fmla="*/ 0 w 981760"/>
                  <a:gd name="connsiteY7" fmla="*/ 1159068 h 1367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1367515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1159068"/>
                    </a:lnTo>
                    <a:cubicBezTo>
                      <a:pt x="981760" y="1274190"/>
                      <a:pt x="761986" y="1367515"/>
                      <a:pt x="490880" y="1367515"/>
                    </a:cubicBezTo>
                    <a:cubicBezTo>
                      <a:pt x="389215" y="1367515"/>
                      <a:pt x="294769" y="1354391"/>
                      <a:pt x="216424" y="1331916"/>
                    </a:cubicBezTo>
                    <a:cubicBezTo>
                      <a:pt x="85849" y="1294456"/>
                      <a:pt x="0" y="1231019"/>
                      <a:pt x="0" y="1159068"/>
                    </a:cubicBez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/>
              <p:cNvSpPr/>
              <p:nvPr/>
            </p:nvSpPr>
            <p:spPr bwMode="auto">
              <a:xfrm>
                <a:off x="8640768" y="6505303"/>
                <a:ext cx="981760" cy="260834"/>
              </a:xfrm>
              <a:custGeom>
                <a:avLst/>
                <a:gdLst>
                  <a:gd name="connsiteX0" fmla="*/ 0 w 981760"/>
                  <a:gd name="connsiteY0" fmla="*/ 0 h 260834"/>
                  <a:gd name="connsiteX1" fmla="*/ 216424 w 981760"/>
                  <a:gd name="connsiteY1" fmla="*/ 172848 h 260834"/>
                  <a:gd name="connsiteX2" fmla="*/ 490880 w 981760"/>
                  <a:gd name="connsiteY2" fmla="*/ 208447 h 260834"/>
                  <a:gd name="connsiteX3" fmla="*/ 981760 w 981760"/>
                  <a:gd name="connsiteY3" fmla="*/ 0 h 260834"/>
                  <a:gd name="connsiteX4" fmla="*/ 981760 w 981760"/>
                  <a:gd name="connsiteY4" fmla="*/ 52387 h 260834"/>
                  <a:gd name="connsiteX5" fmla="*/ 490880 w 981760"/>
                  <a:gd name="connsiteY5" fmla="*/ 260834 h 260834"/>
                  <a:gd name="connsiteX6" fmla="*/ 216424 w 981760"/>
                  <a:gd name="connsiteY6" fmla="*/ 225235 h 260834"/>
                  <a:gd name="connsiteX7" fmla="*/ 0 w 981760"/>
                  <a:gd name="connsiteY7" fmla="*/ 52387 h 260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260834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52387"/>
                    </a:lnTo>
                    <a:cubicBezTo>
                      <a:pt x="981760" y="167509"/>
                      <a:pt x="761986" y="260834"/>
                      <a:pt x="490880" y="260834"/>
                    </a:cubicBezTo>
                    <a:cubicBezTo>
                      <a:pt x="389215" y="260834"/>
                      <a:pt x="294769" y="247710"/>
                      <a:pt x="216424" y="225235"/>
                    </a:cubicBezTo>
                    <a:cubicBezTo>
                      <a:pt x="85849" y="187775"/>
                      <a:pt x="0" y="124338"/>
                      <a:pt x="0" y="5238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/>
              <p:cNvSpPr/>
              <p:nvPr/>
            </p:nvSpPr>
            <p:spPr bwMode="auto">
              <a:xfrm>
                <a:off x="8640768" y="5355160"/>
                <a:ext cx="981760" cy="260834"/>
              </a:xfrm>
              <a:custGeom>
                <a:avLst/>
                <a:gdLst>
                  <a:gd name="connsiteX0" fmla="*/ 0 w 981760"/>
                  <a:gd name="connsiteY0" fmla="*/ 0 h 260834"/>
                  <a:gd name="connsiteX1" fmla="*/ 216424 w 981760"/>
                  <a:gd name="connsiteY1" fmla="*/ 172848 h 260834"/>
                  <a:gd name="connsiteX2" fmla="*/ 490880 w 981760"/>
                  <a:gd name="connsiteY2" fmla="*/ 208447 h 260834"/>
                  <a:gd name="connsiteX3" fmla="*/ 981760 w 981760"/>
                  <a:gd name="connsiteY3" fmla="*/ 0 h 260834"/>
                  <a:gd name="connsiteX4" fmla="*/ 981760 w 981760"/>
                  <a:gd name="connsiteY4" fmla="*/ 52387 h 260834"/>
                  <a:gd name="connsiteX5" fmla="*/ 490880 w 981760"/>
                  <a:gd name="connsiteY5" fmla="*/ 260834 h 260834"/>
                  <a:gd name="connsiteX6" fmla="*/ 216424 w 981760"/>
                  <a:gd name="connsiteY6" fmla="*/ 225235 h 260834"/>
                  <a:gd name="connsiteX7" fmla="*/ 0 w 981760"/>
                  <a:gd name="connsiteY7" fmla="*/ 52387 h 260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260834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52387"/>
                    </a:lnTo>
                    <a:cubicBezTo>
                      <a:pt x="981760" y="167509"/>
                      <a:pt x="761986" y="260834"/>
                      <a:pt x="490880" y="260834"/>
                    </a:cubicBezTo>
                    <a:cubicBezTo>
                      <a:pt x="389215" y="260834"/>
                      <a:pt x="294769" y="247710"/>
                      <a:pt x="216424" y="225235"/>
                    </a:cubicBezTo>
                    <a:cubicBezTo>
                      <a:pt x="85849" y="187775"/>
                      <a:pt x="0" y="124338"/>
                      <a:pt x="0" y="5238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涙形 17"/>
              <p:cNvSpPr/>
              <p:nvPr/>
            </p:nvSpPr>
            <p:spPr bwMode="auto">
              <a:xfrm>
                <a:off x="8864283" y="5389850"/>
                <a:ext cx="236068" cy="146058"/>
              </a:xfrm>
              <a:prstGeom prst="teardrop">
                <a:avLst>
                  <a:gd name="adj" fmla="val 10807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2" name="フリーフォーム: 図形 11"/>
            <p:cNvSpPr/>
            <p:nvPr/>
          </p:nvSpPr>
          <p:spPr bwMode="auto">
            <a:xfrm rot="5400000">
              <a:off x="-549412" y="5823082"/>
              <a:ext cx="298392" cy="604902"/>
            </a:xfrm>
            <a:custGeom>
              <a:avLst/>
              <a:gdLst>
                <a:gd name="connsiteX0" fmla="*/ 107951 w 298392"/>
                <a:gd name="connsiteY0" fmla="*/ 387951 h 775902"/>
                <a:gd name="connsiteX1" fmla="*/ 298392 w 298392"/>
                <a:gd name="connsiteY1" fmla="*/ 0 h 775902"/>
                <a:gd name="connsiteX2" fmla="*/ 157026 w 298392"/>
                <a:gd name="connsiteY2" fmla="*/ 387951 h 775902"/>
                <a:gd name="connsiteX3" fmla="*/ 298392 w 298392"/>
                <a:gd name="connsiteY3" fmla="*/ 775902 h 775902"/>
                <a:gd name="connsiteX4" fmla="*/ 107951 w 298392"/>
                <a:gd name="connsiteY4" fmla="*/ 387951 h 775902"/>
                <a:gd name="connsiteX5" fmla="*/ 0 w 298392"/>
                <a:gd name="connsiteY5" fmla="*/ 387951 h 775902"/>
                <a:gd name="connsiteX6" fmla="*/ 190441 w 298392"/>
                <a:gd name="connsiteY6" fmla="*/ 0 h 775902"/>
                <a:gd name="connsiteX7" fmla="*/ 49075 w 298392"/>
                <a:gd name="connsiteY7" fmla="*/ 387951 h 775902"/>
                <a:gd name="connsiteX8" fmla="*/ 190441 w 298392"/>
                <a:gd name="connsiteY8" fmla="*/ 775902 h 775902"/>
                <a:gd name="connsiteX9" fmla="*/ 0 w 298392"/>
                <a:gd name="connsiteY9" fmla="*/ 387951 h 775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8392" h="775902">
                  <a:moveTo>
                    <a:pt x="107951" y="387951"/>
                  </a:moveTo>
                  <a:cubicBezTo>
                    <a:pt x="107951" y="173692"/>
                    <a:pt x="193214" y="0"/>
                    <a:pt x="298392" y="0"/>
                  </a:cubicBezTo>
                  <a:cubicBezTo>
                    <a:pt x="214448" y="51715"/>
                    <a:pt x="157026" y="209298"/>
                    <a:pt x="157026" y="387951"/>
                  </a:cubicBezTo>
                  <a:cubicBezTo>
                    <a:pt x="157026" y="566604"/>
                    <a:pt x="214448" y="724187"/>
                    <a:pt x="298392" y="775902"/>
                  </a:cubicBezTo>
                  <a:cubicBezTo>
                    <a:pt x="193214" y="775902"/>
                    <a:pt x="107951" y="602210"/>
                    <a:pt x="107951" y="387951"/>
                  </a:cubicBezTo>
                  <a:close/>
                  <a:moveTo>
                    <a:pt x="0" y="387951"/>
                  </a:moveTo>
                  <a:cubicBezTo>
                    <a:pt x="0" y="173692"/>
                    <a:pt x="85263" y="0"/>
                    <a:pt x="190441" y="0"/>
                  </a:cubicBezTo>
                  <a:cubicBezTo>
                    <a:pt x="106497" y="51715"/>
                    <a:pt x="49075" y="209298"/>
                    <a:pt x="49075" y="387951"/>
                  </a:cubicBezTo>
                  <a:cubicBezTo>
                    <a:pt x="49075" y="566604"/>
                    <a:pt x="106497" y="724187"/>
                    <a:pt x="190441" y="775902"/>
                  </a:cubicBezTo>
                  <a:cubicBezTo>
                    <a:pt x="85263" y="775902"/>
                    <a:pt x="0" y="602210"/>
                    <a:pt x="0" y="387951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894463"/>
            <a:ext cx="6858000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皆様へ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0" y="6334778"/>
            <a:ext cx="6858000" cy="3170099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000" dirty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ゴミは</a:t>
            </a:r>
            <a:endParaRPr lang="en-US" altLang="ja-JP" sz="10000" dirty="0"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10000" dirty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ゴミ箱へ</a:t>
            </a:r>
          </a:p>
        </p:txBody>
      </p:sp>
      <p:grpSp>
        <p:nvGrpSpPr>
          <p:cNvPr id="9" name="グループ化 8"/>
          <p:cNvGrpSpPr/>
          <p:nvPr/>
        </p:nvGrpSpPr>
        <p:grpSpPr>
          <a:xfrm>
            <a:off x="1540627" y="2031936"/>
            <a:ext cx="3631874" cy="3862250"/>
            <a:chOff x="-2112911" y="5976337"/>
            <a:chExt cx="2071653" cy="2203062"/>
          </a:xfrm>
        </p:grpSpPr>
        <p:sp>
          <p:nvSpPr>
            <p:cNvPr id="10" name="楕円 9"/>
            <p:cNvSpPr/>
            <p:nvPr/>
          </p:nvSpPr>
          <p:spPr bwMode="auto">
            <a:xfrm>
              <a:off x="-2112911" y="6021318"/>
              <a:ext cx="2071653" cy="2071653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" name="グループ化 10"/>
            <p:cNvGrpSpPr/>
            <p:nvPr/>
          </p:nvGrpSpPr>
          <p:grpSpPr>
            <a:xfrm>
              <a:off x="-1750269" y="6599332"/>
              <a:ext cx="1363282" cy="1580067"/>
              <a:chOff x="4256467" y="844547"/>
              <a:chExt cx="1363282" cy="1580067"/>
            </a:xfrm>
          </p:grpSpPr>
          <p:sp>
            <p:nvSpPr>
              <p:cNvPr id="20" name="楕円 19"/>
              <p:cNvSpPr/>
              <p:nvPr/>
            </p:nvSpPr>
            <p:spPr bwMode="auto">
              <a:xfrm>
                <a:off x="4507291" y="2111038"/>
                <a:ext cx="861634" cy="313576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" name="フリーフォーム: 図形 20"/>
              <p:cNvSpPr/>
              <p:nvPr/>
            </p:nvSpPr>
            <p:spPr bwMode="auto">
              <a:xfrm>
                <a:off x="4256467" y="844547"/>
                <a:ext cx="1363282" cy="1548317"/>
              </a:xfrm>
              <a:custGeom>
                <a:avLst/>
                <a:gdLst>
                  <a:gd name="connsiteX0" fmla="*/ 681641 w 1363282"/>
                  <a:gd name="connsiteY0" fmla="*/ 0 h 1548317"/>
                  <a:gd name="connsiteX1" fmla="*/ 1363282 w 1363282"/>
                  <a:gd name="connsiteY1" fmla="*/ 160162 h 1548317"/>
                  <a:gd name="connsiteX2" fmla="*/ 1357997 w 1363282"/>
                  <a:gd name="connsiteY2" fmla="*/ 172481 h 1548317"/>
                  <a:gd name="connsiteX3" fmla="*/ 1109544 w 1363282"/>
                  <a:gd name="connsiteY3" fmla="*/ 1418172 h 1548317"/>
                  <a:gd name="connsiteX4" fmla="*/ 1105078 w 1363282"/>
                  <a:gd name="connsiteY4" fmla="*/ 1418172 h 1548317"/>
                  <a:gd name="connsiteX5" fmla="*/ 1103706 w 1363282"/>
                  <a:gd name="connsiteY5" fmla="*/ 1423128 h 1548317"/>
                  <a:gd name="connsiteX6" fmla="*/ 681641 w 1363282"/>
                  <a:gd name="connsiteY6" fmla="*/ 1548317 h 1548317"/>
                  <a:gd name="connsiteX7" fmla="*/ 259577 w 1363282"/>
                  <a:gd name="connsiteY7" fmla="*/ 1423128 h 1548317"/>
                  <a:gd name="connsiteX8" fmla="*/ 258204 w 1363282"/>
                  <a:gd name="connsiteY8" fmla="*/ 1418172 h 1548317"/>
                  <a:gd name="connsiteX9" fmla="*/ 253740 w 1363282"/>
                  <a:gd name="connsiteY9" fmla="*/ 1418172 h 1548317"/>
                  <a:gd name="connsiteX10" fmla="*/ 5289 w 1363282"/>
                  <a:gd name="connsiteY10" fmla="*/ 172490 h 1548317"/>
                  <a:gd name="connsiteX11" fmla="*/ 0 w 1363282"/>
                  <a:gd name="connsiteY11" fmla="*/ 160162 h 1548317"/>
                  <a:gd name="connsiteX12" fmla="*/ 681641 w 1363282"/>
                  <a:gd name="connsiteY12" fmla="*/ 0 h 1548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63282" h="1548317">
                    <a:moveTo>
                      <a:pt x="681641" y="0"/>
                    </a:moveTo>
                    <a:cubicBezTo>
                      <a:pt x="1058101" y="0"/>
                      <a:pt x="1363282" y="71707"/>
                      <a:pt x="1363282" y="160162"/>
                    </a:cubicBezTo>
                    <a:lnTo>
                      <a:pt x="1357997" y="172481"/>
                    </a:lnTo>
                    <a:lnTo>
                      <a:pt x="1109544" y="1418172"/>
                    </a:lnTo>
                    <a:lnTo>
                      <a:pt x="1105078" y="1418172"/>
                    </a:lnTo>
                    <a:lnTo>
                      <a:pt x="1103706" y="1423128"/>
                    </a:lnTo>
                    <a:cubicBezTo>
                      <a:pt x="1063534" y="1494573"/>
                      <a:pt x="889833" y="1548317"/>
                      <a:pt x="681641" y="1548317"/>
                    </a:cubicBezTo>
                    <a:cubicBezTo>
                      <a:pt x="473449" y="1548317"/>
                      <a:pt x="299749" y="1494573"/>
                      <a:pt x="259577" y="1423128"/>
                    </a:cubicBezTo>
                    <a:lnTo>
                      <a:pt x="258204" y="1418172"/>
                    </a:lnTo>
                    <a:lnTo>
                      <a:pt x="253740" y="1418172"/>
                    </a:lnTo>
                    <a:lnTo>
                      <a:pt x="5289" y="172490"/>
                    </a:lnTo>
                    <a:lnTo>
                      <a:pt x="0" y="160162"/>
                    </a:lnTo>
                    <a:cubicBezTo>
                      <a:pt x="0" y="71707"/>
                      <a:pt x="305181" y="0"/>
                      <a:pt x="681641" y="0"/>
                    </a:cubicBezTo>
                    <a:close/>
                  </a:path>
                </a:pathLst>
              </a:custGeom>
              <a:pattFill prst="openDmnd">
                <a:fgClr>
                  <a:schemeClr val="bg2"/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" name="フリーフォーム: 図形 21"/>
              <p:cNvSpPr/>
              <p:nvPr/>
            </p:nvSpPr>
            <p:spPr bwMode="auto">
              <a:xfrm>
                <a:off x="4256467" y="844547"/>
                <a:ext cx="1363282" cy="1548317"/>
              </a:xfrm>
              <a:custGeom>
                <a:avLst/>
                <a:gdLst>
                  <a:gd name="connsiteX0" fmla="*/ 681641 w 1363282"/>
                  <a:gd name="connsiteY0" fmla="*/ 0 h 1548317"/>
                  <a:gd name="connsiteX1" fmla="*/ 1363282 w 1363282"/>
                  <a:gd name="connsiteY1" fmla="*/ 160162 h 1548317"/>
                  <a:gd name="connsiteX2" fmla="*/ 1357997 w 1363282"/>
                  <a:gd name="connsiteY2" fmla="*/ 172481 h 1548317"/>
                  <a:gd name="connsiteX3" fmla="*/ 1109544 w 1363282"/>
                  <a:gd name="connsiteY3" fmla="*/ 1418172 h 1548317"/>
                  <a:gd name="connsiteX4" fmla="*/ 1105078 w 1363282"/>
                  <a:gd name="connsiteY4" fmla="*/ 1418172 h 1548317"/>
                  <a:gd name="connsiteX5" fmla="*/ 1103706 w 1363282"/>
                  <a:gd name="connsiteY5" fmla="*/ 1423128 h 1548317"/>
                  <a:gd name="connsiteX6" fmla="*/ 681641 w 1363282"/>
                  <a:gd name="connsiteY6" fmla="*/ 1548317 h 1548317"/>
                  <a:gd name="connsiteX7" fmla="*/ 259577 w 1363282"/>
                  <a:gd name="connsiteY7" fmla="*/ 1423128 h 1548317"/>
                  <a:gd name="connsiteX8" fmla="*/ 258204 w 1363282"/>
                  <a:gd name="connsiteY8" fmla="*/ 1418172 h 1548317"/>
                  <a:gd name="connsiteX9" fmla="*/ 253740 w 1363282"/>
                  <a:gd name="connsiteY9" fmla="*/ 1418172 h 1548317"/>
                  <a:gd name="connsiteX10" fmla="*/ 5289 w 1363282"/>
                  <a:gd name="connsiteY10" fmla="*/ 172490 h 1548317"/>
                  <a:gd name="connsiteX11" fmla="*/ 0 w 1363282"/>
                  <a:gd name="connsiteY11" fmla="*/ 160162 h 1548317"/>
                  <a:gd name="connsiteX12" fmla="*/ 681641 w 1363282"/>
                  <a:gd name="connsiteY12" fmla="*/ 0 h 1548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63282" h="1548317">
                    <a:moveTo>
                      <a:pt x="681641" y="0"/>
                    </a:moveTo>
                    <a:cubicBezTo>
                      <a:pt x="1058101" y="0"/>
                      <a:pt x="1363282" y="71707"/>
                      <a:pt x="1363282" y="160162"/>
                    </a:cubicBezTo>
                    <a:lnTo>
                      <a:pt x="1357997" y="172481"/>
                    </a:lnTo>
                    <a:lnTo>
                      <a:pt x="1109544" y="1418172"/>
                    </a:lnTo>
                    <a:lnTo>
                      <a:pt x="1105078" y="1418172"/>
                    </a:lnTo>
                    <a:lnTo>
                      <a:pt x="1103706" y="1423128"/>
                    </a:lnTo>
                    <a:cubicBezTo>
                      <a:pt x="1063534" y="1494573"/>
                      <a:pt x="889833" y="1548317"/>
                      <a:pt x="681641" y="1548317"/>
                    </a:cubicBezTo>
                    <a:cubicBezTo>
                      <a:pt x="473449" y="1548317"/>
                      <a:pt x="299749" y="1494573"/>
                      <a:pt x="259577" y="1423128"/>
                    </a:cubicBezTo>
                    <a:lnTo>
                      <a:pt x="258204" y="1418172"/>
                    </a:lnTo>
                    <a:lnTo>
                      <a:pt x="253740" y="1418172"/>
                    </a:lnTo>
                    <a:lnTo>
                      <a:pt x="5289" y="172490"/>
                    </a:lnTo>
                    <a:lnTo>
                      <a:pt x="0" y="160162"/>
                    </a:lnTo>
                    <a:cubicBezTo>
                      <a:pt x="0" y="71707"/>
                      <a:pt x="305181" y="0"/>
                      <a:pt x="681641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chemeClr val="tx1">
                      <a:alpha val="0"/>
                    </a:schemeClr>
                  </a:gs>
                  <a:gs pos="100000">
                    <a:schemeClr val="tx1">
                      <a:alpha val="60000"/>
                    </a:schemeClr>
                  </a:gs>
                </a:gsLst>
                <a:lin ang="10800000" scaled="1"/>
                <a:tileRect/>
              </a:gradFill>
              <a:ln w="19050">
                <a:noFill/>
                <a:miter lim="800000"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3" name="楕円 22"/>
              <p:cNvSpPr/>
              <p:nvPr/>
            </p:nvSpPr>
            <p:spPr bwMode="auto">
              <a:xfrm>
                <a:off x="4307267" y="873039"/>
                <a:ext cx="1261682" cy="244475"/>
              </a:xfrm>
              <a:prstGeom prst="ellipse">
                <a:avLst/>
              </a:prstGeom>
              <a:pattFill prst="openDmnd">
                <a:fgClr>
                  <a:schemeClr val="bg1">
                    <a:lumMod val="9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5" name="楕円 24"/>
              <p:cNvSpPr/>
              <p:nvPr/>
            </p:nvSpPr>
            <p:spPr bwMode="auto">
              <a:xfrm>
                <a:off x="4307267" y="873038"/>
                <a:ext cx="1261682" cy="244475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tx1">
                      <a:alpha val="0"/>
                    </a:schemeClr>
                  </a:gs>
                  <a:gs pos="100000">
                    <a:schemeClr val="tx1">
                      <a:alpha val="60000"/>
                    </a:schemeClr>
                  </a:gs>
                </a:gsLst>
                <a:lin ang="5400000" scaled="1"/>
                <a:tileRect/>
              </a:gradFill>
              <a:ln w="19050">
                <a:noFill/>
                <a:miter lim="800000"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6" name="Oval 23"/>
              <p:cNvSpPr>
                <a:spLocks noChangeArrowheads="1"/>
              </p:cNvSpPr>
              <p:nvPr/>
            </p:nvSpPr>
            <p:spPr bwMode="auto">
              <a:xfrm>
                <a:off x="4523674" y="1482568"/>
                <a:ext cx="828868" cy="479232"/>
              </a:xfrm>
              <a:prstGeom prst="ellipse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7" name="テキスト ボックス 26"/>
              <p:cNvSpPr txBox="1"/>
              <p:nvPr/>
            </p:nvSpPr>
            <p:spPr>
              <a:xfrm>
                <a:off x="4600265" y="1583032"/>
                <a:ext cx="667131" cy="29468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Inflate">
                  <a:avLst>
                    <a:gd name="adj" fmla="val 12732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クズかご</a:t>
                </a:r>
              </a:p>
            </p:txBody>
          </p:sp>
          <p:sp>
            <p:nvSpPr>
              <p:cNvPr id="28" name="フリーフォーム: 図形 27"/>
              <p:cNvSpPr/>
              <p:nvPr/>
            </p:nvSpPr>
            <p:spPr bwMode="auto">
              <a:xfrm>
                <a:off x="4256467" y="847073"/>
                <a:ext cx="1363282" cy="320324"/>
              </a:xfrm>
              <a:custGeom>
                <a:avLst/>
                <a:gdLst>
                  <a:gd name="connsiteX0" fmla="*/ 681641 w 1363282"/>
                  <a:gd name="connsiteY0" fmla="*/ 28492 h 320324"/>
                  <a:gd name="connsiteX1" fmla="*/ 50800 w 1363282"/>
                  <a:gd name="connsiteY1" fmla="*/ 150730 h 320324"/>
                  <a:gd name="connsiteX2" fmla="*/ 681641 w 1363282"/>
                  <a:gd name="connsiteY2" fmla="*/ 272968 h 320324"/>
                  <a:gd name="connsiteX3" fmla="*/ 1312482 w 1363282"/>
                  <a:gd name="connsiteY3" fmla="*/ 150730 h 320324"/>
                  <a:gd name="connsiteX4" fmla="*/ 681641 w 1363282"/>
                  <a:gd name="connsiteY4" fmla="*/ 28492 h 320324"/>
                  <a:gd name="connsiteX5" fmla="*/ 681641 w 1363282"/>
                  <a:gd name="connsiteY5" fmla="*/ 0 h 320324"/>
                  <a:gd name="connsiteX6" fmla="*/ 1363282 w 1363282"/>
                  <a:gd name="connsiteY6" fmla="*/ 160162 h 320324"/>
                  <a:gd name="connsiteX7" fmla="*/ 681641 w 1363282"/>
                  <a:gd name="connsiteY7" fmla="*/ 320324 h 320324"/>
                  <a:gd name="connsiteX8" fmla="*/ 0 w 1363282"/>
                  <a:gd name="connsiteY8" fmla="*/ 160162 h 320324"/>
                  <a:gd name="connsiteX9" fmla="*/ 681641 w 1363282"/>
                  <a:gd name="connsiteY9" fmla="*/ 0 h 320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63282" h="320324">
                    <a:moveTo>
                      <a:pt x="681641" y="28492"/>
                    </a:moveTo>
                    <a:cubicBezTo>
                      <a:pt x="333237" y="28492"/>
                      <a:pt x="50800" y="83220"/>
                      <a:pt x="50800" y="150730"/>
                    </a:cubicBezTo>
                    <a:cubicBezTo>
                      <a:pt x="50800" y="218240"/>
                      <a:pt x="333237" y="272968"/>
                      <a:pt x="681641" y="272968"/>
                    </a:cubicBezTo>
                    <a:cubicBezTo>
                      <a:pt x="1030045" y="272968"/>
                      <a:pt x="1312482" y="218240"/>
                      <a:pt x="1312482" y="150730"/>
                    </a:cubicBezTo>
                    <a:cubicBezTo>
                      <a:pt x="1312482" y="83220"/>
                      <a:pt x="1030045" y="28492"/>
                      <a:pt x="681641" y="28492"/>
                    </a:cubicBezTo>
                    <a:close/>
                    <a:moveTo>
                      <a:pt x="681641" y="0"/>
                    </a:moveTo>
                    <a:cubicBezTo>
                      <a:pt x="1058101" y="0"/>
                      <a:pt x="1363282" y="71707"/>
                      <a:pt x="1363282" y="160162"/>
                    </a:cubicBezTo>
                    <a:cubicBezTo>
                      <a:pt x="1363282" y="248617"/>
                      <a:pt x="1058101" y="320324"/>
                      <a:pt x="681641" y="320324"/>
                    </a:cubicBezTo>
                    <a:cubicBezTo>
                      <a:pt x="305181" y="320324"/>
                      <a:pt x="0" y="248617"/>
                      <a:pt x="0" y="160162"/>
                    </a:cubicBezTo>
                    <a:cubicBezTo>
                      <a:pt x="0" y="71707"/>
                      <a:pt x="305181" y="0"/>
                      <a:pt x="68164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2" name="グループ化 11"/>
            <p:cNvGrpSpPr/>
            <p:nvPr/>
          </p:nvGrpSpPr>
          <p:grpSpPr>
            <a:xfrm rot="2998874">
              <a:off x="-1257964" y="6112469"/>
              <a:ext cx="418922" cy="698864"/>
              <a:chOff x="8639707" y="5126550"/>
              <a:chExt cx="982821" cy="1639587"/>
            </a:xfrm>
          </p:grpSpPr>
          <p:sp>
            <p:nvSpPr>
              <p:cNvPr id="14" name="楕円 13"/>
              <p:cNvSpPr/>
              <p:nvPr/>
            </p:nvSpPr>
            <p:spPr bwMode="auto">
              <a:xfrm>
                <a:off x="8639707" y="5126550"/>
                <a:ext cx="980543" cy="475329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楕円 14"/>
              <p:cNvSpPr/>
              <p:nvPr/>
            </p:nvSpPr>
            <p:spPr bwMode="auto">
              <a:xfrm>
                <a:off x="8639707" y="5149850"/>
                <a:ext cx="980543" cy="48439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/>
              <p:cNvSpPr/>
              <p:nvPr/>
            </p:nvSpPr>
            <p:spPr bwMode="auto">
              <a:xfrm>
                <a:off x="8645686" y="5364215"/>
                <a:ext cx="969802" cy="1367515"/>
              </a:xfrm>
              <a:custGeom>
                <a:avLst/>
                <a:gdLst>
                  <a:gd name="connsiteX0" fmla="*/ 0 w 981760"/>
                  <a:gd name="connsiteY0" fmla="*/ 0 h 1367515"/>
                  <a:gd name="connsiteX1" fmla="*/ 216424 w 981760"/>
                  <a:gd name="connsiteY1" fmla="*/ 172848 h 1367515"/>
                  <a:gd name="connsiteX2" fmla="*/ 490880 w 981760"/>
                  <a:gd name="connsiteY2" fmla="*/ 208447 h 1367515"/>
                  <a:gd name="connsiteX3" fmla="*/ 981760 w 981760"/>
                  <a:gd name="connsiteY3" fmla="*/ 0 h 1367515"/>
                  <a:gd name="connsiteX4" fmla="*/ 981760 w 981760"/>
                  <a:gd name="connsiteY4" fmla="*/ 1159068 h 1367515"/>
                  <a:gd name="connsiteX5" fmla="*/ 490880 w 981760"/>
                  <a:gd name="connsiteY5" fmla="*/ 1367515 h 1367515"/>
                  <a:gd name="connsiteX6" fmla="*/ 216424 w 981760"/>
                  <a:gd name="connsiteY6" fmla="*/ 1331916 h 1367515"/>
                  <a:gd name="connsiteX7" fmla="*/ 0 w 981760"/>
                  <a:gd name="connsiteY7" fmla="*/ 1159068 h 1367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1367515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1159068"/>
                    </a:lnTo>
                    <a:cubicBezTo>
                      <a:pt x="981760" y="1274190"/>
                      <a:pt x="761986" y="1367515"/>
                      <a:pt x="490880" y="1367515"/>
                    </a:cubicBezTo>
                    <a:cubicBezTo>
                      <a:pt x="389215" y="1367515"/>
                      <a:pt x="294769" y="1354391"/>
                      <a:pt x="216424" y="1331916"/>
                    </a:cubicBezTo>
                    <a:cubicBezTo>
                      <a:pt x="85849" y="1294456"/>
                      <a:pt x="0" y="1231019"/>
                      <a:pt x="0" y="1159068"/>
                    </a:cubicBez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/>
              <p:cNvSpPr/>
              <p:nvPr/>
            </p:nvSpPr>
            <p:spPr bwMode="auto">
              <a:xfrm>
                <a:off x="8640768" y="6505303"/>
                <a:ext cx="981760" cy="260834"/>
              </a:xfrm>
              <a:custGeom>
                <a:avLst/>
                <a:gdLst>
                  <a:gd name="connsiteX0" fmla="*/ 0 w 981760"/>
                  <a:gd name="connsiteY0" fmla="*/ 0 h 260834"/>
                  <a:gd name="connsiteX1" fmla="*/ 216424 w 981760"/>
                  <a:gd name="connsiteY1" fmla="*/ 172848 h 260834"/>
                  <a:gd name="connsiteX2" fmla="*/ 490880 w 981760"/>
                  <a:gd name="connsiteY2" fmla="*/ 208447 h 260834"/>
                  <a:gd name="connsiteX3" fmla="*/ 981760 w 981760"/>
                  <a:gd name="connsiteY3" fmla="*/ 0 h 260834"/>
                  <a:gd name="connsiteX4" fmla="*/ 981760 w 981760"/>
                  <a:gd name="connsiteY4" fmla="*/ 52387 h 260834"/>
                  <a:gd name="connsiteX5" fmla="*/ 490880 w 981760"/>
                  <a:gd name="connsiteY5" fmla="*/ 260834 h 260834"/>
                  <a:gd name="connsiteX6" fmla="*/ 216424 w 981760"/>
                  <a:gd name="connsiteY6" fmla="*/ 225235 h 260834"/>
                  <a:gd name="connsiteX7" fmla="*/ 0 w 981760"/>
                  <a:gd name="connsiteY7" fmla="*/ 52387 h 260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260834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52387"/>
                    </a:lnTo>
                    <a:cubicBezTo>
                      <a:pt x="981760" y="167509"/>
                      <a:pt x="761986" y="260834"/>
                      <a:pt x="490880" y="260834"/>
                    </a:cubicBezTo>
                    <a:cubicBezTo>
                      <a:pt x="389215" y="260834"/>
                      <a:pt x="294769" y="247710"/>
                      <a:pt x="216424" y="225235"/>
                    </a:cubicBezTo>
                    <a:cubicBezTo>
                      <a:pt x="85849" y="187775"/>
                      <a:pt x="0" y="124338"/>
                      <a:pt x="0" y="5238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/>
              <p:cNvSpPr/>
              <p:nvPr/>
            </p:nvSpPr>
            <p:spPr bwMode="auto">
              <a:xfrm>
                <a:off x="8640768" y="5355160"/>
                <a:ext cx="981760" cy="260834"/>
              </a:xfrm>
              <a:custGeom>
                <a:avLst/>
                <a:gdLst>
                  <a:gd name="connsiteX0" fmla="*/ 0 w 981760"/>
                  <a:gd name="connsiteY0" fmla="*/ 0 h 260834"/>
                  <a:gd name="connsiteX1" fmla="*/ 216424 w 981760"/>
                  <a:gd name="connsiteY1" fmla="*/ 172848 h 260834"/>
                  <a:gd name="connsiteX2" fmla="*/ 490880 w 981760"/>
                  <a:gd name="connsiteY2" fmla="*/ 208447 h 260834"/>
                  <a:gd name="connsiteX3" fmla="*/ 981760 w 981760"/>
                  <a:gd name="connsiteY3" fmla="*/ 0 h 260834"/>
                  <a:gd name="connsiteX4" fmla="*/ 981760 w 981760"/>
                  <a:gd name="connsiteY4" fmla="*/ 52387 h 260834"/>
                  <a:gd name="connsiteX5" fmla="*/ 490880 w 981760"/>
                  <a:gd name="connsiteY5" fmla="*/ 260834 h 260834"/>
                  <a:gd name="connsiteX6" fmla="*/ 216424 w 981760"/>
                  <a:gd name="connsiteY6" fmla="*/ 225235 h 260834"/>
                  <a:gd name="connsiteX7" fmla="*/ 0 w 981760"/>
                  <a:gd name="connsiteY7" fmla="*/ 52387 h 260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260834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52387"/>
                    </a:lnTo>
                    <a:cubicBezTo>
                      <a:pt x="981760" y="167509"/>
                      <a:pt x="761986" y="260834"/>
                      <a:pt x="490880" y="260834"/>
                    </a:cubicBezTo>
                    <a:cubicBezTo>
                      <a:pt x="389215" y="260834"/>
                      <a:pt x="294769" y="247710"/>
                      <a:pt x="216424" y="225235"/>
                    </a:cubicBezTo>
                    <a:cubicBezTo>
                      <a:pt x="85849" y="187775"/>
                      <a:pt x="0" y="124338"/>
                      <a:pt x="0" y="5238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涙形 18"/>
              <p:cNvSpPr/>
              <p:nvPr/>
            </p:nvSpPr>
            <p:spPr bwMode="auto">
              <a:xfrm>
                <a:off x="8864283" y="5389850"/>
                <a:ext cx="236068" cy="146058"/>
              </a:xfrm>
              <a:prstGeom prst="teardrop">
                <a:avLst>
                  <a:gd name="adj" fmla="val 10807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3" name="フリーフォーム: 図形 12"/>
            <p:cNvSpPr/>
            <p:nvPr/>
          </p:nvSpPr>
          <p:spPr bwMode="auto">
            <a:xfrm rot="5400000">
              <a:off x="-549412" y="5823082"/>
              <a:ext cx="298392" cy="604902"/>
            </a:xfrm>
            <a:custGeom>
              <a:avLst/>
              <a:gdLst>
                <a:gd name="connsiteX0" fmla="*/ 107951 w 298392"/>
                <a:gd name="connsiteY0" fmla="*/ 387951 h 775902"/>
                <a:gd name="connsiteX1" fmla="*/ 298392 w 298392"/>
                <a:gd name="connsiteY1" fmla="*/ 0 h 775902"/>
                <a:gd name="connsiteX2" fmla="*/ 157026 w 298392"/>
                <a:gd name="connsiteY2" fmla="*/ 387951 h 775902"/>
                <a:gd name="connsiteX3" fmla="*/ 298392 w 298392"/>
                <a:gd name="connsiteY3" fmla="*/ 775902 h 775902"/>
                <a:gd name="connsiteX4" fmla="*/ 107951 w 298392"/>
                <a:gd name="connsiteY4" fmla="*/ 387951 h 775902"/>
                <a:gd name="connsiteX5" fmla="*/ 0 w 298392"/>
                <a:gd name="connsiteY5" fmla="*/ 387951 h 775902"/>
                <a:gd name="connsiteX6" fmla="*/ 190441 w 298392"/>
                <a:gd name="connsiteY6" fmla="*/ 0 h 775902"/>
                <a:gd name="connsiteX7" fmla="*/ 49075 w 298392"/>
                <a:gd name="connsiteY7" fmla="*/ 387951 h 775902"/>
                <a:gd name="connsiteX8" fmla="*/ 190441 w 298392"/>
                <a:gd name="connsiteY8" fmla="*/ 775902 h 775902"/>
                <a:gd name="connsiteX9" fmla="*/ 0 w 298392"/>
                <a:gd name="connsiteY9" fmla="*/ 387951 h 775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8392" h="775902">
                  <a:moveTo>
                    <a:pt x="107951" y="387951"/>
                  </a:moveTo>
                  <a:cubicBezTo>
                    <a:pt x="107951" y="173692"/>
                    <a:pt x="193214" y="0"/>
                    <a:pt x="298392" y="0"/>
                  </a:cubicBezTo>
                  <a:cubicBezTo>
                    <a:pt x="214448" y="51715"/>
                    <a:pt x="157026" y="209298"/>
                    <a:pt x="157026" y="387951"/>
                  </a:cubicBezTo>
                  <a:cubicBezTo>
                    <a:pt x="157026" y="566604"/>
                    <a:pt x="214448" y="724187"/>
                    <a:pt x="298392" y="775902"/>
                  </a:cubicBezTo>
                  <a:cubicBezTo>
                    <a:pt x="193214" y="775902"/>
                    <a:pt x="107951" y="602210"/>
                    <a:pt x="107951" y="387951"/>
                  </a:cubicBezTo>
                  <a:close/>
                  <a:moveTo>
                    <a:pt x="0" y="387951"/>
                  </a:moveTo>
                  <a:cubicBezTo>
                    <a:pt x="0" y="173692"/>
                    <a:pt x="85263" y="0"/>
                    <a:pt x="190441" y="0"/>
                  </a:cubicBezTo>
                  <a:cubicBezTo>
                    <a:pt x="106497" y="51715"/>
                    <a:pt x="49075" y="209298"/>
                    <a:pt x="49075" y="387951"/>
                  </a:cubicBezTo>
                  <a:cubicBezTo>
                    <a:pt x="49075" y="566604"/>
                    <a:pt x="106497" y="724187"/>
                    <a:pt x="190441" y="775902"/>
                  </a:cubicBezTo>
                  <a:cubicBezTo>
                    <a:pt x="85263" y="775902"/>
                    <a:pt x="0" y="602210"/>
                    <a:pt x="0" y="387951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894463"/>
            <a:ext cx="6858000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ご協力下さい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0" y="6334778"/>
            <a:ext cx="6858000" cy="3170099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000" dirty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ゴミは</a:t>
            </a:r>
            <a:endParaRPr lang="en-US" altLang="ja-JP" sz="10000" dirty="0"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10000" dirty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ゴミ箱へ</a:t>
            </a:r>
          </a:p>
        </p:txBody>
      </p:sp>
      <p:grpSp>
        <p:nvGrpSpPr>
          <p:cNvPr id="9" name="グループ化 8"/>
          <p:cNvGrpSpPr/>
          <p:nvPr/>
        </p:nvGrpSpPr>
        <p:grpSpPr>
          <a:xfrm>
            <a:off x="1540627" y="2031936"/>
            <a:ext cx="3631874" cy="3862250"/>
            <a:chOff x="-2112911" y="5976337"/>
            <a:chExt cx="2071653" cy="2203062"/>
          </a:xfrm>
        </p:grpSpPr>
        <p:sp>
          <p:nvSpPr>
            <p:cNvPr id="10" name="楕円 9"/>
            <p:cNvSpPr/>
            <p:nvPr/>
          </p:nvSpPr>
          <p:spPr bwMode="auto">
            <a:xfrm>
              <a:off x="-2112911" y="6021318"/>
              <a:ext cx="2071653" cy="2071653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" name="グループ化 10"/>
            <p:cNvGrpSpPr/>
            <p:nvPr/>
          </p:nvGrpSpPr>
          <p:grpSpPr>
            <a:xfrm>
              <a:off x="-1750269" y="6599332"/>
              <a:ext cx="1363282" cy="1580067"/>
              <a:chOff x="4256467" y="844547"/>
              <a:chExt cx="1363282" cy="1580067"/>
            </a:xfrm>
          </p:grpSpPr>
          <p:sp>
            <p:nvSpPr>
              <p:cNvPr id="20" name="楕円 19"/>
              <p:cNvSpPr/>
              <p:nvPr/>
            </p:nvSpPr>
            <p:spPr bwMode="auto">
              <a:xfrm>
                <a:off x="4507291" y="2111038"/>
                <a:ext cx="861634" cy="313576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" name="フリーフォーム: 図形 20"/>
              <p:cNvSpPr/>
              <p:nvPr/>
            </p:nvSpPr>
            <p:spPr bwMode="auto">
              <a:xfrm>
                <a:off x="4256467" y="844547"/>
                <a:ext cx="1363282" cy="1548317"/>
              </a:xfrm>
              <a:custGeom>
                <a:avLst/>
                <a:gdLst>
                  <a:gd name="connsiteX0" fmla="*/ 681641 w 1363282"/>
                  <a:gd name="connsiteY0" fmla="*/ 0 h 1548317"/>
                  <a:gd name="connsiteX1" fmla="*/ 1363282 w 1363282"/>
                  <a:gd name="connsiteY1" fmla="*/ 160162 h 1548317"/>
                  <a:gd name="connsiteX2" fmla="*/ 1357997 w 1363282"/>
                  <a:gd name="connsiteY2" fmla="*/ 172481 h 1548317"/>
                  <a:gd name="connsiteX3" fmla="*/ 1109544 w 1363282"/>
                  <a:gd name="connsiteY3" fmla="*/ 1418172 h 1548317"/>
                  <a:gd name="connsiteX4" fmla="*/ 1105078 w 1363282"/>
                  <a:gd name="connsiteY4" fmla="*/ 1418172 h 1548317"/>
                  <a:gd name="connsiteX5" fmla="*/ 1103706 w 1363282"/>
                  <a:gd name="connsiteY5" fmla="*/ 1423128 h 1548317"/>
                  <a:gd name="connsiteX6" fmla="*/ 681641 w 1363282"/>
                  <a:gd name="connsiteY6" fmla="*/ 1548317 h 1548317"/>
                  <a:gd name="connsiteX7" fmla="*/ 259577 w 1363282"/>
                  <a:gd name="connsiteY7" fmla="*/ 1423128 h 1548317"/>
                  <a:gd name="connsiteX8" fmla="*/ 258204 w 1363282"/>
                  <a:gd name="connsiteY8" fmla="*/ 1418172 h 1548317"/>
                  <a:gd name="connsiteX9" fmla="*/ 253740 w 1363282"/>
                  <a:gd name="connsiteY9" fmla="*/ 1418172 h 1548317"/>
                  <a:gd name="connsiteX10" fmla="*/ 5289 w 1363282"/>
                  <a:gd name="connsiteY10" fmla="*/ 172490 h 1548317"/>
                  <a:gd name="connsiteX11" fmla="*/ 0 w 1363282"/>
                  <a:gd name="connsiteY11" fmla="*/ 160162 h 1548317"/>
                  <a:gd name="connsiteX12" fmla="*/ 681641 w 1363282"/>
                  <a:gd name="connsiteY12" fmla="*/ 0 h 1548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63282" h="1548317">
                    <a:moveTo>
                      <a:pt x="681641" y="0"/>
                    </a:moveTo>
                    <a:cubicBezTo>
                      <a:pt x="1058101" y="0"/>
                      <a:pt x="1363282" y="71707"/>
                      <a:pt x="1363282" y="160162"/>
                    </a:cubicBezTo>
                    <a:lnTo>
                      <a:pt x="1357997" y="172481"/>
                    </a:lnTo>
                    <a:lnTo>
                      <a:pt x="1109544" y="1418172"/>
                    </a:lnTo>
                    <a:lnTo>
                      <a:pt x="1105078" y="1418172"/>
                    </a:lnTo>
                    <a:lnTo>
                      <a:pt x="1103706" y="1423128"/>
                    </a:lnTo>
                    <a:cubicBezTo>
                      <a:pt x="1063534" y="1494573"/>
                      <a:pt x="889833" y="1548317"/>
                      <a:pt x="681641" y="1548317"/>
                    </a:cubicBezTo>
                    <a:cubicBezTo>
                      <a:pt x="473449" y="1548317"/>
                      <a:pt x="299749" y="1494573"/>
                      <a:pt x="259577" y="1423128"/>
                    </a:cubicBezTo>
                    <a:lnTo>
                      <a:pt x="258204" y="1418172"/>
                    </a:lnTo>
                    <a:lnTo>
                      <a:pt x="253740" y="1418172"/>
                    </a:lnTo>
                    <a:lnTo>
                      <a:pt x="5289" y="172490"/>
                    </a:lnTo>
                    <a:lnTo>
                      <a:pt x="0" y="160162"/>
                    </a:lnTo>
                    <a:cubicBezTo>
                      <a:pt x="0" y="71707"/>
                      <a:pt x="305181" y="0"/>
                      <a:pt x="681641" y="0"/>
                    </a:cubicBezTo>
                    <a:close/>
                  </a:path>
                </a:pathLst>
              </a:custGeom>
              <a:pattFill prst="openDmnd">
                <a:fgClr>
                  <a:schemeClr val="bg2"/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" name="フリーフォーム: 図形 21"/>
              <p:cNvSpPr/>
              <p:nvPr/>
            </p:nvSpPr>
            <p:spPr bwMode="auto">
              <a:xfrm>
                <a:off x="4256467" y="844547"/>
                <a:ext cx="1363282" cy="1548317"/>
              </a:xfrm>
              <a:custGeom>
                <a:avLst/>
                <a:gdLst>
                  <a:gd name="connsiteX0" fmla="*/ 681641 w 1363282"/>
                  <a:gd name="connsiteY0" fmla="*/ 0 h 1548317"/>
                  <a:gd name="connsiteX1" fmla="*/ 1363282 w 1363282"/>
                  <a:gd name="connsiteY1" fmla="*/ 160162 h 1548317"/>
                  <a:gd name="connsiteX2" fmla="*/ 1357997 w 1363282"/>
                  <a:gd name="connsiteY2" fmla="*/ 172481 h 1548317"/>
                  <a:gd name="connsiteX3" fmla="*/ 1109544 w 1363282"/>
                  <a:gd name="connsiteY3" fmla="*/ 1418172 h 1548317"/>
                  <a:gd name="connsiteX4" fmla="*/ 1105078 w 1363282"/>
                  <a:gd name="connsiteY4" fmla="*/ 1418172 h 1548317"/>
                  <a:gd name="connsiteX5" fmla="*/ 1103706 w 1363282"/>
                  <a:gd name="connsiteY5" fmla="*/ 1423128 h 1548317"/>
                  <a:gd name="connsiteX6" fmla="*/ 681641 w 1363282"/>
                  <a:gd name="connsiteY6" fmla="*/ 1548317 h 1548317"/>
                  <a:gd name="connsiteX7" fmla="*/ 259577 w 1363282"/>
                  <a:gd name="connsiteY7" fmla="*/ 1423128 h 1548317"/>
                  <a:gd name="connsiteX8" fmla="*/ 258204 w 1363282"/>
                  <a:gd name="connsiteY8" fmla="*/ 1418172 h 1548317"/>
                  <a:gd name="connsiteX9" fmla="*/ 253740 w 1363282"/>
                  <a:gd name="connsiteY9" fmla="*/ 1418172 h 1548317"/>
                  <a:gd name="connsiteX10" fmla="*/ 5289 w 1363282"/>
                  <a:gd name="connsiteY10" fmla="*/ 172490 h 1548317"/>
                  <a:gd name="connsiteX11" fmla="*/ 0 w 1363282"/>
                  <a:gd name="connsiteY11" fmla="*/ 160162 h 1548317"/>
                  <a:gd name="connsiteX12" fmla="*/ 681641 w 1363282"/>
                  <a:gd name="connsiteY12" fmla="*/ 0 h 1548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63282" h="1548317">
                    <a:moveTo>
                      <a:pt x="681641" y="0"/>
                    </a:moveTo>
                    <a:cubicBezTo>
                      <a:pt x="1058101" y="0"/>
                      <a:pt x="1363282" y="71707"/>
                      <a:pt x="1363282" y="160162"/>
                    </a:cubicBezTo>
                    <a:lnTo>
                      <a:pt x="1357997" y="172481"/>
                    </a:lnTo>
                    <a:lnTo>
                      <a:pt x="1109544" y="1418172"/>
                    </a:lnTo>
                    <a:lnTo>
                      <a:pt x="1105078" y="1418172"/>
                    </a:lnTo>
                    <a:lnTo>
                      <a:pt x="1103706" y="1423128"/>
                    </a:lnTo>
                    <a:cubicBezTo>
                      <a:pt x="1063534" y="1494573"/>
                      <a:pt x="889833" y="1548317"/>
                      <a:pt x="681641" y="1548317"/>
                    </a:cubicBezTo>
                    <a:cubicBezTo>
                      <a:pt x="473449" y="1548317"/>
                      <a:pt x="299749" y="1494573"/>
                      <a:pt x="259577" y="1423128"/>
                    </a:cubicBezTo>
                    <a:lnTo>
                      <a:pt x="258204" y="1418172"/>
                    </a:lnTo>
                    <a:lnTo>
                      <a:pt x="253740" y="1418172"/>
                    </a:lnTo>
                    <a:lnTo>
                      <a:pt x="5289" y="172490"/>
                    </a:lnTo>
                    <a:lnTo>
                      <a:pt x="0" y="160162"/>
                    </a:lnTo>
                    <a:cubicBezTo>
                      <a:pt x="0" y="71707"/>
                      <a:pt x="305181" y="0"/>
                      <a:pt x="681641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chemeClr val="tx1">
                      <a:alpha val="0"/>
                    </a:schemeClr>
                  </a:gs>
                  <a:gs pos="100000">
                    <a:schemeClr val="tx1">
                      <a:alpha val="60000"/>
                    </a:schemeClr>
                  </a:gs>
                </a:gsLst>
                <a:lin ang="10800000" scaled="1"/>
                <a:tileRect/>
              </a:gradFill>
              <a:ln w="19050">
                <a:noFill/>
                <a:miter lim="800000"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3" name="楕円 22"/>
              <p:cNvSpPr/>
              <p:nvPr/>
            </p:nvSpPr>
            <p:spPr bwMode="auto">
              <a:xfrm>
                <a:off x="4307267" y="873039"/>
                <a:ext cx="1261682" cy="244475"/>
              </a:xfrm>
              <a:prstGeom prst="ellipse">
                <a:avLst/>
              </a:prstGeom>
              <a:pattFill prst="openDmnd">
                <a:fgClr>
                  <a:schemeClr val="bg1">
                    <a:lumMod val="9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5" name="楕円 24"/>
              <p:cNvSpPr/>
              <p:nvPr/>
            </p:nvSpPr>
            <p:spPr bwMode="auto">
              <a:xfrm>
                <a:off x="4307267" y="873038"/>
                <a:ext cx="1261682" cy="244475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tx1">
                      <a:alpha val="0"/>
                    </a:schemeClr>
                  </a:gs>
                  <a:gs pos="100000">
                    <a:schemeClr val="tx1">
                      <a:alpha val="60000"/>
                    </a:schemeClr>
                  </a:gs>
                </a:gsLst>
                <a:lin ang="5400000" scaled="1"/>
                <a:tileRect/>
              </a:gradFill>
              <a:ln w="19050">
                <a:noFill/>
                <a:miter lim="800000"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6" name="Oval 23"/>
              <p:cNvSpPr>
                <a:spLocks noChangeArrowheads="1"/>
              </p:cNvSpPr>
              <p:nvPr/>
            </p:nvSpPr>
            <p:spPr bwMode="auto">
              <a:xfrm>
                <a:off x="4523674" y="1482568"/>
                <a:ext cx="828868" cy="479232"/>
              </a:xfrm>
              <a:prstGeom prst="ellipse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7" name="テキスト ボックス 26"/>
              <p:cNvSpPr txBox="1"/>
              <p:nvPr/>
            </p:nvSpPr>
            <p:spPr>
              <a:xfrm>
                <a:off x="4600265" y="1583032"/>
                <a:ext cx="667131" cy="29468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Inflate">
                  <a:avLst>
                    <a:gd name="adj" fmla="val 12732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クズかご</a:t>
                </a:r>
              </a:p>
            </p:txBody>
          </p:sp>
          <p:sp>
            <p:nvSpPr>
              <p:cNvPr id="28" name="フリーフォーム: 図形 27"/>
              <p:cNvSpPr/>
              <p:nvPr/>
            </p:nvSpPr>
            <p:spPr bwMode="auto">
              <a:xfrm>
                <a:off x="4256467" y="847073"/>
                <a:ext cx="1363282" cy="320324"/>
              </a:xfrm>
              <a:custGeom>
                <a:avLst/>
                <a:gdLst>
                  <a:gd name="connsiteX0" fmla="*/ 681641 w 1363282"/>
                  <a:gd name="connsiteY0" fmla="*/ 28492 h 320324"/>
                  <a:gd name="connsiteX1" fmla="*/ 50800 w 1363282"/>
                  <a:gd name="connsiteY1" fmla="*/ 150730 h 320324"/>
                  <a:gd name="connsiteX2" fmla="*/ 681641 w 1363282"/>
                  <a:gd name="connsiteY2" fmla="*/ 272968 h 320324"/>
                  <a:gd name="connsiteX3" fmla="*/ 1312482 w 1363282"/>
                  <a:gd name="connsiteY3" fmla="*/ 150730 h 320324"/>
                  <a:gd name="connsiteX4" fmla="*/ 681641 w 1363282"/>
                  <a:gd name="connsiteY4" fmla="*/ 28492 h 320324"/>
                  <a:gd name="connsiteX5" fmla="*/ 681641 w 1363282"/>
                  <a:gd name="connsiteY5" fmla="*/ 0 h 320324"/>
                  <a:gd name="connsiteX6" fmla="*/ 1363282 w 1363282"/>
                  <a:gd name="connsiteY6" fmla="*/ 160162 h 320324"/>
                  <a:gd name="connsiteX7" fmla="*/ 681641 w 1363282"/>
                  <a:gd name="connsiteY7" fmla="*/ 320324 h 320324"/>
                  <a:gd name="connsiteX8" fmla="*/ 0 w 1363282"/>
                  <a:gd name="connsiteY8" fmla="*/ 160162 h 320324"/>
                  <a:gd name="connsiteX9" fmla="*/ 681641 w 1363282"/>
                  <a:gd name="connsiteY9" fmla="*/ 0 h 320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63282" h="320324">
                    <a:moveTo>
                      <a:pt x="681641" y="28492"/>
                    </a:moveTo>
                    <a:cubicBezTo>
                      <a:pt x="333237" y="28492"/>
                      <a:pt x="50800" y="83220"/>
                      <a:pt x="50800" y="150730"/>
                    </a:cubicBezTo>
                    <a:cubicBezTo>
                      <a:pt x="50800" y="218240"/>
                      <a:pt x="333237" y="272968"/>
                      <a:pt x="681641" y="272968"/>
                    </a:cubicBezTo>
                    <a:cubicBezTo>
                      <a:pt x="1030045" y="272968"/>
                      <a:pt x="1312482" y="218240"/>
                      <a:pt x="1312482" y="150730"/>
                    </a:cubicBezTo>
                    <a:cubicBezTo>
                      <a:pt x="1312482" y="83220"/>
                      <a:pt x="1030045" y="28492"/>
                      <a:pt x="681641" y="28492"/>
                    </a:cubicBezTo>
                    <a:close/>
                    <a:moveTo>
                      <a:pt x="681641" y="0"/>
                    </a:moveTo>
                    <a:cubicBezTo>
                      <a:pt x="1058101" y="0"/>
                      <a:pt x="1363282" y="71707"/>
                      <a:pt x="1363282" y="160162"/>
                    </a:cubicBezTo>
                    <a:cubicBezTo>
                      <a:pt x="1363282" y="248617"/>
                      <a:pt x="1058101" y="320324"/>
                      <a:pt x="681641" y="320324"/>
                    </a:cubicBezTo>
                    <a:cubicBezTo>
                      <a:pt x="305181" y="320324"/>
                      <a:pt x="0" y="248617"/>
                      <a:pt x="0" y="160162"/>
                    </a:cubicBezTo>
                    <a:cubicBezTo>
                      <a:pt x="0" y="71707"/>
                      <a:pt x="305181" y="0"/>
                      <a:pt x="68164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2" name="グループ化 11"/>
            <p:cNvGrpSpPr/>
            <p:nvPr/>
          </p:nvGrpSpPr>
          <p:grpSpPr>
            <a:xfrm rot="2998874">
              <a:off x="-1257964" y="6112469"/>
              <a:ext cx="418922" cy="698864"/>
              <a:chOff x="8639707" y="5126550"/>
              <a:chExt cx="982821" cy="1639587"/>
            </a:xfrm>
          </p:grpSpPr>
          <p:sp>
            <p:nvSpPr>
              <p:cNvPr id="14" name="楕円 13"/>
              <p:cNvSpPr/>
              <p:nvPr/>
            </p:nvSpPr>
            <p:spPr bwMode="auto">
              <a:xfrm>
                <a:off x="8639707" y="5126550"/>
                <a:ext cx="980543" cy="475329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楕円 14"/>
              <p:cNvSpPr/>
              <p:nvPr/>
            </p:nvSpPr>
            <p:spPr bwMode="auto">
              <a:xfrm>
                <a:off x="8639707" y="5149850"/>
                <a:ext cx="980543" cy="48439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/>
              <p:cNvSpPr/>
              <p:nvPr/>
            </p:nvSpPr>
            <p:spPr bwMode="auto">
              <a:xfrm>
                <a:off x="8645686" y="5364215"/>
                <a:ext cx="969802" cy="1367515"/>
              </a:xfrm>
              <a:custGeom>
                <a:avLst/>
                <a:gdLst>
                  <a:gd name="connsiteX0" fmla="*/ 0 w 981760"/>
                  <a:gd name="connsiteY0" fmla="*/ 0 h 1367515"/>
                  <a:gd name="connsiteX1" fmla="*/ 216424 w 981760"/>
                  <a:gd name="connsiteY1" fmla="*/ 172848 h 1367515"/>
                  <a:gd name="connsiteX2" fmla="*/ 490880 w 981760"/>
                  <a:gd name="connsiteY2" fmla="*/ 208447 h 1367515"/>
                  <a:gd name="connsiteX3" fmla="*/ 981760 w 981760"/>
                  <a:gd name="connsiteY3" fmla="*/ 0 h 1367515"/>
                  <a:gd name="connsiteX4" fmla="*/ 981760 w 981760"/>
                  <a:gd name="connsiteY4" fmla="*/ 1159068 h 1367515"/>
                  <a:gd name="connsiteX5" fmla="*/ 490880 w 981760"/>
                  <a:gd name="connsiteY5" fmla="*/ 1367515 h 1367515"/>
                  <a:gd name="connsiteX6" fmla="*/ 216424 w 981760"/>
                  <a:gd name="connsiteY6" fmla="*/ 1331916 h 1367515"/>
                  <a:gd name="connsiteX7" fmla="*/ 0 w 981760"/>
                  <a:gd name="connsiteY7" fmla="*/ 1159068 h 1367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1367515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1159068"/>
                    </a:lnTo>
                    <a:cubicBezTo>
                      <a:pt x="981760" y="1274190"/>
                      <a:pt x="761986" y="1367515"/>
                      <a:pt x="490880" y="1367515"/>
                    </a:cubicBezTo>
                    <a:cubicBezTo>
                      <a:pt x="389215" y="1367515"/>
                      <a:pt x="294769" y="1354391"/>
                      <a:pt x="216424" y="1331916"/>
                    </a:cubicBezTo>
                    <a:cubicBezTo>
                      <a:pt x="85849" y="1294456"/>
                      <a:pt x="0" y="1231019"/>
                      <a:pt x="0" y="1159068"/>
                    </a:cubicBez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/>
              <p:cNvSpPr/>
              <p:nvPr/>
            </p:nvSpPr>
            <p:spPr bwMode="auto">
              <a:xfrm>
                <a:off x="8640768" y="6505303"/>
                <a:ext cx="981760" cy="260834"/>
              </a:xfrm>
              <a:custGeom>
                <a:avLst/>
                <a:gdLst>
                  <a:gd name="connsiteX0" fmla="*/ 0 w 981760"/>
                  <a:gd name="connsiteY0" fmla="*/ 0 h 260834"/>
                  <a:gd name="connsiteX1" fmla="*/ 216424 w 981760"/>
                  <a:gd name="connsiteY1" fmla="*/ 172848 h 260834"/>
                  <a:gd name="connsiteX2" fmla="*/ 490880 w 981760"/>
                  <a:gd name="connsiteY2" fmla="*/ 208447 h 260834"/>
                  <a:gd name="connsiteX3" fmla="*/ 981760 w 981760"/>
                  <a:gd name="connsiteY3" fmla="*/ 0 h 260834"/>
                  <a:gd name="connsiteX4" fmla="*/ 981760 w 981760"/>
                  <a:gd name="connsiteY4" fmla="*/ 52387 h 260834"/>
                  <a:gd name="connsiteX5" fmla="*/ 490880 w 981760"/>
                  <a:gd name="connsiteY5" fmla="*/ 260834 h 260834"/>
                  <a:gd name="connsiteX6" fmla="*/ 216424 w 981760"/>
                  <a:gd name="connsiteY6" fmla="*/ 225235 h 260834"/>
                  <a:gd name="connsiteX7" fmla="*/ 0 w 981760"/>
                  <a:gd name="connsiteY7" fmla="*/ 52387 h 260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260834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52387"/>
                    </a:lnTo>
                    <a:cubicBezTo>
                      <a:pt x="981760" y="167509"/>
                      <a:pt x="761986" y="260834"/>
                      <a:pt x="490880" y="260834"/>
                    </a:cubicBezTo>
                    <a:cubicBezTo>
                      <a:pt x="389215" y="260834"/>
                      <a:pt x="294769" y="247710"/>
                      <a:pt x="216424" y="225235"/>
                    </a:cubicBezTo>
                    <a:cubicBezTo>
                      <a:pt x="85849" y="187775"/>
                      <a:pt x="0" y="124338"/>
                      <a:pt x="0" y="5238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/>
              <p:cNvSpPr/>
              <p:nvPr/>
            </p:nvSpPr>
            <p:spPr bwMode="auto">
              <a:xfrm>
                <a:off x="8640768" y="5355160"/>
                <a:ext cx="981760" cy="260834"/>
              </a:xfrm>
              <a:custGeom>
                <a:avLst/>
                <a:gdLst>
                  <a:gd name="connsiteX0" fmla="*/ 0 w 981760"/>
                  <a:gd name="connsiteY0" fmla="*/ 0 h 260834"/>
                  <a:gd name="connsiteX1" fmla="*/ 216424 w 981760"/>
                  <a:gd name="connsiteY1" fmla="*/ 172848 h 260834"/>
                  <a:gd name="connsiteX2" fmla="*/ 490880 w 981760"/>
                  <a:gd name="connsiteY2" fmla="*/ 208447 h 260834"/>
                  <a:gd name="connsiteX3" fmla="*/ 981760 w 981760"/>
                  <a:gd name="connsiteY3" fmla="*/ 0 h 260834"/>
                  <a:gd name="connsiteX4" fmla="*/ 981760 w 981760"/>
                  <a:gd name="connsiteY4" fmla="*/ 52387 h 260834"/>
                  <a:gd name="connsiteX5" fmla="*/ 490880 w 981760"/>
                  <a:gd name="connsiteY5" fmla="*/ 260834 h 260834"/>
                  <a:gd name="connsiteX6" fmla="*/ 216424 w 981760"/>
                  <a:gd name="connsiteY6" fmla="*/ 225235 h 260834"/>
                  <a:gd name="connsiteX7" fmla="*/ 0 w 981760"/>
                  <a:gd name="connsiteY7" fmla="*/ 52387 h 260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260834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52387"/>
                    </a:lnTo>
                    <a:cubicBezTo>
                      <a:pt x="981760" y="167509"/>
                      <a:pt x="761986" y="260834"/>
                      <a:pt x="490880" y="260834"/>
                    </a:cubicBezTo>
                    <a:cubicBezTo>
                      <a:pt x="389215" y="260834"/>
                      <a:pt x="294769" y="247710"/>
                      <a:pt x="216424" y="225235"/>
                    </a:cubicBezTo>
                    <a:cubicBezTo>
                      <a:pt x="85849" y="187775"/>
                      <a:pt x="0" y="124338"/>
                      <a:pt x="0" y="5238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涙形 18"/>
              <p:cNvSpPr/>
              <p:nvPr/>
            </p:nvSpPr>
            <p:spPr bwMode="auto">
              <a:xfrm>
                <a:off x="8864283" y="5389850"/>
                <a:ext cx="236068" cy="146058"/>
              </a:xfrm>
              <a:prstGeom prst="teardrop">
                <a:avLst>
                  <a:gd name="adj" fmla="val 10807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3" name="フリーフォーム: 図形 12"/>
            <p:cNvSpPr/>
            <p:nvPr/>
          </p:nvSpPr>
          <p:spPr bwMode="auto">
            <a:xfrm rot="5400000">
              <a:off x="-549412" y="5823082"/>
              <a:ext cx="298392" cy="604902"/>
            </a:xfrm>
            <a:custGeom>
              <a:avLst/>
              <a:gdLst>
                <a:gd name="connsiteX0" fmla="*/ 107951 w 298392"/>
                <a:gd name="connsiteY0" fmla="*/ 387951 h 775902"/>
                <a:gd name="connsiteX1" fmla="*/ 298392 w 298392"/>
                <a:gd name="connsiteY1" fmla="*/ 0 h 775902"/>
                <a:gd name="connsiteX2" fmla="*/ 157026 w 298392"/>
                <a:gd name="connsiteY2" fmla="*/ 387951 h 775902"/>
                <a:gd name="connsiteX3" fmla="*/ 298392 w 298392"/>
                <a:gd name="connsiteY3" fmla="*/ 775902 h 775902"/>
                <a:gd name="connsiteX4" fmla="*/ 107951 w 298392"/>
                <a:gd name="connsiteY4" fmla="*/ 387951 h 775902"/>
                <a:gd name="connsiteX5" fmla="*/ 0 w 298392"/>
                <a:gd name="connsiteY5" fmla="*/ 387951 h 775902"/>
                <a:gd name="connsiteX6" fmla="*/ 190441 w 298392"/>
                <a:gd name="connsiteY6" fmla="*/ 0 h 775902"/>
                <a:gd name="connsiteX7" fmla="*/ 49075 w 298392"/>
                <a:gd name="connsiteY7" fmla="*/ 387951 h 775902"/>
                <a:gd name="connsiteX8" fmla="*/ 190441 w 298392"/>
                <a:gd name="connsiteY8" fmla="*/ 775902 h 775902"/>
                <a:gd name="connsiteX9" fmla="*/ 0 w 298392"/>
                <a:gd name="connsiteY9" fmla="*/ 387951 h 775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8392" h="775902">
                  <a:moveTo>
                    <a:pt x="107951" y="387951"/>
                  </a:moveTo>
                  <a:cubicBezTo>
                    <a:pt x="107951" y="173692"/>
                    <a:pt x="193214" y="0"/>
                    <a:pt x="298392" y="0"/>
                  </a:cubicBezTo>
                  <a:cubicBezTo>
                    <a:pt x="214448" y="51715"/>
                    <a:pt x="157026" y="209298"/>
                    <a:pt x="157026" y="387951"/>
                  </a:cubicBezTo>
                  <a:cubicBezTo>
                    <a:pt x="157026" y="566604"/>
                    <a:pt x="214448" y="724187"/>
                    <a:pt x="298392" y="775902"/>
                  </a:cubicBezTo>
                  <a:cubicBezTo>
                    <a:pt x="193214" y="775902"/>
                    <a:pt x="107951" y="602210"/>
                    <a:pt x="107951" y="387951"/>
                  </a:cubicBezTo>
                  <a:close/>
                  <a:moveTo>
                    <a:pt x="0" y="387951"/>
                  </a:moveTo>
                  <a:cubicBezTo>
                    <a:pt x="0" y="173692"/>
                    <a:pt x="85263" y="0"/>
                    <a:pt x="190441" y="0"/>
                  </a:cubicBezTo>
                  <a:cubicBezTo>
                    <a:pt x="106497" y="51715"/>
                    <a:pt x="49075" y="209298"/>
                    <a:pt x="49075" y="387951"/>
                  </a:cubicBezTo>
                  <a:cubicBezTo>
                    <a:pt x="49075" y="566604"/>
                    <a:pt x="106497" y="724187"/>
                    <a:pt x="190441" y="775902"/>
                  </a:cubicBezTo>
                  <a:cubicBezTo>
                    <a:pt x="85263" y="775902"/>
                    <a:pt x="0" y="602210"/>
                    <a:pt x="0" y="387951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298997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Application>Microsoft Office PowerPoint</Application>
  <PresentationFormat>A4 210 x 297 mm</PresentationFormat>
  <Paragraphs>15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Meiryo UI</vt:lpstr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pop806_ゴミはゴミ箱へ</dc:title>
  <dc:subject>pop806_ゴミはゴミ箱へ</dc:subject>
  <dc:creator>http://www.digipot.net</dc:creator>
  <cp:lastModifiedBy/>
  <cp:revision>1</cp:revision>
  <dcterms:created xsi:type="dcterms:W3CDTF">2014-07-30T05:46:22Z</dcterms:created>
  <dcterms:modified xsi:type="dcterms:W3CDTF">2017-02-14T07:08:13Z</dcterms:modified>
  <cp:version>1</cp:version>
</cp:coreProperties>
</file>