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85" r:id="rId4"/>
    <p:sldId id="287" r:id="rId5"/>
    <p:sldId id="284" r:id="rId6"/>
    <p:sldId id="28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608" y="5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8690" y="0"/>
            <a:ext cx="538609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>
                <a:solidFill>
                  <a:srgbClr val="FFFF00"/>
                </a:solidFill>
              </a:rPr>
              <a:t>ベランダでの</a:t>
            </a:r>
            <a:endParaRPr lang="en-US" altLang="ja-JP" sz="9800" dirty="0">
              <a:solidFill>
                <a:srgbClr val="FFFF00"/>
              </a:solidFill>
            </a:endParaRPr>
          </a:p>
          <a:p>
            <a:r>
              <a:rPr lang="ja-JP" altLang="en-US" sz="14200" dirty="0"/>
              <a:t>喫煙</a:t>
            </a:r>
            <a:r>
              <a:rPr lang="ja-JP" altLang="en-US" sz="9800" dirty="0"/>
              <a:t>は</a:t>
            </a:r>
            <a:endParaRPr lang="en-US" altLang="ja-JP" sz="9800" dirty="0"/>
          </a:p>
          <a:p>
            <a:r>
              <a:rPr lang="ja-JP" altLang="en-US" sz="9800" dirty="0"/>
              <a:t>ご遠慮下さい</a:t>
            </a:r>
            <a:endParaRPr lang="en-US" altLang="ja-JP" sz="9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73705" y="0"/>
            <a:ext cx="538609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ベランダでの</a:t>
            </a:r>
            <a:endParaRPr lang="en-US" altLang="ja-JP" sz="9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42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喫煙</a:t>
            </a:r>
            <a:r>
              <a:rPr lang="ja-JP" altLang="en-US" sz="9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は</a:t>
            </a:r>
            <a:endParaRPr lang="en-US" altLang="ja-JP" sz="9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ご遠慮下さい</a:t>
            </a:r>
            <a:endParaRPr lang="en-US" altLang="ja-JP" sz="9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58994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908720" y="2297705"/>
            <a:ext cx="5075206" cy="5075200"/>
            <a:chOff x="3197139" y="4547037"/>
            <a:chExt cx="1551007" cy="1551007"/>
          </a:xfrm>
        </p:grpSpPr>
        <p:sp>
          <p:nvSpPr>
            <p:cNvPr id="24" name="フリーフォーム: 図形 23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510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/>
          <p:cNvSpPr txBox="1"/>
          <p:nvPr/>
        </p:nvSpPr>
        <p:spPr>
          <a:xfrm>
            <a:off x="0" y="5538065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ベランダでの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喫煙は</a:t>
            </a:r>
            <a:endParaRPr lang="en-US" altLang="ja-JP" sz="7200" dirty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ご遠慮下さい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429657" y="1172580"/>
            <a:ext cx="3998686" cy="3998682"/>
            <a:chOff x="3197139" y="4547037"/>
            <a:chExt cx="1551007" cy="1551007"/>
          </a:xfrm>
        </p:grpSpPr>
        <p:sp>
          <p:nvSpPr>
            <p:cNvPr id="4" name="フリーフォーム: 図形 3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6630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737372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841237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ベランダでの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喫煙は</a:t>
            </a:r>
            <a:endParaRPr lang="en-US" altLang="ja-JP" sz="7200" dirty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ご遠慮下さい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600200" y="1923578"/>
            <a:ext cx="3657600" cy="3657596"/>
            <a:chOff x="3197139" y="4547037"/>
            <a:chExt cx="1551007" cy="1551007"/>
          </a:xfrm>
        </p:grpSpPr>
        <p:sp>
          <p:nvSpPr>
            <p:cNvPr id="26" name="フリーフォーム: 図形 25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8682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16895" y="854748"/>
            <a:ext cx="690425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マンション住民の</a:t>
            </a:r>
            <a:endParaRPr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皆様へ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841237"/>
            <a:ext cx="6858000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ベランダでの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喫煙は</a:t>
            </a:r>
            <a:endParaRPr lang="en-US" altLang="ja-JP" sz="7200" dirty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ご遠慮下さい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816859" y="2400300"/>
            <a:ext cx="3224282" cy="3224278"/>
            <a:chOff x="3197139" y="4547037"/>
            <a:chExt cx="1551007" cy="1551007"/>
          </a:xfrm>
        </p:grpSpPr>
        <p:sp>
          <p:nvSpPr>
            <p:cNvPr id="26" name="フリーフォーム: 図形 25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40216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pop784_ベランダでの喫煙はご遠慮下さい</dc:title>
  <dc:subject>pop784_ベランダでの喫煙はご遠慮下さい</dc:subject>
  <dc:creator>http://www.digipot.net</dc:creator>
  <cp:lastModifiedBy/>
  <cp:revision>1</cp:revision>
  <dcterms:created xsi:type="dcterms:W3CDTF">2014-12-04T06:28:15Z</dcterms:created>
  <dcterms:modified xsi:type="dcterms:W3CDTF">2016-12-02T01:41:11Z</dcterms:modified>
  <cp:version>1</cp:version>
</cp:coreProperties>
</file>