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5" r:id="rId3"/>
    <p:sldId id="282" r:id="rId4"/>
    <p:sldId id="288" r:id="rId5"/>
    <p:sldId id="283" r:id="rId6"/>
    <p:sldId id="28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06600"/>
    <a:srgbClr val="FFCC66"/>
    <a:srgbClr val="99CCFF"/>
    <a:srgbClr val="CC6600"/>
    <a:srgbClr val="FF66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1116" y="105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818710"/>
            <a:ext cx="9906000" cy="529375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ベランダでの</a:t>
            </a:r>
            <a:endParaRPr lang="en-US" altLang="ja-JP" sz="98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42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喫煙</a:t>
            </a:r>
            <a:r>
              <a:rPr lang="ja-JP" altLang="en-US" sz="98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は</a:t>
            </a:r>
            <a:endParaRPr lang="en-US" altLang="ja-JP" sz="98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98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ご遠慮下さい</a:t>
            </a:r>
            <a:endParaRPr lang="en-US" altLang="ja-JP" sz="98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863715"/>
            <a:ext cx="9906000" cy="529375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ベランダでの</a:t>
            </a:r>
            <a:endParaRPr lang="en-US" altLang="ja-JP" sz="9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42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喫煙</a:t>
            </a:r>
            <a:r>
              <a:rPr lang="ja-JP" altLang="en-US" sz="9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は</a:t>
            </a:r>
            <a:endParaRPr lang="en-US" altLang="ja-JP" sz="9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9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ご遠慮下さい</a:t>
            </a:r>
            <a:endParaRPr lang="en-US" altLang="ja-JP" sz="9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94209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2392394" y="913399"/>
            <a:ext cx="5075206" cy="5075200"/>
            <a:chOff x="3197139" y="4547037"/>
            <a:chExt cx="1551007" cy="1551007"/>
          </a:xfrm>
        </p:grpSpPr>
        <p:sp>
          <p:nvSpPr>
            <p:cNvPr id="24" name="フリーフォーム: 図形 23"/>
            <p:cNvSpPr/>
            <p:nvPr/>
          </p:nvSpPr>
          <p:spPr bwMode="auto">
            <a:xfrm>
              <a:off x="3257559" y="5481354"/>
              <a:ext cx="1409577" cy="572826"/>
            </a:xfrm>
            <a:custGeom>
              <a:avLst/>
              <a:gdLst>
                <a:gd name="connsiteX0" fmla="*/ 0 w 1409577"/>
                <a:gd name="connsiteY0" fmla="*/ 0 h 572826"/>
                <a:gd name="connsiteX1" fmla="*/ 1409577 w 1409577"/>
                <a:gd name="connsiteY1" fmla="*/ 0 h 572826"/>
                <a:gd name="connsiteX2" fmla="*/ 1368281 w 1409577"/>
                <a:gd name="connsiteY2" fmla="*/ 133034 h 572826"/>
                <a:gd name="connsiteX3" fmla="*/ 704788 w 1409577"/>
                <a:gd name="connsiteY3" fmla="*/ 572826 h 572826"/>
                <a:gd name="connsiteX4" fmla="*/ 41296 w 1409577"/>
                <a:gd name="connsiteY4" fmla="*/ 133034 h 572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577" h="572826">
                  <a:moveTo>
                    <a:pt x="0" y="0"/>
                  </a:moveTo>
                  <a:lnTo>
                    <a:pt x="1409577" y="0"/>
                  </a:lnTo>
                  <a:lnTo>
                    <a:pt x="1368281" y="133034"/>
                  </a:lnTo>
                  <a:cubicBezTo>
                    <a:pt x="1258967" y="391481"/>
                    <a:pt x="1003055" y="572826"/>
                    <a:pt x="704788" y="572826"/>
                  </a:cubicBezTo>
                  <a:cubicBezTo>
                    <a:pt x="406522" y="572826"/>
                    <a:pt x="150610" y="391481"/>
                    <a:pt x="41296" y="13303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禁止 79"/>
            <p:cNvSpPr/>
            <p:nvPr/>
          </p:nvSpPr>
          <p:spPr bwMode="auto">
            <a:xfrm>
              <a:off x="3197139" y="454703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/>
            <p:cNvSpPr/>
            <p:nvPr/>
          </p:nvSpPr>
          <p:spPr bwMode="auto">
            <a:xfrm>
              <a:off x="3622505" y="4778189"/>
              <a:ext cx="919639" cy="880986"/>
            </a:xfrm>
            <a:custGeom>
              <a:avLst/>
              <a:gdLst>
                <a:gd name="connsiteX0" fmla="*/ 818670 w 919639"/>
                <a:gd name="connsiteY0" fmla="*/ 337231 h 880986"/>
                <a:gd name="connsiteX1" fmla="*/ 846307 w 919639"/>
                <a:gd name="connsiteY1" fmla="*/ 340067 h 880986"/>
                <a:gd name="connsiteX2" fmla="*/ 868228 w 919639"/>
                <a:gd name="connsiteY2" fmla="*/ 493317 h 880986"/>
                <a:gd name="connsiteX3" fmla="*/ 827430 w 919639"/>
                <a:gd name="connsiteY3" fmla="*/ 523975 h 880986"/>
                <a:gd name="connsiteX4" fmla="*/ 825789 w 919639"/>
                <a:gd name="connsiteY4" fmla="*/ 523807 h 880986"/>
                <a:gd name="connsiteX5" fmla="*/ 827115 w 919639"/>
                <a:gd name="connsiteY5" fmla="*/ 523158 h 880986"/>
                <a:gd name="connsiteX6" fmla="*/ 804963 w 919639"/>
                <a:gd name="connsiteY6" fmla="*/ 343940 h 880986"/>
                <a:gd name="connsiteX7" fmla="*/ 506766 w 919639"/>
                <a:gd name="connsiteY7" fmla="*/ 305792 h 880986"/>
                <a:gd name="connsiteX8" fmla="*/ 513745 w 919639"/>
                <a:gd name="connsiteY8" fmla="*/ 312771 h 880986"/>
                <a:gd name="connsiteX9" fmla="*/ 506766 w 919639"/>
                <a:gd name="connsiteY9" fmla="*/ 319750 h 880986"/>
                <a:gd name="connsiteX10" fmla="*/ 499787 w 919639"/>
                <a:gd name="connsiteY10" fmla="*/ 312771 h 880986"/>
                <a:gd name="connsiteX11" fmla="*/ 506766 w 919639"/>
                <a:gd name="connsiteY11" fmla="*/ 305792 h 880986"/>
                <a:gd name="connsiteX12" fmla="*/ 538753 w 919639"/>
                <a:gd name="connsiteY12" fmla="*/ 271961 h 880986"/>
                <a:gd name="connsiteX13" fmla="*/ 552710 w 919639"/>
                <a:gd name="connsiteY13" fmla="*/ 285918 h 880986"/>
                <a:gd name="connsiteX14" fmla="*/ 538753 w 919639"/>
                <a:gd name="connsiteY14" fmla="*/ 299875 h 880986"/>
                <a:gd name="connsiteX15" fmla="*/ 524796 w 919639"/>
                <a:gd name="connsiteY15" fmla="*/ 285918 h 880986"/>
                <a:gd name="connsiteX16" fmla="*/ 538753 w 919639"/>
                <a:gd name="connsiteY16" fmla="*/ 271961 h 880986"/>
                <a:gd name="connsiteX17" fmla="*/ 581429 w 919639"/>
                <a:gd name="connsiteY17" fmla="*/ 229155 h 880986"/>
                <a:gd name="connsiteX18" fmla="*/ 602365 w 919639"/>
                <a:gd name="connsiteY18" fmla="*/ 250091 h 880986"/>
                <a:gd name="connsiteX19" fmla="*/ 581429 w 919639"/>
                <a:gd name="connsiteY19" fmla="*/ 271027 h 880986"/>
                <a:gd name="connsiteX20" fmla="*/ 560493 w 919639"/>
                <a:gd name="connsiteY20" fmla="*/ 250091 h 880986"/>
                <a:gd name="connsiteX21" fmla="*/ 581429 w 919639"/>
                <a:gd name="connsiteY21" fmla="*/ 229155 h 880986"/>
                <a:gd name="connsiteX22" fmla="*/ 203912 w 919639"/>
                <a:gd name="connsiteY22" fmla="*/ 42295 h 880986"/>
                <a:gd name="connsiteX23" fmla="*/ 424762 w 919639"/>
                <a:gd name="connsiteY23" fmla="*/ 240332 h 880986"/>
                <a:gd name="connsiteX24" fmla="*/ 431664 w 919639"/>
                <a:gd name="connsiteY24" fmla="*/ 289906 h 880986"/>
                <a:gd name="connsiteX25" fmla="*/ 431454 w 919639"/>
                <a:gd name="connsiteY25" fmla="*/ 295537 h 880986"/>
                <a:gd name="connsiteX26" fmla="*/ 306117 w 919639"/>
                <a:gd name="connsiteY26" fmla="*/ 355671 h 880986"/>
                <a:gd name="connsiteX27" fmla="*/ 428055 w 919639"/>
                <a:gd name="connsiteY27" fmla="*/ 346354 h 880986"/>
                <a:gd name="connsiteX28" fmla="*/ 420022 w 919639"/>
                <a:gd name="connsiteY28" fmla="*/ 383337 h 880986"/>
                <a:gd name="connsiteX29" fmla="*/ 271295 w 919639"/>
                <a:gd name="connsiteY29" fmla="*/ 529347 h 880986"/>
                <a:gd name="connsiteX30" fmla="*/ 258739 w 919639"/>
                <a:gd name="connsiteY30" fmla="*/ 530727 h 880986"/>
                <a:gd name="connsiteX31" fmla="*/ 265492 w 919639"/>
                <a:gd name="connsiteY31" fmla="*/ 575468 h 880986"/>
                <a:gd name="connsiteX32" fmla="*/ 272234 w 919639"/>
                <a:gd name="connsiteY32" fmla="*/ 576830 h 880986"/>
                <a:gd name="connsiteX33" fmla="*/ 298536 w 919639"/>
                <a:gd name="connsiteY33" fmla="*/ 594562 h 880986"/>
                <a:gd name="connsiteX34" fmla="*/ 301151 w 919639"/>
                <a:gd name="connsiteY34" fmla="*/ 595320 h 880986"/>
                <a:gd name="connsiteX35" fmla="*/ 309136 w 919639"/>
                <a:gd name="connsiteY35" fmla="*/ 601709 h 880986"/>
                <a:gd name="connsiteX36" fmla="*/ 309473 w 919639"/>
                <a:gd name="connsiteY36" fmla="*/ 601936 h 880986"/>
                <a:gd name="connsiteX37" fmla="*/ 309535 w 919639"/>
                <a:gd name="connsiteY37" fmla="*/ 602028 h 880986"/>
                <a:gd name="connsiteX38" fmla="*/ 429900 w 919639"/>
                <a:gd name="connsiteY38" fmla="*/ 698335 h 880986"/>
                <a:gd name="connsiteX39" fmla="*/ 535533 w 919639"/>
                <a:gd name="connsiteY39" fmla="*/ 565930 h 880986"/>
                <a:gd name="connsiteX40" fmla="*/ 553762 w 919639"/>
                <a:gd name="connsiteY40" fmla="*/ 555860 h 880986"/>
                <a:gd name="connsiteX41" fmla="*/ 550767 w 919639"/>
                <a:gd name="connsiteY41" fmla="*/ 555860 h 880986"/>
                <a:gd name="connsiteX42" fmla="*/ 550767 w 919639"/>
                <a:gd name="connsiteY42" fmla="*/ 508162 h 880986"/>
                <a:gd name="connsiteX43" fmla="*/ 803226 w 919639"/>
                <a:gd name="connsiteY43" fmla="*/ 508162 h 880986"/>
                <a:gd name="connsiteX44" fmla="*/ 803226 w 919639"/>
                <a:gd name="connsiteY44" fmla="*/ 555860 h 880986"/>
                <a:gd name="connsiteX45" fmla="*/ 601398 w 919639"/>
                <a:gd name="connsiteY45" fmla="*/ 555860 h 880986"/>
                <a:gd name="connsiteX46" fmla="*/ 605653 w 919639"/>
                <a:gd name="connsiteY46" fmla="*/ 558044 h 880986"/>
                <a:gd name="connsiteX47" fmla="*/ 613539 w 919639"/>
                <a:gd name="connsiteY47" fmla="*/ 628164 h 880986"/>
                <a:gd name="connsiteX48" fmla="*/ 480534 w 919639"/>
                <a:gd name="connsiteY48" fmla="*/ 794878 h 880986"/>
                <a:gd name="connsiteX49" fmla="*/ 476194 w 919639"/>
                <a:gd name="connsiteY49" fmla="*/ 797275 h 880986"/>
                <a:gd name="connsiteX50" fmla="*/ 475464 w 919639"/>
                <a:gd name="connsiteY50" fmla="*/ 798693 h 880986"/>
                <a:gd name="connsiteX51" fmla="*/ 405333 w 919639"/>
                <a:gd name="connsiteY51" fmla="*/ 806480 h 880986"/>
                <a:gd name="connsiteX52" fmla="*/ 343785 w 919639"/>
                <a:gd name="connsiteY52" fmla="*/ 757234 h 880986"/>
                <a:gd name="connsiteX53" fmla="*/ 343785 w 919639"/>
                <a:gd name="connsiteY53" fmla="*/ 763833 h 880986"/>
                <a:gd name="connsiteX54" fmla="*/ 226632 w 919639"/>
                <a:gd name="connsiteY54" fmla="*/ 880986 h 880986"/>
                <a:gd name="connsiteX55" fmla="*/ 226633 w 919639"/>
                <a:gd name="connsiteY55" fmla="*/ 880985 h 880986"/>
                <a:gd name="connsiteX56" fmla="*/ 109480 w 919639"/>
                <a:gd name="connsiteY56" fmla="*/ 763832 h 880986"/>
                <a:gd name="connsiteX57" fmla="*/ 109480 w 919639"/>
                <a:gd name="connsiteY57" fmla="*/ 684776 h 880986"/>
                <a:gd name="connsiteX58" fmla="*/ 181032 w 919639"/>
                <a:gd name="connsiteY58" fmla="*/ 576830 h 880986"/>
                <a:gd name="connsiteX59" fmla="*/ 187776 w 919639"/>
                <a:gd name="connsiteY59" fmla="*/ 575468 h 880986"/>
                <a:gd name="connsiteX60" fmla="*/ 194624 w 919639"/>
                <a:gd name="connsiteY60" fmla="*/ 530093 h 880986"/>
                <a:gd name="connsiteX61" fmla="*/ 185693 w 919639"/>
                <a:gd name="connsiteY61" fmla="*/ 529026 h 880986"/>
                <a:gd name="connsiteX62" fmla="*/ 7250 w 919639"/>
                <a:gd name="connsiteY62" fmla="*/ 336055 h 880986"/>
                <a:gd name="connsiteX63" fmla="*/ 160717 w 919639"/>
                <a:gd name="connsiteY63" fmla="*/ 47041 h 880986"/>
                <a:gd name="connsiteX64" fmla="*/ 203912 w 919639"/>
                <a:gd name="connsiteY64" fmla="*/ 42295 h 880986"/>
                <a:gd name="connsiteX65" fmla="*/ 766942 w 919639"/>
                <a:gd name="connsiteY65" fmla="*/ 342 h 880986"/>
                <a:gd name="connsiteX66" fmla="*/ 786775 w 919639"/>
                <a:gd name="connsiteY66" fmla="*/ 2585 h 880986"/>
                <a:gd name="connsiteX67" fmla="*/ 802176 w 919639"/>
                <a:gd name="connsiteY67" fmla="*/ 13288 h 880986"/>
                <a:gd name="connsiteX68" fmla="*/ 802636 w 919639"/>
                <a:gd name="connsiteY68" fmla="*/ 13607 h 880986"/>
                <a:gd name="connsiteX69" fmla="*/ 851843 w 919639"/>
                <a:gd name="connsiteY69" fmla="*/ 3192 h 880986"/>
                <a:gd name="connsiteX70" fmla="*/ 876795 w 919639"/>
                <a:gd name="connsiteY70" fmla="*/ 31606 h 880986"/>
                <a:gd name="connsiteX71" fmla="*/ 876933 w 919639"/>
                <a:gd name="connsiteY71" fmla="*/ 31677 h 880986"/>
                <a:gd name="connsiteX72" fmla="*/ 896635 w 919639"/>
                <a:gd name="connsiteY72" fmla="*/ 41736 h 880986"/>
                <a:gd name="connsiteX73" fmla="*/ 908819 w 919639"/>
                <a:gd name="connsiteY73" fmla="*/ 59184 h 880986"/>
                <a:gd name="connsiteX74" fmla="*/ 907385 w 919639"/>
                <a:gd name="connsiteY74" fmla="*/ 89087 h 880986"/>
                <a:gd name="connsiteX75" fmla="*/ 917856 w 919639"/>
                <a:gd name="connsiteY75" fmla="*/ 134809 h 880986"/>
                <a:gd name="connsiteX76" fmla="*/ 868807 w 919639"/>
                <a:gd name="connsiteY76" fmla="*/ 174831 h 880986"/>
                <a:gd name="connsiteX77" fmla="*/ 851248 w 919639"/>
                <a:gd name="connsiteY77" fmla="*/ 209125 h 880986"/>
                <a:gd name="connsiteX78" fmla="*/ 791466 w 919639"/>
                <a:gd name="connsiteY78" fmla="*/ 213278 h 880986"/>
                <a:gd name="connsiteX79" fmla="*/ 748745 w 919639"/>
                <a:gd name="connsiteY79" fmla="*/ 249863 h 880986"/>
                <a:gd name="connsiteX80" fmla="*/ 685931 w 919639"/>
                <a:gd name="connsiteY80" fmla="*/ 227532 h 880986"/>
                <a:gd name="connsiteX81" fmla="*/ 592622 w 919639"/>
                <a:gd name="connsiteY81" fmla="*/ 205467 h 880986"/>
                <a:gd name="connsiteX82" fmla="*/ 551597 w 919639"/>
                <a:gd name="connsiteY82" fmla="*/ 180914 h 880986"/>
                <a:gd name="connsiteX83" fmla="*/ 560363 w 919639"/>
                <a:gd name="connsiteY83" fmla="*/ 147772 h 880986"/>
                <a:gd name="connsiteX84" fmla="*/ 541851 w 919639"/>
                <a:gd name="connsiteY84" fmla="*/ 113768 h 880986"/>
                <a:gd name="connsiteX85" fmla="*/ 575658 w 919639"/>
                <a:gd name="connsiteY85" fmla="*/ 83545 h 880986"/>
                <a:gd name="connsiteX86" fmla="*/ 575981 w 919639"/>
                <a:gd name="connsiteY86" fmla="*/ 82748 h 880986"/>
                <a:gd name="connsiteX87" fmla="*/ 591040 w 919639"/>
                <a:gd name="connsiteY87" fmla="*/ 39347 h 880986"/>
                <a:gd name="connsiteX88" fmla="*/ 664299 w 919639"/>
                <a:gd name="connsiteY88" fmla="*/ 29431 h 880986"/>
                <a:gd name="connsiteX89" fmla="*/ 664316 w 919639"/>
                <a:gd name="connsiteY89" fmla="*/ 29415 h 880986"/>
                <a:gd name="connsiteX90" fmla="*/ 678884 w 919639"/>
                <a:gd name="connsiteY90" fmla="*/ 14502 h 880986"/>
                <a:gd name="connsiteX91" fmla="*/ 738161 w 919639"/>
                <a:gd name="connsiteY91" fmla="*/ 19138 h 880986"/>
                <a:gd name="connsiteX92" fmla="*/ 738424 w 919639"/>
                <a:gd name="connsiteY92" fmla="*/ 18857 h 880986"/>
                <a:gd name="connsiteX93" fmla="*/ 749995 w 919639"/>
                <a:gd name="connsiteY93" fmla="*/ 6523 h 880986"/>
                <a:gd name="connsiteX94" fmla="*/ 766942 w 919639"/>
                <a:gd name="connsiteY94" fmla="*/ 342 h 88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19639" h="880986">
                  <a:moveTo>
                    <a:pt x="818670" y="337231"/>
                  </a:moveTo>
                  <a:lnTo>
                    <a:pt x="846307" y="340067"/>
                  </a:lnTo>
                  <a:cubicBezTo>
                    <a:pt x="735213" y="378998"/>
                    <a:pt x="882449" y="444443"/>
                    <a:pt x="868228" y="493317"/>
                  </a:cubicBezTo>
                  <a:cubicBezTo>
                    <a:pt x="864947" y="504595"/>
                    <a:pt x="853067" y="514992"/>
                    <a:pt x="827430" y="523975"/>
                  </a:cubicBezTo>
                  <a:lnTo>
                    <a:pt x="825789" y="523807"/>
                  </a:lnTo>
                  <a:lnTo>
                    <a:pt x="827115" y="523158"/>
                  </a:lnTo>
                  <a:cubicBezTo>
                    <a:pt x="907115" y="472388"/>
                    <a:pt x="724963" y="394709"/>
                    <a:pt x="804963" y="343940"/>
                  </a:cubicBezTo>
                  <a:close/>
                  <a:moveTo>
                    <a:pt x="506766" y="305792"/>
                  </a:moveTo>
                  <a:cubicBezTo>
                    <a:pt x="510620" y="305792"/>
                    <a:pt x="513745" y="308917"/>
                    <a:pt x="513745" y="312771"/>
                  </a:cubicBezTo>
                  <a:cubicBezTo>
                    <a:pt x="513745" y="316625"/>
                    <a:pt x="510620" y="319750"/>
                    <a:pt x="506766" y="319750"/>
                  </a:cubicBezTo>
                  <a:cubicBezTo>
                    <a:pt x="502912" y="319750"/>
                    <a:pt x="499787" y="316625"/>
                    <a:pt x="499787" y="312771"/>
                  </a:cubicBezTo>
                  <a:cubicBezTo>
                    <a:pt x="499787" y="308917"/>
                    <a:pt x="502912" y="305792"/>
                    <a:pt x="506766" y="305792"/>
                  </a:cubicBezTo>
                  <a:close/>
                  <a:moveTo>
                    <a:pt x="538753" y="271961"/>
                  </a:moveTo>
                  <a:cubicBezTo>
                    <a:pt x="546461" y="271961"/>
                    <a:pt x="552710" y="278210"/>
                    <a:pt x="552710" y="285918"/>
                  </a:cubicBezTo>
                  <a:cubicBezTo>
                    <a:pt x="552710" y="293626"/>
                    <a:pt x="546461" y="299875"/>
                    <a:pt x="538753" y="299875"/>
                  </a:cubicBezTo>
                  <a:cubicBezTo>
                    <a:pt x="531045" y="299875"/>
                    <a:pt x="524796" y="293626"/>
                    <a:pt x="524796" y="285918"/>
                  </a:cubicBezTo>
                  <a:cubicBezTo>
                    <a:pt x="524796" y="278210"/>
                    <a:pt x="531045" y="271961"/>
                    <a:pt x="538753" y="271961"/>
                  </a:cubicBezTo>
                  <a:close/>
                  <a:moveTo>
                    <a:pt x="581429" y="229155"/>
                  </a:moveTo>
                  <a:cubicBezTo>
                    <a:pt x="592992" y="229155"/>
                    <a:pt x="602365" y="238528"/>
                    <a:pt x="602365" y="250091"/>
                  </a:cubicBezTo>
                  <a:cubicBezTo>
                    <a:pt x="602365" y="261654"/>
                    <a:pt x="592992" y="271027"/>
                    <a:pt x="581429" y="271027"/>
                  </a:cubicBezTo>
                  <a:cubicBezTo>
                    <a:pt x="569866" y="271027"/>
                    <a:pt x="560493" y="261654"/>
                    <a:pt x="560493" y="250091"/>
                  </a:cubicBezTo>
                  <a:cubicBezTo>
                    <a:pt x="560493" y="238528"/>
                    <a:pt x="569866" y="229155"/>
                    <a:pt x="581429" y="229155"/>
                  </a:cubicBezTo>
                  <a:close/>
                  <a:moveTo>
                    <a:pt x="203912" y="42295"/>
                  </a:moveTo>
                  <a:cubicBezTo>
                    <a:pt x="304194" y="42972"/>
                    <a:pt x="398043" y="123795"/>
                    <a:pt x="424762" y="240332"/>
                  </a:cubicBezTo>
                  <a:cubicBezTo>
                    <a:pt x="428579" y="256980"/>
                    <a:pt x="430845" y="273569"/>
                    <a:pt x="431664" y="289906"/>
                  </a:cubicBezTo>
                  <a:lnTo>
                    <a:pt x="431454" y="295537"/>
                  </a:lnTo>
                  <a:lnTo>
                    <a:pt x="306117" y="355671"/>
                  </a:lnTo>
                  <a:lnTo>
                    <a:pt x="428055" y="346354"/>
                  </a:lnTo>
                  <a:lnTo>
                    <a:pt x="420022" y="383337"/>
                  </a:lnTo>
                  <a:cubicBezTo>
                    <a:pt x="397215" y="456086"/>
                    <a:pt x="343354" y="512826"/>
                    <a:pt x="271295" y="529347"/>
                  </a:cubicBezTo>
                  <a:lnTo>
                    <a:pt x="258739" y="530727"/>
                  </a:lnTo>
                  <a:lnTo>
                    <a:pt x="265492" y="575468"/>
                  </a:lnTo>
                  <a:lnTo>
                    <a:pt x="272234" y="576830"/>
                  </a:lnTo>
                  <a:lnTo>
                    <a:pt x="298536" y="594562"/>
                  </a:lnTo>
                  <a:lnTo>
                    <a:pt x="301151" y="595320"/>
                  </a:lnTo>
                  <a:lnTo>
                    <a:pt x="309136" y="601709"/>
                  </a:lnTo>
                  <a:lnTo>
                    <a:pt x="309473" y="601936"/>
                  </a:lnTo>
                  <a:lnTo>
                    <a:pt x="309535" y="602028"/>
                  </a:lnTo>
                  <a:lnTo>
                    <a:pt x="429900" y="698335"/>
                  </a:lnTo>
                  <a:lnTo>
                    <a:pt x="535533" y="565930"/>
                  </a:lnTo>
                  <a:lnTo>
                    <a:pt x="553762" y="555860"/>
                  </a:lnTo>
                  <a:lnTo>
                    <a:pt x="550767" y="555860"/>
                  </a:lnTo>
                  <a:lnTo>
                    <a:pt x="550767" y="508162"/>
                  </a:lnTo>
                  <a:lnTo>
                    <a:pt x="803226" y="508162"/>
                  </a:lnTo>
                  <a:lnTo>
                    <a:pt x="803226" y="555860"/>
                  </a:lnTo>
                  <a:lnTo>
                    <a:pt x="601398" y="555860"/>
                  </a:lnTo>
                  <a:lnTo>
                    <a:pt x="605653" y="558044"/>
                  </a:lnTo>
                  <a:cubicBezTo>
                    <a:pt x="627193" y="575229"/>
                    <a:pt x="630724" y="606623"/>
                    <a:pt x="613539" y="628164"/>
                  </a:cubicBezTo>
                  <a:lnTo>
                    <a:pt x="480534" y="794878"/>
                  </a:lnTo>
                  <a:lnTo>
                    <a:pt x="476194" y="797275"/>
                  </a:lnTo>
                  <a:lnTo>
                    <a:pt x="475464" y="798693"/>
                  </a:lnTo>
                  <a:cubicBezTo>
                    <a:pt x="458249" y="820209"/>
                    <a:pt x="426849" y="823695"/>
                    <a:pt x="405333" y="806480"/>
                  </a:cubicBezTo>
                  <a:lnTo>
                    <a:pt x="343785" y="757234"/>
                  </a:lnTo>
                  <a:lnTo>
                    <a:pt x="343785" y="763833"/>
                  </a:lnTo>
                  <a:cubicBezTo>
                    <a:pt x="343785" y="828535"/>
                    <a:pt x="291334" y="880986"/>
                    <a:pt x="226632" y="880986"/>
                  </a:cubicBezTo>
                  <a:lnTo>
                    <a:pt x="226633" y="880985"/>
                  </a:lnTo>
                  <a:cubicBezTo>
                    <a:pt x="161931" y="880985"/>
                    <a:pt x="109480" y="828534"/>
                    <a:pt x="109480" y="763832"/>
                  </a:cubicBezTo>
                  <a:lnTo>
                    <a:pt x="109480" y="684776"/>
                  </a:lnTo>
                  <a:cubicBezTo>
                    <a:pt x="109480" y="636250"/>
                    <a:pt x="138984" y="594614"/>
                    <a:pt x="181032" y="576830"/>
                  </a:cubicBezTo>
                  <a:lnTo>
                    <a:pt x="187776" y="575468"/>
                  </a:lnTo>
                  <a:lnTo>
                    <a:pt x="194624" y="530093"/>
                  </a:lnTo>
                  <a:lnTo>
                    <a:pt x="185693" y="529026"/>
                  </a:lnTo>
                  <a:cubicBezTo>
                    <a:pt x="102374" y="509595"/>
                    <a:pt x="30152" y="435944"/>
                    <a:pt x="7250" y="336055"/>
                  </a:cubicBezTo>
                  <a:cubicBezTo>
                    <a:pt x="-23285" y="202870"/>
                    <a:pt x="45424" y="73474"/>
                    <a:pt x="160717" y="47041"/>
                  </a:cubicBezTo>
                  <a:cubicBezTo>
                    <a:pt x="175129" y="43737"/>
                    <a:pt x="189586" y="42198"/>
                    <a:pt x="203912" y="42295"/>
                  </a:cubicBezTo>
                  <a:close/>
                  <a:moveTo>
                    <a:pt x="766942" y="342"/>
                  </a:moveTo>
                  <a:cubicBezTo>
                    <a:pt x="773777" y="-536"/>
                    <a:pt x="780607" y="293"/>
                    <a:pt x="786775" y="2585"/>
                  </a:cubicBezTo>
                  <a:lnTo>
                    <a:pt x="802176" y="13288"/>
                  </a:lnTo>
                  <a:lnTo>
                    <a:pt x="802636" y="13607"/>
                  </a:lnTo>
                  <a:cubicBezTo>
                    <a:pt x="814715" y="732"/>
                    <a:pt x="834695" y="-3496"/>
                    <a:pt x="851843" y="3192"/>
                  </a:cubicBezTo>
                  <a:cubicBezTo>
                    <a:pt x="864909" y="8286"/>
                    <a:pt x="874278" y="18952"/>
                    <a:pt x="876795" y="31606"/>
                  </a:cubicBezTo>
                  <a:lnTo>
                    <a:pt x="876933" y="31677"/>
                  </a:lnTo>
                  <a:lnTo>
                    <a:pt x="896635" y="41736"/>
                  </a:lnTo>
                  <a:cubicBezTo>
                    <a:pt x="902141" y="46477"/>
                    <a:pt x="906372" y="52438"/>
                    <a:pt x="908819" y="59184"/>
                  </a:cubicBezTo>
                  <a:cubicBezTo>
                    <a:pt x="912376" y="68977"/>
                    <a:pt x="911869" y="79614"/>
                    <a:pt x="907385" y="89087"/>
                  </a:cubicBezTo>
                  <a:cubicBezTo>
                    <a:pt x="918407" y="102079"/>
                    <a:pt x="922261" y="118921"/>
                    <a:pt x="917856" y="134809"/>
                  </a:cubicBezTo>
                  <a:cubicBezTo>
                    <a:pt x="912000" y="155931"/>
                    <a:pt x="892615" y="171749"/>
                    <a:pt x="868807" y="174831"/>
                  </a:cubicBezTo>
                  <a:cubicBezTo>
                    <a:pt x="868693" y="188015"/>
                    <a:pt x="862287" y="200518"/>
                    <a:pt x="851248" y="209125"/>
                  </a:cubicBezTo>
                  <a:cubicBezTo>
                    <a:pt x="834476" y="222205"/>
                    <a:pt x="810249" y="223885"/>
                    <a:pt x="791466" y="213278"/>
                  </a:cubicBezTo>
                  <a:cubicBezTo>
                    <a:pt x="785392" y="231498"/>
                    <a:pt x="769127" y="245426"/>
                    <a:pt x="748745" y="249863"/>
                  </a:cubicBezTo>
                  <a:cubicBezTo>
                    <a:pt x="724728" y="255091"/>
                    <a:pt x="699661" y="246182"/>
                    <a:pt x="685931" y="227532"/>
                  </a:cubicBezTo>
                  <a:cubicBezTo>
                    <a:pt x="653523" y="245234"/>
                    <a:pt x="611431" y="235284"/>
                    <a:pt x="592622" y="205467"/>
                  </a:cubicBezTo>
                  <a:cubicBezTo>
                    <a:pt x="574146" y="207427"/>
                    <a:pt x="556797" y="197047"/>
                    <a:pt x="551597" y="180914"/>
                  </a:cubicBezTo>
                  <a:cubicBezTo>
                    <a:pt x="547830" y="169242"/>
                    <a:pt x="551160" y="156646"/>
                    <a:pt x="560363" y="147772"/>
                  </a:cubicBezTo>
                  <a:cubicBezTo>
                    <a:pt x="547305" y="140810"/>
                    <a:pt x="540034" y="127452"/>
                    <a:pt x="541851" y="113768"/>
                  </a:cubicBezTo>
                  <a:cubicBezTo>
                    <a:pt x="543984" y="97746"/>
                    <a:pt x="558020" y="85196"/>
                    <a:pt x="575658" y="83545"/>
                  </a:cubicBezTo>
                  <a:lnTo>
                    <a:pt x="575981" y="82748"/>
                  </a:lnTo>
                  <a:cubicBezTo>
                    <a:pt x="573613" y="66971"/>
                    <a:pt x="579136" y="51059"/>
                    <a:pt x="591040" y="39347"/>
                  </a:cubicBezTo>
                  <a:cubicBezTo>
                    <a:pt x="609849" y="20848"/>
                    <a:pt x="640343" y="16724"/>
                    <a:pt x="664299" y="29431"/>
                  </a:cubicBezTo>
                  <a:lnTo>
                    <a:pt x="664316" y="29415"/>
                  </a:lnTo>
                  <a:lnTo>
                    <a:pt x="678884" y="14502"/>
                  </a:lnTo>
                  <a:cubicBezTo>
                    <a:pt x="696507" y="3448"/>
                    <a:pt x="721498" y="4265"/>
                    <a:pt x="738161" y="19138"/>
                  </a:cubicBezTo>
                  <a:lnTo>
                    <a:pt x="738424" y="18857"/>
                  </a:lnTo>
                  <a:lnTo>
                    <a:pt x="749995" y="6523"/>
                  </a:lnTo>
                  <a:cubicBezTo>
                    <a:pt x="754938" y="3295"/>
                    <a:pt x="760732" y="1139"/>
                    <a:pt x="766942" y="34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禁止 79"/>
            <p:cNvSpPr/>
            <p:nvPr/>
          </p:nvSpPr>
          <p:spPr bwMode="auto">
            <a:xfrm>
              <a:off x="3197139" y="454703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039163"/>
            <a:ext cx="9905999" cy="230832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ベランダでの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喫煙はご遠慮下さい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3363944" y="728700"/>
            <a:ext cx="3132106" cy="3132102"/>
            <a:chOff x="3197139" y="4547037"/>
            <a:chExt cx="1551007" cy="1551007"/>
          </a:xfrm>
        </p:grpSpPr>
        <p:sp>
          <p:nvSpPr>
            <p:cNvPr id="4" name="フリーフォーム: 図形 3"/>
            <p:cNvSpPr/>
            <p:nvPr/>
          </p:nvSpPr>
          <p:spPr bwMode="auto">
            <a:xfrm>
              <a:off x="3257559" y="5481354"/>
              <a:ext cx="1409577" cy="572826"/>
            </a:xfrm>
            <a:custGeom>
              <a:avLst/>
              <a:gdLst>
                <a:gd name="connsiteX0" fmla="*/ 0 w 1409577"/>
                <a:gd name="connsiteY0" fmla="*/ 0 h 572826"/>
                <a:gd name="connsiteX1" fmla="*/ 1409577 w 1409577"/>
                <a:gd name="connsiteY1" fmla="*/ 0 h 572826"/>
                <a:gd name="connsiteX2" fmla="*/ 1368281 w 1409577"/>
                <a:gd name="connsiteY2" fmla="*/ 133034 h 572826"/>
                <a:gd name="connsiteX3" fmla="*/ 704788 w 1409577"/>
                <a:gd name="connsiteY3" fmla="*/ 572826 h 572826"/>
                <a:gd name="connsiteX4" fmla="*/ 41296 w 1409577"/>
                <a:gd name="connsiteY4" fmla="*/ 133034 h 572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577" h="572826">
                  <a:moveTo>
                    <a:pt x="0" y="0"/>
                  </a:moveTo>
                  <a:lnTo>
                    <a:pt x="1409577" y="0"/>
                  </a:lnTo>
                  <a:lnTo>
                    <a:pt x="1368281" y="133034"/>
                  </a:lnTo>
                  <a:cubicBezTo>
                    <a:pt x="1258967" y="391481"/>
                    <a:pt x="1003055" y="572826"/>
                    <a:pt x="704788" y="572826"/>
                  </a:cubicBezTo>
                  <a:cubicBezTo>
                    <a:pt x="406522" y="572826"/>
                    <a:pt x="150610" y="391481"/>
                    <a:pt x="41296" y="13303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禁止 79"/>
            <p:cNvSpPr/>
            <p:nvPr/>
          </p:nvSpPr>
          <p:spPr bwMode="auto">
            <a:xfrm>
              <a:off x="3197139" y="454703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/>
            <p:cNvSpPr/>
            <p:nvPr/>
          </p:nvSpPr>
          <p:spPr bwMode="auto">
            <a:xfrm>
              <a:off x="3622505" y="4778189"/>
              <a:ext cx="919639" cy="880986"/>
            </a:xfrm>
            <a:custGeom>
              <a:avLst/>
              <a:gdLst>
                <a:gd name="connsiteX0" fmla="*/ 818670 w 919639"/>
                <a:gd name="connsiteY0" fmla="*/ 337231 h 880986"/>
                <a:gd name="connsiteX1" fmla="*/ 846307 w 919639"/>
                <a:gd name="connsiteY1" fmla="*/ 340067 h 880986"/>
                <a:gd name="connsiteX2" fmla="*/ 868228 w 919639"/>
                <a:gd name="connsiteY2" fmla="*/ 493317 h 880986"/>
                <a:gd name="connsiteX3" fmla="*/ 827430 w 919639"/>
                <a:gd name="connsiteY3" fmla="*/ 523975 h 880986"/>
                <a:gd name="connsiteX4" fmla="*/ 825789 w 919639"/>
                <a:gd name="connsiteY4" fmla="*/ 523807 h 880986"/>
                <a:gd name="connsiteX5" fmla="*/ 827115 w 919639"/>
                <a:gd name="connsiteY5" fmla="*/ 523158 h 880986"/>
                <a:gd name="connsiteX6" fmla="*/ 804963 w 919639"/>
                <a:gd name="connsiteY6" fmla="*/ 343940 h 880986"/>
                <a:gd name="connsiteX7" fmla="*/ 506766 w 919639"/>
                <a:gd name="connsiteY7" fmla="*/ 305792 h 880986"/>
                <a:gd name="connsiteX8" fmla="*/ 513745 w 919639"/>
                <a:gd name="connsiteY8" fmla="*/ 312771 h 880986"/>
                <a:gd name="connsiteX9" fmla="*/ 506766 w 919639"/>
                <a:gd name="connsiteY9" fmla="*/ 319750 h 880986"/>
                <a:gd name="connsiteX10" fmla="*/ 499787 w 919639"/>
                <a:gd name="connsiteY10" fmla="*/ 312771 h 880986"/>
                <a:gd name="connsiteX11" fmla="*/ 506766 w 919639"/>
                <a:gd name="connsiteY11" fmla="*/ 305792 h 880986"/>
                <a:gd name="connsiteX12" fmla="*/ 538753 w 919639"/>
                <a:gd name="connsiteY12" fmla="*/ 271961 h 880986"/>
                <a:gd name="connsiteX13" fmla="*/ 552710 w 919639"/>
                <a:gd name="connsiteY13" fmla="*/ 285918 h 880986"/>
                <a:gd name="connsiteX14" fmla="*/ 538753 w 919639"/>
                <a:gd name="connsiteY14" fmla="*/ 299875 h 880986"/>
                <a:gd name="connsiteX15" fmla="*/ 524796 w 919639"/>
                <a:gd name="connsiteY15" fmla="*/ 285918 h 880986"/>
                <a:gd name="connsiteX16" fmla="*/ 538753 w 919639"/>
                <a:gd name="connsiteY16" fmla="*/ 271961 h 880986"/>
                <a:gd name="connsiteX17" fmla="*/ 581429 w 919639"/>
                <a:gd name="connsiteY17" fmla="*/ 229155 h 880986"/>
                <a:gd name="connsiteX18" fmla="*/ 602365 w 919639"/>
                <a:gd name="connsiteY18" fmla="*/ 250091 h 880986"/>
                <a:gd name="connsiteX19" fmla="*/ 581429 w 919639"/>
                <a:gd name="connsiteY19" fmla="*/ 271027 h 880986"/>
                <a:gd name="connsiteX20" fmla="*/ 560493 w 919639"/>
                <a:gd name="connsiteY20" fmla="*/ 250091 h 880986"/>
                <a:gd name="connsiteX21" fmla="*/ 581429 w 919639"/>
                <a:gd name="connsiteY21" fmla="*/ 229155 h 880986"/>
                <a:gd name="connsiteX22" fmla="*/ 203912 w 919639"/>
                <a:gd name="connsiteY22" fmla="*/ 42295 h 880986"/>
                <a:gd name="connsiteX23" fmla="*/ 424762 w 919639"/>
                <a:gd name="connsiteY23" fmla="*/ 240332 h 880986"/>
                <a:gd name="connsiteX24" fmla="*/ 431664 w 919639"/>
                <a:gd name="connsiteY24" fmla="*/ 289906 h 880986"/>
                <a:gd name="connsiteX25" fmla="*/ 431454 w 919639"/>
                <a:gd name="connsiteY25" fmla="*/ 295537 h 880986"/>
                <a:gd name="connsiteX26" fmla="*/ 306117 w 919639"/>
                <a:gd name="connsiteY26" fmla="*/ 355671 h 880986"/>
                <a:gd name="connsiteX27" fmla="*/ 428055 w 919639"/>
                <a:gd name="connsiteY27" fmla="*/ 346354 h 880986"/>
                <a:gd name="connsiteX28" fmla="*/ 420022 w 919639"/>
                <a:gd name="connsiteY28" fmla="*/ 383337 h 880986"/>
                <a:gd name="connsiteX29" fmla="*/ 271295 w 919639"/>
                <a:gd name="connsiteY29" fmla="*/ 529347 h 880986"/>
                <a:gd name="connsiteX30" fmla="*/ 258739 w 919639"/>
                <a:gd name="connsiteY30" fmla="*/ 530727 h 880986"/>
                <a:gd name="connsiteX31" fmla="*/ 265492 w 919639"/>
                <a:gd name="connsiteY31" fmla="*/ 575468 h 880986"/>
                <a:gd name="connsiteX32" fmla="*/ 272234 w 919639"/>
                <a:gd name="connsiteY32" fmla="*/ 576830 h 880986"/>
                <a:gd name="connsiteX33" fmla="*/ 298536 w 919639"/>
                <a:gd name="connsiteY33" fmla="*/ 594562 h 880986"/>
                <a:gd name="connsiteX34" fmla="*/ 301151 w 919639"/>
                <a:gd name="connsiteY34" fmla="*/ 595320 h 880986"/>
                <a:gd name="connsiteX35" fmla="*/ 309136 w 919639"/>
                <a:gd name="connsiteY35" fmla="*/ 601709 h 880986"/>
                <a:gd name="connsiteX36" fmla="*/ 309473 w 919639"/>
                <a:gd name="connsiteY36" fmla="*/ 601936 h 880986"/>
                <a:gd name="connsiteX37" fmla="*/ 309535 w 919639"/>
                <a:gd name="connsiteY37" fmla="*/ 602028 h 880986"/>
                <a:gd name="connsiteX38" fmla="*/ 429900 w 919639"/>
                <a:gd name="connsiteY38" fmla="*/ 698335 h 880986"/>
                <a:gd name="connsiteX39" fmla="*/ 535533 w 919639"/>
                <a:gd name="connsiteY39" fmla="*/ 565930 h 880986"/>
                <a:gd name="connsiteX40" fmla="*/ 553762 w 919639"/>
                <a:gd name="connsiteY40" fmla="*/ 555860 h 880986"/>
                <a:gd name="connsiteX41" fmla="*/ 550767 w 919639"/>
                <a:gd name="connsiteY41" fmla="*/ 555860 h 880986"/>
                <a:gd name="connsiteX42" fmla="*/ 550767 w 919639"/>
                <a:gd name="connsiteY42" fmla="*/ 508162 h 880986"/>
                <a:gd name="connsiteX43" fmla="*/ 803226 w 919639"/>
                <a:gd name="connsiteY43" fmla="*/ 508162 h 880986"/>
                <a:gd name="connsiteX44" fmla="*/ 803226 w 919639"/>
                <a:gd name="connsiteY44" fmla="*/ 555860 h 880986"/>
                <a:gd name="connsiteX45" fmla="*/ 601398 w 919639"/>
                <a:gd name="connsiteY45" fmla="*/ 555860 h 880986"/>
                <a:gd name="connsiteX46" fmla="*/ 605653 w 919639"/>
                <a:gd name="connsiteY46" fmla="*/ 558044 h 880986"/>
                <a:gd name="connsiteX47" fmla="*/ 613539 w 919639"/>
                <a:gd name="connsiteY47" fmla="*/ 628164 h 880986"/>
                <a:gd name="connsiteX48" fmla="*/ 480534 w 919639"/>
                <a:gd name="connsiteY48" fmla="*/ 794878 h 880986"/>
                <a:gd name="connsiteX49" fmla="*/ 476194 w 919639"/>
                <a:gd name="connsiteY49" fmla="*/ 797275 h 880986"/>
                <a:gd name="connsiteX50" fmla="*/ 475464 w 919639"/>
                <a:gd name="connsiteY50" fmla="*/ 798693 h 880986"/>
                <a:gd name="connsiteX51" fmla="*/ 405333 w 919639"/>
                <a:gd name="connsiteY51" fmla="*/ 806480 h 880986"/>
                <a:gd name="connsiteX52" fmla="*/ 343785 w 919639"/>
                <a:gd name="connsiteY52" fmla="*/ 757234 h 880986"/>
                <a:gd name="connsiteX53" fmla="*/ 343785 w 919639"/>
                <a:gd name="connsiteY53" fmla="*/ 763833 h 880986"/>
                <a:gd name="connsiteX54" fmla="*/ 226632 w 919639"/>
                <a:gd name="connsiteY54" fmla="*/ 880986 h 880986"/>
                <a:gd name="connsiteX55" fmla="*/ 226633 w 919639"/>
                <a:gd name="connsiteY55" fmla="*/ 880985 h 880986"/>
                <a:gd name="connsiteX56" fmla="*/ 109480 w 919639"/>
                <a:gd name="connsiteY56" fmla="*/ 763832 h 880986"/>
                <a:gd name="connsiteX57" fmla="*/ 109480 w 919639"/>
                <a:gd name="connsiteY57" fmla="*/ 684776 h 880986"/>
                <a:gd name="connsiteX58" fmla="*/ 181032 w 919639"/>
                <a:gd name="connsiteY58" fmla="*/ 576830 h 880986"/>
                <a:gd name="connsiteX59" fmla="*/ 187776 w 919639"/>
                <a:gd name="connsiteY59" fmla="*/ 575468 h 880986"/>
                <a:gd name="connsiteX60" fmla="*/ 194624 w 919639"/>
                <a:gd name="connsiteY60" fmla="*/ 530093 h 880986"/>
                <a:gd name="connsiteX61" fmla="*/ 185693 w 919639"/>
                <a:gd name="connsiteY61" fmla="*/ 529026 h 880986"/>
                <a:gd name="connsiteX62" fmla="*/ 7250 w 919639"/>
                <a:gd name="connsiteY62" fmla="*/ 336055 h 880986"/>
                <a:gd name="connsiteX63" fmla="*/ 160717 w 919639"/>
                <a:gd name="connsiteY63" fmla="*/ 47041 h 880986"/>
                <a:gd name="connsiteX64" fmla="*/ 203912 w 919639"/>
                <a:gd name="connsiteY64" fmla="*/ 42295 h 880986"/>
                <a:gd name="connsiteX65" fmla="*/ 766942 w 919639"/>
                <a:gd name="connsiteY65" fmla="*/ 342 h 880986"/>
                <a:gd name="connsiteX66" fmla="*/ 786775 w 919639"/>
                <a:gd name="connsiteY66" fmla="*/ 2585 h 880986"/>
                <a:gd name="connsiteX67" fmla="*/ 802176 w 919639"/>
                <a:gd name="connsiteY67" fmla="*/ 13288 h 880986"/>
                <a:gd name="connsiteX68" fmla="*/ 802636 w 919639"/>
                <a:gd name="connsiteY68" fmla="*/ 13607 h 880986"/>
                <a:gd name="connsiteX69" fmla="*/ 851843 w 919639"/>
                <a:gd name="connsiteY69" fmla="*/ 3192 h 880986"/>
                <a:gd name="connsiteX70" fmla="*/ 876795 w 919639"/>
                <a:gd name="connsiteY70" fmla="*/ 31606 h 880986"/>
                <a:gd name="connsiteX71" fmla="*/ 876933 w 919639"/>
                <a:gd name="connsiteY71" fmla="*/ 31677 h 880986"/>
                <a:gd name="connsiteX72" fmla="*/ 896635 w 919639"/>
                <a:gd name="connsiteY72" fmla="*/ 41736 h 880986"/>
                <a:gd name="connsiteX73" fmla="*/ 908819 w 919639"/>
                <a:gd name="connsiteY73" fmla="*/ 59184 h 880986"/>
                <a:gd name="connsiteX74" fmla="*/ 907385 w 919639"/>
                <a:gd name="connsiteY74" fmla="*/ 89087 h 880986"/>
                <a:gd name="connsiteX75" fmla="*/ 917856 w 919639"/>
                <a:gd name="connsiteY75" fmla="*/ 134809 h 880986"/>
                <a:gd name="connsiteX76" fmla="*/ 868807 w 919639"/>
                <a:gd name="connsiteY76" fmla="*/ 174831 h 880986"/>
                <a:gd name="connsiteX77" fmla="*/ 851248 w 919639"/>
                <a:gd name="connsiteY77" fmla="*/ 209125 h 880986"/>
                <a:gd name="connsiteX78" fmla="*/ 791466 w 919639"/>
                <a:gd name="connsiteY78" fmla="*/ 213278 h 880986"/>
                <a:gd name="connsiteX79" fmla="*/ 748745 w 919639"/>
                <a:gd name="connsiteY79" fmla="*/ 249863 h 880986"/>
                <a:gd name="connsiteX80" fmla="*/ 685931 w 919639"/>
                <a:gd name="connsiteY80" fmla="*/ 227532 h 880986"/>
                <a:gd name="connsiteX81" fmla="*/ 592622 w 919639"/>
                <a:gd name="connsiteY81" fmla="*/ 205467 h 880986"/>
                <a:gd name="connsiteX82" fmla="*/ 551597 w 919639"/>
                <a:gd name="connsiteY82" fmla="*/ 180914 h 880986"/>
                <a:gd name="connsiteX83" fmla="*/ 560363 w 919639"/>
                <a:gd name="connsiteY83" fmla="*/ 147772 h 880986"/>
                <a:gd name="connsiteX84" fmla="*/ 541851 w 919639"/>
                <a:gd name="connsiteY84" fmla="*/ 113768 h 880986"/>
                <a:gd name="connsiteX85" fmla="*/ 575658 w 919639"/>
                <a:gd name="connsiteY85" fmla="*/ 83545 h 880986"/>
                <a:gd name="connsiteX86" fmla="*/ 575981 w 919639"/>
                <a:gd name="connsiteY86" fmla="*/ 82748 h 880986"/>
                <a:gd name="connsiteX87" fmla="*/ 591040 w 919639"/>
                <a:gd name="connsiteY87" fmla="*/ 39347 h 880986"/>
                <a:gd name="connsiteX88" fmla="*/ 664299 w 919639"/>
                <a:gd name="connsiteY88" fmla="*/ 29431 h 880986"/>
                <a:gd name="connsiteX89" fmla="*/ 664316 w 919639"/>
                <a:gd name="connsiteY89" fmla="*/ 29415 h 880986"/>
                <a:gd name="connsiteX90" fmla="*/ 678884 w 919639"/>
                <a:gd name="connsiteY90" fmla="*/ 14502 h 880986"/>
                <a:gd name="connsiteX91" fmla="*/ 738161 w 919639"/>
                <a:gd name="connsiteY91" fmla="*/ 19138 h 880986"/>
                <a:gd name="connsiteX92" fmla="*/ 738424 w 919639"/>
                <a:gd name="connsiteY92" fmla="*/ 18857 h 880986"/>
                <a:gd name="connsiteX93" fmla="*/ 749995 w 919639"/>
                <a:gd name="connsiteY93" fmla="*/ 6523 h 880986"/>
                <a:gd name="connsiteX94" fmla="*/ 766942 w 919639"/>
                <a:gd name="connsiteY94" fmla="*/ 342 h 88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19639" h="880986">
                  <a:moveTo>
                    <a:pt x="818670" y="337231"/>
                  </a:moveTo>
                  <a:lnTo>
                    <a:pt x="846307" y="340067"/>
                  </a:lnTo>
                  <a:cubicBezTo>
                    <a:pt x="735213" y="378998"/>
                    <a:pt x="882449" y="444443"/>
                    <a:pt x="868228" y="493317"/>
                  </a:cubicBezTo>
                  <a:cubicBezTo>
                    <a:pt x="864947" y="504595"/>
                    <a:pt x="853067" y="514992"/>
                    <a:pt x="827430" y="523975"/>
                  </a:cubicBezTo>
                  <a:lnTo>
                    <a:pt x="825789" y="523807"/>
                  </a:lnTo>
                  <a:lnTo>
                    <a:pt x="827115" y="523158"/>
                  </a:lnTo>
                  <a:cubicBezTo>
                    <a:pt x="907115" y="472388"/>
                    <a:pt x="724963" y="394709"/>
                    <a:pt x="804963" y="343940"/>
                  </a:cubicBezTo>
                  <a:close/>
                  <a:moveTo>
                    <a:pt x="506766" y="305792"/>
                  </a:moveTo>
                  <a:cubicBezTo>
                    <a:pt x="510620" y="305792"/>
                    <a:pt x="513745" y="308917"/>
                    <a:pt x="513745" y="312771"/>
                  </a:cubicBezTo>
                  <a:cubicBezTo>
                    <a:pt x="513745" y="316625"/>
                    <a:pt x="510620" y="319750"/>
                    <a:pt x="506766" y="319750"/>
                  </a:cubicBezTo>
                  <a:cubicBezTo>
                    <a:pt x="502912" y="319750"/>
                    <a:pt x="499787" y="316625"/>
                    <a:pt x="499787" y="312771"/>
                  </a:cubicBezTo>
                  <a:cubicBezTo>
                    <a:pt x="499787" y="308917"/>
                    <a:pt x="502912" y="305792"/>
                    <a:pt x="506766" y="305792"/>
                  </a:cubicBezTo>
                  <a:close/>
                  <a:moveTo>
                    <a:pt x="538753" y="271961"/>
                  </a:moveTo>
                  <a:cubicBezTo>
                    <a:pt x="546461" y="271961"/>
                    <a:pt x="552710" y="278210"/>
                    <a:pt x="552710" y="285918"/>
                  </a:cubicBezTo>
                  <a:cubicBezTo>
                    <a:pt x="552710" y="293626"/>
                    <a:pt x="546461" y="299875"/>
                    <a:pt x="538753" y="299875"/>
                  </a:cubicBezTo>
                  <a:cubicBezTo>
                    <a:pt x="531045" y="299875"/>
                    <a:pt x="524796" y="293626"/>
                    <a:pt x="524796" y="285918"/>
                  </a:cubicBezTo>
                  <a:cubicBezTo>
                    <a:pt x="524796" y="278210"/>
                    <a:pt x="531045" y="271961"/>
                    <a:pt x="538753" y="271961"/>
                  </a:cubicBezTo>
                  <a:close/>
                  <a:moveTo>
                    <a:pt x="581429" y="229155"/>
                  </a:moveTo>
                  <a:cubicBezTo>
                    <a:pt x="592992" y="229155"/>
                    <a:pt x="602365" y="238528"/>
                    <a:pt x="602365" y="250091"/>
                  </a:cubicBezTo>
                  <a:cubicBezTo>
                    <a:pt x="602365" y="261654"/>
                    <a:pt x="592992" y="271027"/>
                    <a:pt x="581429" y="271027"/>
                  </a:cubicBezTo>
                  <a:cubicBezTo>
                    <a:pt x="569866" y="271027"/>
                    <a:pt x="560493" y="261654"/>
                    <a:pt x="560493" y="250091"/>
                  </a:cubicBezTo>
                  <a:cubicBezTo>
                    <a:pt x="560493" y="238528"/>
                    <a:pt x="569866" y="229155"/>
                    <a:pt x="581429" y="229155"/>
                  </a:cubicBezTo>
                  <a:close/>
                  <a:moveTo>
                    <a:pt x="203912" y="42295"/>
                  </a:moveTo>
                  <a:cubicBezTo>
                    <a:pt x="304194" y="42972"/>
                    <a:pt x="398043" y="123795"/>
                    <a:pt x="424762" y="240332"/>
                  </a:cubicBezTo>
                  <a:cubicBezTo>
                    <a:pt x="428579" y="256980"/>
                    <a:pt x="430845" y="273569"/>
                    <a:pt x="431664" y="289906"/>
                  </a:cubicBezTo>
                  <a:lnTo>
                    <a:pt x="431454" y="295537"/>
                  </a:lnTo>
                  <a:lnTo>
                    <a:pt x="306117" y="355671"/>
                  </a:lnTo>
                  <a:lnTo>
                    <a:pt x="428055" y="346354"/>
                  </a:lnTo>
                  <a:lnTo>
                    <a:pt x="420022" y="383337"/>
                  </a:lnTo>
                  <a:cubicBezTo>
                    <a:pt x="397215" y="456086"/>
                    <a:pt x="343354" y="512826"/>
                    <a:pt x="271295" y="529347"/>
                  </a:cubicBezTo>
                  <a:lnTo>
                    <a:pt x="258739" y="530727"/>
                  </a:lnTo>
                  <a:lnTo>
                    <a:pt x="265492" y="575468"/>
                  </a:lnTo>
                  <a:lnTo>
                    <a:pt x="272234" y="576830"/>
                  </a:lnTo>
                  <a:lnTo>
                    <a:pt x="298536" y="594562"/>
                  </a:lnTo>
                  <a:lnTo>
                    <a:pt x="301151" y="595320"/>
                  </a:lnTo>
                  <a:lnTo>
                    <a:pt x="309136" y="601709"/>
                  </a:lnTo>
                  <a:lnTo>
                    <a:pt x="309473" y="601936"/>
                  </a:lnTo>
                  <a:lnTo>
                    <a:pt x="309535" y="602028"/>
                  </a:lnTo>
                  <a:lnTo>
                    <a:pt x="429900" y="698335"/>
                  </a:lnTo>
                  <a:lnTo>
                    <a:pt x="535533" y="565930"/>
                  </a:lnTo>
                  <a:lnTo>
                    <a:pt x="553762" y="555860"/>
                  </a:lnTo>
                  <a:lnTo>
                    <a:pt x="550767" y="555860"/>
                  </a:lnTo>
                  <a:lnTo>
                    <a:pt x="550767" y="508162"/>
                  </a:lnTo>
                  <a:lnTo>
                    <a:pt x="803226" y="508162"/>
                  </a:lnTo>
                  <a:lnTo>
                    <a:pt x="803226" y="555860"/>
                  </a:lnTo>
                  <a:lnTo>
                    <a:pt x="601398" y="555860"/>
                  </a:lnTo>
                  <a:lnTo>
                    <a:pt x="605653" y="558044"/>
                  </a:lnTo>
                  <a:cubicBezTo>
                    <a:pt x="627193" y="575229"/>
                    <a:pt x="630724" y="606623"/>
                    <a:pt x="613539" y="628164"/>
                  </a:cubicBezTo>
                  <a:lnTo>
                    <a:pt x="480534" y="794878"/>
                  </a:lnTo>
                  <a:lnTo>
                    <a:pt x="476194" y="797275"/>
                  </a:lnTo>
                  <a:lnTo>
                    <a:pt x="475464" y="798693"/>
                  </a:lnTo>
                  <a:cubicBezTo>
                    <a:pt x="458249" y="820209"/>
                    <a:pt x="426849" y="823695"/>
                    <a:pt x="405333" y="806480"/>
                  </a:cubicBezTo>
                  <a:lnTo>
                    <a:pt x="343785" y="757234"/>
                  </a:lnTo>
                  <a:lnTo>
                    <a:pt x="343785" y="763833"/>
                  </a:lnTo>
                  <a:cubicBezTo>
                    <a:pt x="343785" y="828535"/>
                    <a:pt x="291334" y="880986"/>
                    <a:pt x="226632" y="880986"/>
                  </a:cubicBezTo>
                  <a:lnTo>
                    <a:pt x="226633" y="880985"/>
                  </a:lnTo>
                  <a:cubicBezTo>
                    <a:pt x="161931" y="880985"/>
                    <a:pt x="109480" y="828534"/>
                    <a:pt x="109480" y="763832"/>
                  </a:cubicBezTo>
                  <a:lnTo>
                    <a:pt x="109480" y="684776"/>
                  </a:lnTo>
                  <a:cubicBezTo>
                    <a:pt x="109480" y="636250"/>
                    <a:pt x="138984" y="594614"/>
                    <a:pt x="181032" y="576830"/>
                  </a:cubicBezTo>
                  <a:lnTo>
                    <a:pt x="187776" y="575468"/>
                  </a:lnTo>
                  <a:lnTo>
                    <a:pt x="194624" y="530093"/>
                  </a:lnTo>
                  <a:lnTo>
                    <a:pt x="185693" y="529026"/>
                  </a:lnTo>
                  <a:cubicBezTo>
                    <a:pt x="102374" y="509595"/>
                    <a:pt x="30152" y="435944"/>
                    <a:pt x="7250" y="336055"/>
                  </a:cubicBezTo>
                  <a:cubicBezTo>
                    <a:pt x="-23285" y="202870"/>
                    <a:pt x="45424" y="73474"/>
                    <a:pt x="160717" y="47041"/>
                  </a:cubicBezTo>
                  <a:cubicBezTo>
                    <a:pt x="175129" y="43737"/>
                    <a:pt x="189586" y="42198"/>
                    <a:pt x="203912" y="42295"/>
                  </a:cubicBezTo>
                  <a:close/>
                  <a:moveTo>
                    <a:pt x="766942" y="342"/>
                  </a:moveTo>
                  <a:cubicBezTo>
                    <a:pt x="773777" y="-536"/>
                    <a:pt x="780607" y="293"/>
                    <a:pt x="786775" y="2585"/>
                  </a:cubicBezTo>
                  <a:lnTo>
                    <a:pt x="802176" y="13288"/>
                  </a:lnTo>
                  <a:lnTo>
                    <a:pt x="802636" y="13607"/>
                  </a:lnTo>
                  <a:cubicBezTo>
                    <a:pt x="814715" y="732"/>
                    <a:pt x="834695" y="-3496"/>
                    <a:pt x="851843" y="3192"/>
                  </a:cubicBezTo>
                  <a:cubicBezTo>
                    <a:pt x="864909" y="8286"/>
                    <a:pt x="874278" y="18952"/>
                    <a:pt x="876795" y="31606"/>
                  </a:cubicBezTo>
                  <a:lnTo>
                    <a:pt x="876933" y="31677"/>
                  </a:lnTo>
                  <a:lnTo>
                    <a:pt x="896635" y="41736"/>
                  </a:lnTo>
                  <a:cubicBezTo>
                    <a:pt x="902141" y="46477"/>
                    <a:pt x="906372" y="52438"/>
                    <a:pt x="908819" y="59184"/>
                  </a:cubicBezTo>
                  <a:cubicBezTo>
                    <a:pt x="912376" y="68977"/>
                    <a:pt x="911869" y="79614"/>
                    <a:pt x="907385" y="89087"/>
                  </a:cubicBezTo>
                  <a:cubicBezTo>
                    <a:pt x="918407" y="102079"/>
                    <a:pt x="922261" y="118921"/>
                    <a:pt x="917856" y="134809"/>
                  </a:cubicBezTo>
                  <a:cubicBezTo>
                    <a:pt x="912000" y="155931"/>
                    <a:pt x="892615" y="171749"/>
                    <a:pt x="868807" y="174831"/>
                  </a:cubicBezTo>
                  <a:cubicBezTo>
                    <a:pt x="868693" y="188015"/>
                    <a:pt x="862287" y="200518"/>
                    <a:pt x="851248" y="209125"/>
                  </a:cubicBezTo>
                  <a:cubicBezTo>
                    <a:pt x="834476" y="222205"/>
                    <a:pt x="810249" y="223885"/>
                    <a:pt x="791466" y="213278"/>
                  </a:cubicBezTo>
                  <a:cubicBezTo>
                    <a:pt x="785392" y="231498"/>
                    <a:pt x="769127" y="245426"/>
                    <a:pt x="748745" y="249863"/>
                  </a:cubicBezTo>
                  <a:cubicBezTo>
                    <a:pt x="724728" y="255091"/>
                    <a:pt x="699661" y="246182"/>
                    <a:pt x="685931" y="227532"/>
                  </a:cubicBezTo>
                  <a:cubicBezTo>
                    <a:pt x="653523" y="245234"/>
                    <a:pt x="611431" y="235284"/>
                    <a:pt x="592622" y="205467"/>
                  </a:cubicBezTo>
                  <a:cubicBezTo>
                    <a:pt x="574146" y="207427"/>
                    <a:pt x="556797" y="197047"/>
                    <a:pt x="551597" y="180914"/>
                  </a:cubicBezTo>
                  <a:cubicBezTo>
                    <a:pt x="547830" y="169242"/>
                    <a:pt x="551160" y="156646"/>
                    <a:pt x="560363" y="147772"/>
                  </a:cubicBezTo>
                  <a:cubicBezTo>
                    <a:pt x="547305" y="140810"/>
                    <a:pt x="540034" y="127452"/>
                    <a:pt x="541851" y="113768"/>
                  </a:cubicBezTo>
                  <a:cubicBezTo>
                    <a:pt x="543984" y="97746"/>
                    <a:pt x="558020" y="85196"/>
                    <a:pt x="575658" y="83545"/>
                  </a:cubicBezTo>
                  <a:lnTo>
                    <a:pt x="575981" y="82748"/>
                  </a:lnTo>
                  <a:cubicBezTo>
                    <a:pt x="573613" y="66971"/>
                    <a:pt x="579136" y="51059"/>
                    <a:pt x="591040" y="39347"/>
                  </a:cubicBezTo>
                  <a:cubicBezTo>
                    <a:pt x="609849" y="20848"/>
                    <a:pt x="640343" y="16724"/>
                    <a:pt x="664299" y="29431"/>
                  </a:cubicBezTo>
                  <a:lnTo>
                    <a:pt x="664316" y="29415"/>
                  </a:lnTo>
                  <a:lnTo>
                    <a:pt x="678884" y="14502"/>
                  </a:lnTo>
                  <a:cubicBezTo>
                    <a:pt x="696507" y="3448"/>
                    <a:pt x="721498" y="4265"/>
                    <a:pt x="738161" y="19138"/>
                  </a:cubicBezTo>
                  <a:lnTo>
                    <a:pt x="738424" y="18857"/>
                  </a:lnTo>
                  <a:lnTo>
                    <a:pt x="749995" y="6523"/>
                  </a:lnTo>
                  <a:cubicBezTo>
                    <a:pt x="754938" y="3295"/>
                    <a:pt x="760732" y="1139"/>
                    <a:pt x="766942" y="34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禁止 79"/>
            <p:cNvSpPr/>
            <p:nvPr/>
          </p:nvSpPr>
          <p:spPr bwMode="auto">
            <a:xfrm>
              <a:off x="3197139" y="454703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4359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テキスト ボックス 74"/>
          <p:cNvSpPr txBox="1"/>
          <p:nvPr/>
        </p:nvSpPr>
        <p:spPr>
          <a:xfrm>
            <a:off x="-46259" y="503675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4149080"/>
            <a:ext cx="9905999" cy="230832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ベランダでの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喫煙はご遠慮下さい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3744944" y="1532218"/>
            <a:ext cx="2370106" cy="2370102"/>
            <a:chOff x="3197139" y="4547037"/>
            <a:chExt cx="1551007" cy="1551007"/>
          </a:xfrm>
        </p:grpSpPr>
        <p:sp>
          <p:nvSpPr>
            <p:cNvPr id="26" name="フリーフォーム: 図形 25"/>
            <p:cNvSpPr/>
            <p:nvPr/>
          </p:nvSpPr>
          <p:spPr bwMode="auto">
            <a:xfrm>
              <a:off x="3257559" y="5481354"/>
              <a:ext cx="1409577" cy="572826"/>
            </a:xfrm>
            <a:custGeom>
              <a:avLst/>
              <a:gdLst>
                <a:gd name="connsiteX0" fmla="*/ 0 w 1409577"/>
                <a:gd name="connsiteY0" fmla="*/ 0 h 572826"/>
                <a:gd name="connsiteX1" fmla="*/ 1409577 w 1409577"/>
                <a:gd name="connsiteY1" fmla="*/ 0 h 572826"/>
                <a:gd name="connsiteX2" fmla="*/ 1368281 w 1409577"/>
                <a:gd name="connsiteY2" fmla="*/ 133034 h 572826"/>
                <a:gd name="connsiteX3" fmla="*/ 704788 w 1409577"/>
                <a:gd name="connsiteY3" fmla="*/ 572826 h 572826"/>
                <a:gd name="connsiteX4" fmla="*/ 41296 w 1409577"/>
                <a:gd name="connsiteY4" fmla="*/ 133034 h 572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577" h="572826">
                  <a:moveTo>
                    <a:pt x="0" y="0"/>
                  </a:moveTo>
                  <a:lnTo>
                    <a:pt x="1409577" y="0"/>
                  </a:lnTo>
                  <a:lnTo>
                    <a:pt x="1368281" y="133034"/>
                  </a:lnTo>
                  <a:cubicBezTo>
                    <a:pt x="1258967" y="391481"/>
                    <a:pt x="1003055" y="572826"/>
                    <a:pt x="704788" y="572826"/>
                  </a:cubicBezTo>
                  <a:cubicBezTo>
                    <a:pt x="406522" y="572826"/>
                    <a:pt x="150610" y="391481"/>
                    <a:pt x="41296" y="13303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禁止 79"/>
            <p:cNvSpPr/>
            <p:nvPr/>
          </p:nvSpPr>
          <p:spPr bwMode="auto">
            <a:xfrm>
              <a:off x="3197139" y="454703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/>
            <p:cNvSpPr/>
            <p:nvPr/>
          </p:nvSpPr>
          <p:spPr bwMode="auto">
            <a:xfrm>
              <a:off x="3622505" y="4778189"/>
              <a:ext cx="919639" cy="880986"/>
            </a:xfrm>
            <a:custGeom>
              <a:avLst/>
              <a:gdLst>
                <a:gd name="connsiteX0" fmla="*/ 818670 w 919639"/>
                <a:gd name="connsiteY0" fmla="*/ 337231 h 880986"/>
                <a:gd name="connsiteX1" fmla="*/ 846307 w 919639"/>
                <a:gd name="connsiteY1" fmla="*/ 340067 h 880986"/>
                <a:gd name="connsiteX2" fmla="*/ 868228 w 919639"/>
                <a:gd name="connsiteY2" fmla="*/ 493317 h 880986"/>
                <a:gd name="connsiteX3" fmla="*/ 827430 w 919639"/>
                <a:gd name="connsiteY3" fmla="*/ 523975 h 880986"/>
                <a:gd name="connsiteX4" fmla="*/ 825789 w 919639"/>
                <a:gd name="connsiteY4" fmla="*/ 523807 h 880986"/>
                <a:gd name="connsiteX5" fmla="*/ 827115 w 919639"/>
                <a:gd name="connsiteY5" fmla="*/ 523158 h 880986"/>
                <a:gd name="connsiteX6" fmla="*/ 804963 w 919639"/>
                <a:gd name="connsiteY6" fmla="*/ 343940 h 880986"/>
                <a:gd name="connsiteX7" fmla="*/ 506766 w 919639"/>
                <a:gd name="connsiteY7" fmla="*/ 305792 h 880986"/>
                <a:gd name="connsiteX8" fmla="*/ 513745 w 919639"/>
                <a:gd name="connsiteY8" fmla="*/ 312771 h 880986"/>
                <a:gd name="connsiteX9" fmla="*/ 506766 w 919639"/>
                <a:gd name="connsiteY9" fmla="*/ 319750 h 880986"/>
                <a:gd name="connsiteX10" fmla="*/ 499787 w 919639"/>
                <a:gd name="connsiteY10" fmla="*/ 312771 h 880986"/>
                <a:gd name="connsiteX11" fmla="*/ 506766 w 919639"/>
                <a:gd name="connsiteY11" fmla="*/ 305792 h 880986"/>
                <a:gd name="connsiteX12" fmla="*/ 538753 w 919639"/>
                <a:gd name="connsiteY12" fmla="*/ 271961 h 880986"/>
                <a:gd name="connsiteX13" fmla="*/ 552710 w 919639"/>
                <a:gd name="connsiteY13" fmla="*/ 285918 h 880986"/>
                <a:gd name="connsiteX14" fmla="*/ 538753 w 919639"/>
                <a:gd name="connsiteY14" fmla="*/ 299875 h 880986"/>
                <a:gd name="connsiteX15" fmla="*/ 524796 w 919639"/>
                <a:gd name="connsiteY15" fmla="*/ 285918 h 880986"/>
                <a:gd name="connsiteX16" fmla="*/ 538753 w 919639"/>
                <a:gd name="connsiteY16" fmla="*/ 271961 h 880986"/>
                <a:gd name="connsiteX17" fmla="*/ 581429 w 919639"/>
                <a:gd name="connsiteY17" fmla="*/ 229155 h 880986"/>
                <a:gd name="connsiteX18" fmla="*/ 602365 w 919639"/>
                <a:gd name="connsiteY18" fmla="*/ 250091 h 880986"/>
                <a:gd name="connsiteX19" fmla="*/ 581429 w 919639"/>
                <a:gd name="connsiteY19" fmla="*/ 271027 h 880986"/>
                <a:gd name="connsiteX20" fmla="*/ 560493 w 919639"/>
                <a:gd name="connsiteY20" fmla="*/ 250091 h 880986"/>
                <a:gd name="connsiteX21" fmla="*/ 581429 w 919639"/>
                <a:gd name="connsiteY21" fmla="*/ 229155 h 880986"/>
                <a:gd name="connsiteX22" fmla="*/ 203912 w 919639"/>
                <a:gd name="connsiteY22" fmla="*/ 42295 h 880986"/>
                <a:gd name="connsiteX23" fmla="*/ 424762 w 919639"/>
                <a:gd name="connsiteY23" fmla="*/ 240332 h 880986"/>
                <a:gd name="connsiteX24" fmla="*/ 431664 w 919639"/>
                <a:gd name="connsiteY24" fmla="*/ 289906 h 880986"/>
                <a:gd name="connsiteX25" fmla="*/ 431454 w 919639"/>
                <a:gd name="connsiteY25" fmla="*/ 295537 h 880986"/>
                <a:gd name="connsiteX26" fmla="*/ 306117 w 919639"/>
                <a:gd name="connsiteY26" fmla="*/ 355671 h 880986"/>
                <a:gd name="connsiteX27" fmla="*/ 428055 w 919639"/>
                <a:gd name="connsiteY27" fmla="*/ 346354 h 880986"/>
                <a:gd name="connsiteX28" fmla="*/ 420022 w 919639"/>
                <a:gd name="connsiteY28" fmla="*/ 383337 h 880986"/>
                <a:gd name="connsiteX29" fmla="*/ 271295 w 919639"/>
                <a:gd name="connsiteY29" fmla="*/ 529347 h 880986"/>
                <a:gd name="connsiteX30" fmla="*/ 258739 w 919639"/>
                <a:gd name="connsiteY30" fmla="*/ 530727 h 880986"/>
                <a:gd name="connsiteX31" fmla="*/ 265492 w 919639"/>
                <a:gd name="connsiteY31" fmla="*/ 575468 h 880986"/>
                <a:gd name="connsiteX32" fmla="*/ 272234 w 919639"/>
                <a:gd name="connsiteY32" fmla="*/ 576830 h 880986"/>
                <a:gd name="connsiteX33" fmla="*/ 298536 w 919639"/>
                <a:gd name="connsiteY33" fmla="*/ 594562 h 880986"/>
                <a:gd name="connsiteX34" fmla="*/ 301151 w 919639"/>
                <a:gd name="connsiteY34" fmla="*/ 595320 h 880986"/>
                <a:gd name="connsiteX35" fmla="*/ 309136 w 919639"/>
                <a:gd name="connsiteY35" fmla="*/ 601709 h 880986"/>
                <a:gd name="connsiteX36" fmla="*/ 309473 w 919639"/>
                <a:gd name="connsiteY36" fmla="*/ 601936 h 880986"/>
                <a:gd name="connsiteX37" fmla="*/ 309535 w 919639"/>
                <a:gd name="connsiteY37" fmla="*/ 602028 h 880986"/>
                <a:gd name="connsiteX38" fmla="*/ 429900 w 919639"/>
                <a:gd name="connsiteY38" fmla="*/ 698335 h 880986"/>
                <a:gd name="connsiteX39" fmla="*/ 535533 w 919639"/>
                <a:gd name="connsiteY39" fmla="*/ 565930 h 880986"/>
                <a:gd name="connsiteX40" fmla="*/ 553762 w 919639"/>
                <a:gd name="connsiteY40" fmla="*/ 555860 h 880986"/>
                <a:gd name="connsiteX41" fmla="*/ 550767 w 919639"/>
                <a:gd name="connsiteY41" fmla="*/ 555860 h 880986"/>
                <a:gd name="connsiteX42" fmla="*/ 550767 w 919639"/>
                <a:gd name="connsiteY42" fmla="*/ 508162 h 880986"/>
                <a:gd name="connsiteX43" fmla="*/ 803226 w 919639"/>
                <a:gd name="connsiteY43" fmla="*/ 508162 h 880986"/>
                <a:gd name="connsiteX44" fmla="*/ 803226 w 919639"/>
                <a:gd name="connsiteY44" fmla="*/ 555860 h 880986"/>
                <a:gd name="connsiteX45" fmla="*/ 601398 w 919639"/>
                <a:gd name="connsiteY45" fmla="*/ 555860 h 880986"/>
                <a:gd name="connsiteX46" fmla="*/ 605653 w 919639"/>
                <a:gd name="connsiteY46" fmla="*/ 558044 h 880986"/>
                <a:gd name="connsiteX47" fmla="*/ 613539 w 919639"/>
                <a:gd name="connsiteY47" fmla="*/ 628164 h 880986"/>
                <a:gd name="connsiteX48" fmla="*/ 480534 w 919639"/>
                <a:gd name="connsiteY48" fmla="*/ 794878 h 880986"/>
                <a:gd name="connsiteX49" fmla="*/ 476194 w 919639"/>
                <a:gd name="connsiteY49" fmla="*/ 797275 h 880986"/>
                <a:gd name="connsiteX50" fmla="*/ 475464 w 919639"/>
                <a:gd name="connsiteY50" fmla="*/ 798693 h 880986"/>
                <a:gd name="connsiteX51" fmla="*/ 405333 w 919639"/>
                <a:gd name="connsiteY51" fmla="*/ 806480 h 880986"/>
                <a:gd name="connsiteX52" fmla="*/ 343785 w 919639"/>
                <a:gd name="connsiteY52" fmla="*/ 757234 h 880986"/>
                <a:gd name="connsiteX53" fmla="*/ 343785 w 919639"/>
                <a:gd name="connsiteY53" fmla="*/ 763833 h 880986"/>
                <a:gd name="connsiteX54" fmla="*/ 226632 w 919639"/>
                <a:gd name="connsiteY54" fmla="*/ 880986 h 880986"/>
                <a:gd name="connsiteX55" fmla="*/ 226633 w 919639"/>
                <a:gd name="connsiteY55" fmla="*/ 880985 h 880986"/>
                <a:gd name="connsiteX56" fmla="*/ 109480 w 919639"/>
                <a:gd name="connsiteY56" fmla="*/ 763832 h 880986"/>
                <a:gd name="connsiteX57" fmla="*/ 109480 w 919639"/>
                <a:gd name="connsiteY57" fmla="*/ 684776 h 880986"/>
                <a:gd name="connsiteX58" fmla="*/ 181032 w 919639"/>
                <a:gd name="connsiteY58" fmla="*/ 576830 h 880986"/>
                <a:gd name="connsiteX59" fmla="*/ 187776 w 919639"/>
                <a:gd name="connsiteY59" fmla="*/ 575468 h 880986"/>
                <a:gd name="connsiteX60" fmla="*/ 194624 w 919639"/>
                <a:gd name="connsiteY60" fmla="*/ 530093 h 880986"/>
                <a:gd name="connsiteX61" fmla="*/ 185693 w 919639"/>
                <a:gd name="connsiteY61" fmla="*/ 529026 h 880986"/>
                <a:gd name="connsiteX62" fmla="*/ 7250 w 919639"/>
                <a:gd name="connsiteY62" fmla="*/ 336055 h 880986"/>
                <a:gd name="connsiteX63" fmla="*/ 160717 w 919639"/>
                <a:gd name="connsiteY63" fmla="*/ 47041 h 880986"/>
                <a:gd name="connsiteX64" fmla="*/ 203912 w 919639"/>
                <a:gd name="connsiteY64" fmla="*/ 42295 h 880986"/>
                <a:gd name="connsiteX65" fmla="*/ 766942 w 919639"/>
                <a:gd name="connsiteY65" fmla="*/ 342 h 880986"/>
                <a:gd name="connsiteX66" fmla="*/ 786775 w 919639"/>
                <a:gd name="connsiteY66" fmla="*/ 2585 h 880986"/>
                <a:gd name="connsiteX67" fmla="*/ 802176 w 919639"/>
                <a:gd name="connsiteY67" fmla="*/ 13288 h 880986"/>
                <a:gd name="connsiteX68" fmla="*/ 802636 w 919639"/>
                <a:gd name="connsiteY68" fmla="*/ 13607 h 880986"/>
                <a:gd name="connsiteX69" fmla="*/ 851843 w 919639"/>
                <a:gd name="connsiteY69" fmla="*/ 3192 h 880986"/>
                <a:gd name="connsiteX70" fmla="*/ 876795 w 919639"/>
                <a:gd name="connsiteY70" fmla="*/ 31606 h 880986"/>
                <a:gd name="connsiteX71" fmla="*/ 876933 w 919639"/>
                <a:gd name="connsiteY71" fmla="*/ 31677 h 880986"/>
                <a:gd name="connsiteX72" fmla="*/ 896635 w 919639"/>
                <a:gd name="connsiteY72" fmla="*/ 41736 h 880986"/>
                <a:gd name="connsiteX73" fmla="*/ 908819 w 919639"/>
                <a:gd name="connsiteY73" fmla="*/ 59184 h 880986"/>
                <a:gd name="connsiteX74" fmla="*/ 907385 w 919639"/>
                <a:gd name="connsiteY74" fmla="*/ 89087 h 880986"/>
                <a:gd name="connsiteX75" fmla="*/ 917856 w 919639"/>
                <a:gd name="connsiteY75" fmla="*/ 134809 h 880986"/>
                <a:gd name="connsiteX76" fmla="*/ 868807 w 919639"/>
                <a:gd name="connsiteY76" fmla="*/ 174831 h 880986"/>
                <a:gd name="connsiteX77" fmla="*/ 851248 w 919639"/>
                <a:gd name="connsiteY77" fmla="*/ 209125 h 880986"/>
                <a:gd name="connsiteX78" fmla="*/ 791466 w 919639"/>
                <a:gd name="connsiteY78" fmla="*/ 213278 h 880986"/>
                <a:gd name="connsiteX79" fmla="*/ 748745 w 919639"/>
                <a:gd name="connsiteY79" fmla="*/ 249863 h 880986"/>
                <a:gd name="connsiteX80" fmla="*/ 685931 w 919639"/>
                <a:gd name="connsiteY80" fmla="*/ 227532 h 880986"/>
                <a:gd name="connsiteX81" fmla="*/ 592622 w 919639"/>
                <a:gd name="connsiteY81" fmla="*/ 205467 h 880986"/>
                <a:gd name="connsiteX82" fmla="*/ 551597 w 919639"/>
                <a:gd name="connsiteY82" fmla="*/ 180914 h 880986"/>
                <a:gd name="connsiteX83" fmla="*/ 560363 w 919639"/>
                <a:gd name="connsiteY83" fmla="*/ 147772 h 880986"/>
                <a:gd name="connsiteX84" fmla="*/ 541851 w 919639"/>
                <a:gd name="connsiteY84" fmla="*/ 113768 h 880986"/>
                <a:gd name="connsiteX85" fmla="*/ 575658 w 919639"/>
                <a:gd name="connsiteY85" fmla="*/ 83545 h 880986"/>
                <a:gd name="connsiteX86" fmla="*/ 575981 w 919639"/>
                <a:gd name="connsiteY86" fmla="*/ 82748 h 880986"/>
                <a:gd name="connsiteX87" fmla="*/ 591040 w 919639"/>
                <a:gd name="connsiteY87" fmla="*/ 39347 h 880986"/>
                <a:gd name="connsiteX88" fmla="*/ 664299 w 919639"/>
                <a:gd name="connsiteY88" fmla="*/ 29431 h 880986"/>
                <a:gd name="connsiteX89" fmla="*/ 664316 w 919639"/>
                <a:gd name="connsiteY89" fmla="*/ 29415 h 880986"/>
                <a:gd name="connsiteX90" fmla="*/ 678884 w 919639"/>
                <a:gd name="connsiteY90" fmla="*/ 14502 h 880986"/>
                <a:gd name="connsiteX91" fmla="*/ 738161 w 919639"/>
                <a:gd name="connsiteY91" fmla="*/ 19138 h 880986"/>
                <a:gd name="connsiteX92" fmla="*/ 738424 w 919639"/>
                <a:gd name="connsiteY92" fmla="*/ 18857 h 880986"/>
                <a:gd name="connsiteX93" fmla="*/ 749995 w 919639"/>
                <a:gd name="connsiteY93" fmla="*/ 6523 h 880986"/>
                <a:gd name="connsiteX94" fmla="*/ 766942 w 919639"/>
                <a:gd name="connsiteY94" fmla="*/ 342 h 88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19639" h="880986">
                  <a:moveTo>
                    <a:pt x="818670" y="337231"/>
                  </a:moveTo>
                  <a:lnTo>
                    <a:pt x="846307" y="340067"/>
                  </a:lnTo>
                  <a:cubicBezTo>
                    <a:pt x="735213" y="378998"/>
                    <a:pt x="882449" y="444443"/>
                    <a:pt x="868228" y="493317"/>
                  </a:cubicBezTo>
                  <a:cubicBezTo>
                    <a:pt x="864947" y="504595"/>
                    <a:pt x="853067" y="514992"/>
                    <a:pt x="827430" y="523975"/>
                  </a:cubicBezTo>
                  <a:lnTo>
                    <a:pt x="825789" y="523807"/>
                  </a:lnTo>
                  <a:lnTo>
                    <a:pt x="827115" y="523158"/>
                  </a:lnTo>
                  <a:cubicBezTo>
                    <a:pt x="907115" y="472388"/>
                    <a:pt x="724963" y="394709"/>
                    <a:pt x="804963" y="343940"/>
                  </a:cubicBezTo>
                  <a:close/>
                  <a:moveTo>
                    <a:pt x="506766" y="305792"/>
                  </a:moveTo>
                  <a:cubicBezTo>
                    <a:pt x="510620" y="305792"/>
                    <a:pt x="513745" y="308917"/>
                    <a:pt x="513745" y="312771"/>
                  </a:cubicBezTo>
                  <a:cubicBezTo>
                    <a:pt x="513745" y="316625"/>
                    <a:pt x="510620" y="319750"/>
                    <a:pt x="506766" y="319750"/>
                  </a:cubicBezTo>
                  <a:cubicBezTo>
                    <a:pt x="502912" y="319750"/>
                    <a:pt x="499787" y="316625"/>
                    <a:pt x="499787" y="312771"/>
                  </a:cubicBezTo>
                  <a:cubicBezTo>
                    <a:pt x="499787" y="308917"/>
                    <a:pt x="502912" y="305792"/>
                    <a:pt x="506766" y="305792"/>
                  </a:cubicBezTo>
                  <a:close/>
                  <a:moveTo>
                    <a:pt x="538753" y="271961"/>
                  </a:moveTo>
                  <a:cubicBezTo>
                    <a:pt x="546461" y="271961"/>
                    <a:pt x="552710" y="278210"/>
                    <a:pt x="552710" y="285918"/>
                  </a:cubicBezTo>
                  <a:cubicBezTo>
                    <a:pt x="552710" y="293626"/>
                    <a:pt x="546461" y="299875"/>
                    <a:pt x="538753" y="299875"/>
                  </a:cubicBezTo>
                  <a:cubicBezTo>
                    <a:pt x="531045" y="299875"/>
                    <a:pt x="524796" y="293626"/>
                    <a:pt x="524796" y="285918"/>
                  </a:cubicBezTo>
                  <a:cubicBezTo>
                    <a:pt x="524796" y="278210"/>
                    <a:pt x="531045" y="271961"/>
                    <a:pt x="538753" y="271961"/>
                  </a:cubicBezTo>
                  <a:close/>
                  <a:moveTo>
                    <a:pt x="581429" y="229155"/>
                  </a:moveTo>
                  <a:cubicBezTo>
                    <a:pt x="592992" y="229155"/>
                    <a:pt x="602365" y="238528"/>
                    <a:pt x="602365" y="250091"/>
                  </a:cubicBezTo>
                  <a:cubicBezTo>
                    <a:pt x="602365" y="261654"/>
                    <a:pt x="592992" y="271027"/>
                    <a:pt x="581429" y="271027"/>
                  </a:cubicBezTo>
                  <a:cubicBezTo>
                    <a:pt x="569866" y="271027"/>
                    <a:pt x="560493" y="261654"/>
                    <a:pt x="560493" y="250091"/>
                  </a:cubicBezTo>
                  <a:cubicBezTo>
                    <a:pt x="560493" y="238528"/>
                    <a:pt x="569866" y="229155"/>
                    <a:pt x="581429" y="229155"/>
                  </a:cubicBezTo>
                  <a:close/>
                  <a:moveTo>
                    <a:pt x="203912" y="42295"/>
                  </a:moveTo>
                  <a:cubicBezTo>
                    <a:pt x="304194" y="42972"/>
                    <a:pt x="398043" y="123795"/>
                    <a:pt x="424762" y="240332"/>
                  </a:cubicBezTo>
                  <a:cubicBezTo>
                    <a:pt x="428579" y="256980"/>
                    <a:pt x="430845" y="273569"/>
                    <a:pt x="431664" y="289906"/>
                  </a:cubicBezTo>
                  <a:lnTo>
                    <a:pt x="431454" y="295537"/>
                  </a:lnTo>
                  <a:lnTo>
                    <a:pt x="306117" y="355671"/>
                  </a:lnTo>
                  <a:lnTo>
                    <a:pt x="428055" y="346354"/>
                  </a:lnTo>
                  <a:lnTo>
                    <a:pt x="420022" y="383337"/>
                  </a:lnTo>
                  <a:cubicBezTo>
                    <a:pt x="397215" y="456086"/>
                    <a:pt x="343354" y="512826"/>
                    <a:pt x="271295" y="529347"/>
                  </a:cubicBezTo>
                  <a:lnTo>
                    <a:pt x="258739" y="530727"/>
                  </a:lnTo>
                  <a:lnTo>
                    <a:pt x="265492" y="575468"/>
                  </a:lnTo>
                  <a:lnTo>
                    <a:pt x="272234" y="576830"/>
                  </a:lnTo>
                  <a:lnTo>
                    <a:pt x="298536" y="594562"/>
                  </a:lnTo>
                  <a:lnTo>
                    <a:pt x="301151" y="595320"/>
                  </a:lnTo>
                  <a:lnTo>
                    <a:pt x="309136" y="601709"/>
                  </a:lnTo>
                  <a:lnTo>
                    <a:pt x="309473" y="601936"/>
                  </a:lnTo>
                  <a:lnTo>
                    <a:pt x="309535" y="602028"/>
                  </a:lnTo>
                  <a:lnTo>
                    <a:pt x="429900" y="698335"/>
                  </a:lnTo>
                  <a:lnTo>
                    <a:pt x="535533" y="565930"/>
                  </a:lnTo>
                  <a:lnTo>
                    <a:pt x="553762" y="555860"/>
                  </a:lnTo>
                  <a:lnTo>
                    <a:pt x="550767" y="555860"/>
                  </a:lnTo>
                  <a:lnTo>
                    <a:pt x="550767" y="508162"/>
                  </a:lnTo>
                  <a:lnTo>
                    <a:pt x="803226" y="508162"/>
                  </a:lnTo>
                  <a:lnTo>
                    <a:pt x="803226" y="555860"/>
                  </a:lnTo>
                  <a:lnTo>
                    <a:pt x="601398" y="555860"/>
                  </a:lnTo>
                  <a:lnTo>
                    <a:pt x="605653" y="558044"/>
                  </a:lnTo>
                  <a:cubicBezTo>
                    <a:pt x="627193" y="575229"/>
                    <a:pt x="630724" y="606623"/>
                    <a:pt x="613539" y="628164"/>
                  </a:cubicBezTo>
                  <a:lnTo>
                    <a:pt x="480534" y="794878"/>
                  </a:lnTo>
                  <a:lnTo>
                    <a:pt x="476194" y="797275"/>
                  </a:lnTo>
                  <a:lnTo>
                    <a:pt x="475464" y="798693"/>
                  </a:lnTo>
                  <a:cubicBezTo>
                    <a:pt x="458249" y="820209"/>
                    <a:pt x="426849" y="823695"/>
                    <a:pt x="405333" y="806480"/>
                  </a:cubicBezTo>
                  <a:lnTo>
                    <a:pt x="343785" y="757234"/>
                  </a:lnTo>
                  <a:lnTo>
                    <a:pt x="343785" y="763833"/>
                  </a:lnTo>
                  <a:cubicBezTo>
                    <a:pt x="343785" y="828535"/>
                    <a:pt x="291334" y="880986"/>
                    <a:pt x="226632" y="880986"/>
                  </a:cubicBezTo>
                  <a:lnTo>
                    <a:pt x="226633" y="880985"/>
                  </a:lnTo>
                  <a:cubicBezTo>
                    <a:pt x="161931" y="880985"/>
                    <a:pt x="109480" y="828534"/>
                    <a:pt x="109480" y="763832"/>
                  </a:cubicBezTo>
                  <a:lnTo>
                    <a:pt x="109480" y="684776"/>
                  </a:lnTo>
                  <a:cubicBezTo>
                    <a:pt x="109480" y="636250"/>
                    <a:pt x="138984" y="594614"/>
                    <a:pt x="181032" y="576830"/>
                  </a:cubicBezTo>
                  <a:lnTo>
                    <a:pt x="187776" y="575468"/>
                  </a:lnTo>
                  <a:lnTo>
                    <a:pt x="194624" y="530093"/>
                  </a:lnTo>
                  <a:lnTo>
                    <a:pt x="185693" y="529026"/>
                  </a:lnTo>
                  <a:cubicBezTo>
                    <a:pt x="102374" y="509595"/>
                    <a:pt x="30152" y="435944"/>
                    <a:pt x="7250" y="336055"/>
                  </a:cubicBezTo>
                  <a:cubicBezTo>
                    <a:pt x="-23285" y="202870"/>
                    <a:pt x="45424" y="73474"/>
                    <a:pt x="160717" y="47041"/>
                  </a:cubicBezTo>
                  <a:cubicBezTo>
                    <a:pt x="175129" y="43737"/>
                    <a:pt x="189586" y="42198"/>
                    <a:pt x="203912" y="42295"/>
                  </a:cubicBezTo>
                  <a:close/>
                  <a:moveTo>
                    <a:pt x="766942" y="342"/>
                  </a:moveTo>
                  <a:cubicBezTo>
                    <a:pt x="773777" y="-536"/>
                    <a:pt x="780607" y="293"/>
                    <a:pt x="786775" y="2585"/>
                  </a:cubicBezTo>
                  <a:lnTo>
                    <a:pt x="802176" y="13288"/>
                  </a:lnTo>
                  <a:lnTo>
                    <a:pt x="802636" y="13607"/>
                  </a:lnTo>
                  <a:cubicBezTo>
                    <a:pt x="814715" y="732"/>
                    <a:pt x="834695" y="-3496"/>
                    <a:pt x="851843" y="3192"/>
                  </a:cubicBezTo>
                  <a:cubicBezTo>
                    <a:pt x="864909" y="8286"/>
                    <a:pt x="874278" y="18952"/>
                    <a:pt x="876795" y="31606"/>
                  </a:cubicBezTo>
                  <a:lnTo>
                    <a:pt x="876933" y="31677"/>
                  </a:lnTo>
                  <a:lnTo>
                    <a:pt x="896635" y="41736"/>
                  </a:lnTo>
                  <a:cubicBezTo>
                    <a:pt x="902141" y="46477"/>
                    <a:pt x="906372" y="52438"/>
                    <a:pt x="908819" y="59184"/>
                  </a:cubicBezTo>
                  <a:cubicBezTo>
                    <a:pt x="912376" y="68977"/>
                    <a:pt x="911869" y="79614"/>
                    <a:pt x="907385" y="89087"/>
                  </a:cubicBezTo>
                  <a:cubicBezTo>
                    <a:pt x="918407" y="102079"/>
                    <a:pt x="922261" y="118921"/>
                    <a:pt x="917856" y="134809"/>
                  </a:cubicBezTo>
                  <a:cubicBezTo>
                    <a:pt x="912000" y="155931"/>
                    <a:pt x="892615" y="171749"/>
                    <a:pt x="868807" y="174831"/>
                  </a:cubicBezTo>
                  <a:cubicBezTo>
                    <a:pt x="868693" y="188015"/>
                    <a:pt x="862287" y="200518"/>
                    <a:pt x="851248" y="209125"/>
                  </a:cubicBezTo>
                  <a:cubicBezTo>
                    <a:pt x="834476" y="222205"/>
                    <a:pt x="810249" y="223885"/>
                    <a:pt x="791466" y="213278"/>
                  </a:cubicBezTo>
                  <a:cubicBezTo>
                    <a:pt x="785392" y="231498"/>
                    <a:pt x="769127" y="245426"/>
                    <a:pt x="748745" y="249863"/>
                  </a:cubicBezTo>
                  <a:cubicBezTo>
                    <a:pt x="724728" y="255091"/>
                    <a:pt x="699661" y="246182"/>
                    <a:pt x="685931" y="227532"/>
                  </a:cubicBezTo>
                  <a:cubicBezTo>
                    <a:pt x="653523" y="245234"/>
                    <a:pt x="611431" y="235284"/>
                    <a:pt x="592622" y="205467"/>
                  </a:cubicBezTo>
                  <a:cubicBezTo>
                    <a:pt x="574146" y="207427"/>
                    <a:pt x="556797" y="197047"/>
                    <a:pt x="551597" y="180914"/>
                  </a:cubicBezTo>
                  <a:cubicBezTo>
                    <a:pt x="547830" y="169242"/>
                    <a:pt x="551160" y="156646"/>
                    <a:pt x="560363" y="147772"/>
                  </a:cubicBezTo>
                  <a:cubicBezTo>
                    <a:pt x="547305" y="140810"/>
                    <a:pt x="540034" y="127452"/>
                    <a:pt x="541851" y="113768"/>
                  </a:cubicBezTo>
                  <a:cubicBezTo>
                    <a:pt x="543984" y="97746"/>
                    <a:pt x="558020" y="85196"/>
                    <a:pt x="575658" y="83545"/>
                  </a:cubicBezTo>
                  <a:lnTo>
                    <a:pt x="575981" y="82748"/>
                  </a:lnTo>
                  <a:cubicBezTo>
                    <a:pt x="573613" y="66971"/>
                    <a:pt x="579136" y="51059"/>
                    <a:pt x="591040" y="39347"/>
                  </a:cubicBezTo>
                  <a:cubicBezTo>
                    <a:pt x="609849" y="20848"/>
                    <a:pt x="640343" y="16724"/>
                    <a:pt x="664299" y="29431"/>
                  </a:cubicBezTo>
                  <a:lnTo>
                    <a:pt x="664316" y="29415"/>
                  </a:lnTo>
                  <a:lnTo>
                    <a:pt x="678884" y="14502"/>
                  </a:lnTo>
                  <a:cubicBezTo>
                    <a:pt x="696507" y="3448"/>
                    <a:pt x="721498" y="4265"/>
                    <a:pt x="738161" y="19138"/>
                  </a:cubicBezTo>
                  <a:lnTo>
                    <a:pt x="738424" y="18857"/>
                  </a:lnTo>
                  <a:lnTo>
                    <a:pt x="749995" y="6523"/>
                  </a:lnTo>
                  <a:cubicBezTo>
                    <a:pt x="754938" y="3295"/>
                    <a:pt x="760732" y="1139"/>
                    <a:pt x="766942" y="34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禁止 79"/>
            <p:cNvSpPr/>
            <p:nvPr/>
          </p:nvSpPr>
          <p:spPr bwMode="auto">
            <a:xfrm>
              <a:off x="3197139" y="454703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テキスト ボックス 74"/>
          <p:cNvSpPr txBox="1"/>
          <p:nvPr/>
        </p:nvSpPr>
        <p:spPr>
          <a:xfrm>
            <a:off x="-46259" y="541673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マンション住民の皆様へ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4149080"/>
            <a:ext cx="9905999" cy="230832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ベランダでの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喫煙はご遠慮下さい</a:t>
            </a:r>
          </a:p>
        </p:txBody>
      </p:sp>
      <p:grpSp>
        <p:nvGrpSpPr>
          <p:cNvPr id="25" name="グループ化 24"/>
          <p:cNvGrpSpPr/>
          <p:nvPr/>
        </p:nvGrpSpPr>
        <p:grpSpPr>
          <a:xfrm>
            <a:off x="3744944" y="1532218"/>
            <a:ext cx="2370106" cy="2370102"/>
            <a:chOff x="3197139" y="4547037"/>
            <a:chExt cx="1551007" cy="1551007"/>
          </a:xfrm>
        </p:grpSpPr>
        <p:sp>
          <p:nvSpPr>
            <p:cNvPr id="26" name="フリーフォーム: 図形 25"/>
            <p:cNvSpPr/>
            <p:nvPr/>
          </p:nvSpPr>
          <p:spPr bwMode="auto">
            <a:xfrm>
              <a:off x="3257559" y="5481354"/>
              <a:ext cx="1409577" cy="572826"/>
            </a:xfrm>
            <a:custGeom>
              <a:avLst/>
              <a:gdLst>
                <a:gd name="connsiteX0" fmla="*/ 0 w 1409577"/>
                <a:gd name="connsiteY0" fmla="*/ 0 h 572826"/>
                <a:gd name="connsiteX1" fmla="*/ 1409577 w 1409577"/>
                <a:gd name="connsiteY1" fmla="*/ 0 h 572826"/>
                <a:gd name="connsiteX2" fmla="*/ 1368281 w 1409577"/>
                <a:gd name="connsiteY2" fmla="*/ 133034 h 572826"/>
                <a:gd name="connsiteX3" fmla="*/ 704788 w 1409577"/>
                <a:gd name="connsiteY3" fmla="*/ 572826 h 572826"/>
                <a:gd name="connsiteX4" fmla="*/ 41296 w 1409577"/>
                <a:gd name="connsiteY4" fmla="*/ 133034 h 572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577" h="572826">
                  <a:moveTo>
                    <a:pt x="0" y="0"/>
                  </a:moveTo>
                  <a:lnTo>
                    <a:pt x="1409577" y="0"/>
                  </a:lnTo>
                  <a:lnTo>
                    <a:pt x="1368281" y="133034"/>
                  </a:lnTo>
                  <a:cubicBezTo>
                    <a:pt x="1258967" y="391481"/>
                    <a:pt x="1003055" y="572826"/>
                    <a:pt x="704788" y="572826"/>
                  </a:cubicBezTo>
                  <a:cubicBezTo>
                    <a:pt x="406522" y="572826"/>
                    <a:pt x="150610" y="391481"/>
                    <a:pt x="41296" y="13303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禁止 79"/>
            <p:cNvSpPr/>
            <p:nvPr/>
          </p:nvSpPr>
          <p:spPr bwMode="auto">
            <a:xfrm>
              <a:off x="3197139" y="454703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/>
            <p:cNvSpPr/>
            <p:nvPr/>
          </p:nvSpPr>
          <p:spPr bwMode="auto">
            <a:xfrm>
              <a:off x="3622505" y="4778189"/>
              <a:ext cx="919639" cy="880986"/>
            </a:xfrm>
            <a:custGeom>
              <a:avLst/>
              <a:gdLst>
                <a:gd name="connsiteX0" fmla="*/ 818670 w 919639"/>
                <a:gd name="connsiteY0" fmla="*/ 337231 h 880986"/>
                <a:gd name="connsiteX1" fmla="*/ 846307 w 919639"/>
                <a:gd name="connsiteY1" fmla="*/ 340067 h 880986"/>
                <a:gd name="connsiteX2" fmla="*/ 868228 w 919639"/>
                <a:gd name="connsiteY2" fmla="*/ 493317 h 880986"/>
                <a:gd name="connsiteX3" fmla="*/ 827430 w 919639"/>
                <a:gd name="connsiteY3" fmla="*/ 523975 h 880986"/>
                <a:gd name="connsiteX4" fmla="*/ 825789 w 919639"/>
                <a:gd name="connsiteY4" fmla="*/ 523807 h 880986"/>
                <a:gd name="connsiteX5" fmla="*/ 827115 w 919639"/>
                <a:gd name="connsiteY5" fmla="*/ 523158 h 880986"/>
                <a:gd name="connsiteX6" fmla="*/ 804963 w 919639"/>
                <a:gd name="connsiteY6" fmla="*/ 343940 h 880986"/>
                <a:gd name="connsiteX7" fmla="*/ 506766 w 919639"/>
                <a:gd name="connsiteY7" fmla="*/ 305792 h 880986"/>
                <a:gd name="connsiteX8" fmla="*/ 513745 w 919639"/>
                <a:gd name="connsiteY8" fmla="*/ 312771 h 880986"/>
                <a:gd name="connsiteX9" fmla="*/ 506766 w 919639"/>
                <a:gd name="connsiteY9" fmla="*/ 319750 h 880986"/>
                <a:gd name="connsiteX10" fmla="*/ 499787 w 919639"/>
                <a:gd name="connsiteY10" fmla="*/ 312771 h 880986"/>
                <a:gd name="connsiteX11" fmla="*/ 506766 w 919639"/>
                <a:gd name="connsiteY11" fmla="*/ 305792 h 880986"/>
                <a:gd name="connsiteX12" fmla="*/ 538753 w 919639"/>
                <a:gd name="connsiteY12" fmla="*/ 271961 h 880986"/>
                <a:gd name="connsiteX13" fmla="*/ 552710 w 919639"/>
                <a:gd name="connsiteY13" fmla="*/ 285918 h 880986"/>
                <a:gd name="connsiteX14" fmla="*/ 538753 w 919639"/>
                <a:gd name="connsiteY14" fmla="*/ 299875 h 880986"/>
                <a:gd name="connsiteX15" fmla="*/ 524796 w 919639"/>
                <a:gd name="connsiteY15" fmla="*/ 285918 h 880986"/>
                <a:gd name="connsiteX16" fmla="*/ 538753 w 919639"/>
                <a:gd name="connsiteY16" fmla="*/ 271961 h 880986"/>
                <a:gd name="connsiteX17" fmla="*/ 581429 w 919639"/>
                <a:gd name="connsiteY17" fmla="*/ 229155 h 880986"/>
                <a:gd name="connsiteX18" fmla="*/ 602365 w 919639"/>
                <a:gd name="connsiteY18" fmla="*/ 250091 h 880986"/>
                <a:gd name="connsiteX19" fmla="*/ 581429 w 919639"/>
                <a:gd name="connsiteY19" fmla="*/ 271027 h 880986"/>
                <a:gd name="connsiteX20" fmla="*/ 560493 w 919639"/>
                <a:gd name="connsiteY20" fmla="*/ 250091 h 880986"/>
                <a:gd name="connsiteX21" fmla="*/ 581429 w 919639"/>
                <a:gd name="connsiteY21" fmla="*/ 229155 h 880986"/>
                <a:gd name="connsiteX22" fmla="*/ 203912 w 919639"/>
                <a:gd name="connsiteY22" fmla="*/ 42295 h 880986"/>
                <a:gd name="connsiteX23" fmla="*/ 424762 w 919639"/>
                <a:gd name="connsiteY23" fmla="*/ 240332 h 880986"/>
                <a:gd name="connsiteX24" fmla="*/ 431664 w 919639"/>
                <a:gd name="connsiteY24" fmla="*/ 289906 h 880986"/>
                <a:gd name="connsiteX25" fmla="*/ 431454 w 919639"/>
                <a:gd name="connsiteY25" fmla="*/ 295537 h 880986"/>
                <a:gd name="connsiteX26" fmla="*/ 306117 w 919639"/>
                <a:gd name="connsiteY26" fmla="*/ 355671 h 880986"/>
                <a:gd name="connsiteX27" fmla="*/ 428055 w 919639"/>
                <a:gd name="connsiteY27" fmla="*/ 346354 h 880986"/>
                <a:gd name="connsiteX28" fmla="*/ 420022 w 919639"/>
                <a:gd name="connsiteY28" fmla="*/ 383337 h 880986"/>
                <a:gd name="connsiteX29" fmla="*/ 271295 w 919639"/>
                <a:gd name="connsiteY29" fmla="*/ 529347 h 880986"/>
                <a:gd name="connsiteX30" fmla="*/ 258739 w 919639"/>
                <a:gd name="connsiteY30" fmla="*/ 530727 h 880986"/>
                <a:gd name="connsiteX31" fmla="*/ 265492 w 919639"/>
                <a:gd name="connsiteY31" fmla="*/ 575468 h 880986"/>
                <a:gd name="connsiteX32" fmla="*/ 272234 w 919639"/>
                <a:gd name="connsiteY32" fmla="*/ 576830 h 880986"/>
                <a:gd name="connsiteX33" fmla="*/ 298536 w 919639"/>
                <a:gd name="connsiteY33" fmla="*/ 594562 h 880986"/>
                <a:gd name="connsiteX34" fmla="*/ 301151 w 919639"/>
                <a:gd name="connsiteY34" fmla="*/ 595320 h 880986"/>
                <a:gd name="connsiteX35" fmla="*/ 309136 w 919639"/>
                <a:gd name="connsiteY35" fmla="*/ 601709 h 880986"/>
                <a:gd name="connsiteX36" fmla="*/ 309473 w 919639"/>
                <a:gd name="connsiteY36" fmla="*/ 601936 h 880986"/>
                <a:gd name="connsiteX37" fmla="*/ 309535 w 919639"/>
                <a:gd name="connsiteY37" fmla="*/ 602028 h 880986"/>
                <a:gd name="connsiteX38" fmla="*/ 429900 w 919639"/>
                <a:gd name="connsiteY38" fmla="*/ 698335 h 880986"/>
                <a:gd name="connsiteX39" fmla="*/ 535533 w 919639"/>
                <a:gd name="connsiteY39" fmla="*/ 565930 h 880986"/>
                <a:gd name="connsiteX40" fmla="*/ 553762 w 919639"/>
                <a:gd name="connsiteY40" fmla="*/ 555860 h 880986"/>
                <a:gd name="connsiteX41" fmla="*/ 550767 w 919639"/>
                <a:gd name="connsiteY41" fmla="*/ 555860 h 880986"/>
                <a:gd name="connsiteX42" fmla="*/ 550767 w 919639"/>
                <a:gd name="connsiteY42" fmla="*/ 508162 h 880986"/>
                <a:gd name="connsiteX43" fmla="*/ 803226 w 919639"/>
                <a:gd name="connsiteY43" fmla="*/ 508162 h 880986"/>
                <a:gd name="connsiteX44" fmla="*/ 803226 w 919639"/>
                <a:gd name="connsiteY44" fmla="*/ 555860 h 880986"/>
                <a:gd name="connsiteX45" fmla="*/ 601398 w 919639"/>
                <a:gd name="connsiteY45" fmla="*/ 555860 h 880986"/>
                <a:gd name="connsiteX46" fmla="*/ 605653 w 919639"/>
                <a:gd name="connsiteY46" fmla="*/ 558044 h 880986"/>
                <a:gd name="connsiteX47" fmla="*/ 613539 w 919639"/>
                <a:gd name="connsiteY47" fmla="*/ 628164 h 880986"/>
                <a:gd name="connsiteX48" fmla="*/ 480534 w 919639"/>
                <a:gd name="connsiteY48" fmla="*/ 794878 h 880986"/>
                <a:gd name="connsiteX49" fmla="*/ 476194 w 919639"/>
                <a:gd name="connsiteY49" fmla="*/ 797275 h 880986"/>
                <a:gd name="connsiteX50" fmla="*/ 475464 w 919639"/>
                <a:gd name="connsiteY50" fmla="*/ 798693 h 880986"/>
                <a:gd name="connsiteX51" fmla="*/ 405333 w 919639"/>
                <a:gd name="connsiteY51" fmla="*/ 806480 h 880986"/>
                <a:gd name="connsiteX52" fmla="*/ 343785 w 919639"/>
                <a:gd name="connsiteY52" fmla="*/ 757234 h 880986"/>
                <a:gd name="connsiteX53" fmla="*/ 343785 w 919639"/>
                <a:gd name="connsiteY53" fmla="*/ 763833 h 880986"/>
                <a:gd name="connsiteX54" fmla="*/ 226632 w 919639"/>
                <a:gd name="connsiteY54" fmla="*/ 880986 h 880986"/>
                <a:gd name="connsiteX55" fmla="*/ 226633 w 919639"/>
                <a:gd name="connsiteY55" fmla="*/ 880985 h 880986"/>
                <a:gd name="connsiteX56" fmla="*/ 109480 w 919639"/>
                <a:gd name="connsiteY56" fmla="*/ 763832 h 880986"/>
                <a:gd name="connsiteX57" fmla="*/ 109480 w 919639"/>
                <a:gd name="connsiteY57" fmla="*/ 684776 h 880986"/>
                <a:gd name="connsiteX58" fmla="*/ 181032 w 919639"/>
                <a:gd name="connsiteY58" fmla="*/ 576830 h 880986"/>
                <a:gd name="connsiteX59" fmla="*/ 187776 w 919639"/>
                <a:gd name="connsiteY59" fmla="*/ 575468 h 880986"/>
                <a:gd name="connsiteX60" fmla="*/ 194624 w 919639"/>
                <a:gd name="connsiteY60" fmla="*/ 530093 h 880986"/>
                <a:gd name="connsiteX61" fmla="*/ 185693 w 919639"/>
                <a:gd name="connsiteY61" fmla="*/ 529026 h 880986"/>
                <a:gd name="connsiteX62" fmla="*/ 7250 w 919639"/>
                <a:gd name="connsiteY62" fmla="*/ 336055 h 880986"/>
                <a:gd name="connsiteX63" fmla="*/ 160717 w 919639"/>
                <a:gd name="connsiteY63" fmla="*/ 47041 h 880986"/>
                <a:gd name="connsiteX64" fmla="*/ 203912 w 919639"/>
                <a:gd name="connsiteY64" fmla="*/ 42295 h 880986"/>
                <a:gd name="connsiteX65" fmla="*/ 766942 w 919639"/>
                <a:gd name="connsiteY65" fmla="*/ 342 h 880986"/>
                <a:gd name="connsiteX66" fmla="*/ 786775 w 919639"/>
                <a:gd name="connsiteY66" fmla="*/ 2585 h 880986"/>
                <a:gd name="connsiteX67" fmla="*/ 802176 w 919639"/>
                <a:gd name="connsiteY67" fmla="*/ 13288 h 880986"/>
                <a:gd name="connsiteX68" fmla="*/ 802636 w 919639"/>
                <a:gd name="connsiteY68" fmla="*/ 13607 h 880986"/>
                <a:gd name="connsiteX69" fmla="*/ 851843 w 919639"/>
                <a:gd name="connsiteY69" fmla="*/ 3192 h 880986"/>
                <a:gd name="connsiteX70" fmla="*/ 876795 w 919639"/>
                <a:gd name="connsiteY70" fmla="*/ 31606 h 880986"/>
                <a:gd name="connsiteX71" fmla="*/ 876933 w 919639"/>
                <a:gd name="connsiteY71" fmla="*/ 31677 h 880986"/>
                <a:gd name="connsiteX72" fmla="*/ 896635 w 919639"/>
                <a:gd name="connsiteY72" fmla="*/ 41736 h 880986"/>
                <a:gd name="connsiteX73" fmla="*/ 908819 w 919639"/>
                <a:gd name="connsiteY73" fmla="*/ 59184 h 880986"/>
                <a:gd name="connsiteX74" fmla="*/ 907385 w 919639"/>
                <a:gd name="connsiteY74" fmla="*/ 89087 h 880986"/>
                <a:gd name="connsiteX75" fmla="*/ 917856 w 919639"/>
                <a:gd name="connsiteY75" fmla="*/ 134809 h 880986"/>
                <a:gd name="connsiteX76" fmla="*/ 868807 w 919639"/>
                <a:gd name="connsiteY76" fmla="*/ 174831 h 880986"/>
                <a:gd name="connsiteX77" fmla="*/ 851248 w 919639"/>
                <a:gd name="connsiteY77" fmla="*/ 209125 h 880986"/>
                <a:gd name="connsiteX78" fmla="*/ 791466 w 919639"/>
                <a:gd name="connsiteY78" fmla="*/ 213278 h 880986"/>
                <a:gd name="connsiteX79" fmla="*/ 748745 w 919639"/>
                <a:gd name="connsiteY79" fmla="*/ 249863 h 880986"/>
                <a:gd name="connsiteX80" fmla="*/ 685931 w 919639"/>
                <a:gd name="connsiteY80" fmla="*/ 227532 h 880986"/>
                <a:gd name="connsiteX81" fmla="*/ 592622 w 919639"/>
                <a:gd name="connsiteY81" fmla="*/ 205467 h 880986"/>
                <a:gd name="connsiteX82" fmla="*/ 551597 w 919639"/>
                <a:gd name="connsiteY82" fmla="*/ 180914 h 880986"/>
                <a:gd name="connsiteX83" fmla="*/ 560363 w 919639"/>
                <a:gd name="connsiteY83" fmla="*/ 147772 h 880986"/>
                <a:gd name="connsiteX84" fmla="*/ 541851 w 919639"/>
                <a:gd name="connsiteY84" fmla="*/ 113768 h 880986"/>
                <a:gd name="connsiteX85" fmla="*/ 575658 w 919639"/>
                <a:gd name="connsiteY85" fmla="*/ 83545 h 880986"/>
                <a:gd name="connsiteX86" fmla="*/ 575981 w 919639"/>
                <a:gd name="connsiteY86" fmla="*/ 82748 h 880986"/>
                <a:gd name="connsiteX87" fmla="*/ 591040 w 919639"/>
                <a:gd name="connsiteY87" fmla="*/ 39347 h 880986"/>
                <a:gd name="connsiteX88" fmla="*/ 664299 w 919639"/>
                <a:gd name="connsiteY88" fmla="*/ 29431 h 880986"/>
                <a:gd name="connsiteX89" fmla="*/ 664316 w 919639"/>
                <a:gd name="connsiteY89" fmla="*/ 29415 h 880986"/>
                <a:gd name="connsiteX90" fmla="*/ 678884 w 919639"/>
                <a:gd name="connsiteY90" fmla="*/ 14502 h 880986"/>
                <a:gd name="connsiteX91" fmla="*/ 738161 w 919639"/>
                <a:gd name="connsiteY91" fmla="*/ 19138 h 880986"/>
                <a:gd name="connsiteX92" fmla="*/ 738424 w 919639"/>
                <a:gd name="connsiteY92" fmla="*/ 18857 h 880986"/>
                <a:gd name="connsiteX93" fmla="*/ 749995 w 919639"/>
                <a:gd name="connsiteY93" fmla="*/ 6523 h 880986"/>
                <a:gd name="connsiteX94" fmla="*/ 766942 w 919639"/>
                <a:gd name="connsiteY94" fmla="*/ 342 h 88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19639" h="880986">
                  <a:moveTo>
                    <a:pt x="818670" y="337231"/>
                  </a:moveTo>
                  <a:lnTo>
                    <a:pt x="846307" y="340067"/>
                  </a:lnTo>
                  <a:cubicBezTo>
                    <a:pt x="735213" y="378998"/>
                    <a:pt x="882449" y="444443"/>
                    <a:pt x="868228" y="493317"/>
                  </a:cubicBezTo>
                  <a:cubicBezTo>
                    <a:pt x="864947" y="504595"/>
                    <a:pt x="853067" y="514992"/>
                    <a:pt x="827430" y="523975"/>
                  </a:cubicBezTo>
                  <a:lnTo>
                    <a:pt x="825789" y="523807"/>
                  </a:lnTo>
                  <a:lnTo>
                    <a:pt x="827115" y="523158"/>
                  </a:lnTo>
                  <a:cubicBezTo>
                    <a:pt x="907115" y="472388"/>
                    <a:pt x="724963" y="394709"/>
                    <a:pt x="804963" y="343940"/>
                  </a:cubicBezTo>
                  <a:close/>
                  <a:moveTo>
                    <a:pt x="506766" y="305792"/>
                  </a:moveTo>
                  <a:cubicBezTo>
                    <a:pt x="510620" y="305792"/>
                    <a:pt x="513745" y="308917"/>
                    <a:pt x="513745" y="312771"/>
                  </a:cubicBezTo>
                  <a:cubicBezTo>
                    <a:pt x="513745" y="316625"/>
                    <a:pt x="510620" y="319750"/>
                    <a:pt x="506766" y="319750"/>
                  </a:cubicBezTo>
                  <a:cubicBezTo>
                    <a:pt x="502912" y="319750"/>
                    <a:pt x="499787" y="316625"/>
                    <a:pt x="499787" y="312771"/>
                  </a:cubicBezTo>
                  <a:cubicBezTo>
                    <a:pt x="499787" y="308917"/>
                    <a:pt x="502912" y="305792"/>
                    <a:pt x="506766" y="305792"/>
                  </a:cubicBezTo>
                  <a:close/>
                  <a:moveTo>
                    <a:pt x="538753" y="271961"/>
                  </a:moveTo>
                  <a:cubicBezTo>
                    <a:pt x="546461" y="271961"/>
                    <a:pt x="552710" y="278210"/>
                    <a:pt x="552710" y="285918"/>
                  </a:cubicBezTo>
                  <a:cubicBezTo>
                    <a:pt x="552710" y="293626"/>
                    <a:pt x="546461" y="299875"/>
                    <a:pt x="538753" y="299875"/>
                  </a:cubicBezTo>
                  <a:cubicBezTo>
                    <a:pt x="531045" y="299875"/>
                    <a:pt x="524796" y="293626"/>
                    <a:pt x="524796" y="285918"/>
                  </a:cubicBezTo>
                  <a:cubicBezTo>
                    <a:pt x="524796" y="278210"/>
                    <a:pt x="531045" y="271961"/>
                    <a:pt x="538753" y="271961"/>
                  </a:cubicBezTo>
                  <a:close/>
                  <a:moveTo>
                    <a:pt x="581429" y="229155"/>
                  </a:moveTo>
                  <a:cubicBezTo>
                    <a:pt x="592992" y="229155"/>
                    <a:pt x="602365" y="238528"/>
                    <a:pt x="602365" y="250091"/>
                  </a:cubicBezTo>
                  <a:cubicBezTo>
                    <a:pt x="602365" y="261654"/>
                    <a:pt x="592992" y="271027"/>
                    <a:pt x="581429" y="271027"/>
                  </a:cubicBezTo>
                  <a:cubicBezTo>
                    <a:pt x="569866" y="271027"/>
                    <a:pt x="560493" y="261654"/>
                    <a:pt x="560493" y="250091"/>
                  </a:cubicBezTo>
                  <a:cubicBezTo>
                    <a:pt x="560493" y="238528"/>
                    <a:pt x="569866" y="229155"/>
                    <a:pt x="581429" y="229155"/>
                  </a:cubicBezTo>
                  <a:close/>
                  <a:moveTo>
                    <a:pt x="203912" y="42295"/>
                  </a:moveTo>
                  <a:cubicBezTo>
                    <a:pt x="304194" y="42972"/>
                    <a:pt x="398043" y="123795"/>
                    <a:pt x="424762" y="240332"/>
                  </a:cubicBezTo>
                  <a:cubicBezTo>
                    <a:pt x="428579" y="256980"/>
                    <a:pt x="430845" y="273569"/>
                    <a:pt x="431664" y="289906"/>
                  </a:cubicBezTo>
                  <a:lnTo>
                    <a:pt x="431454" y="295537"/>
                  </a:lnTo>
                  <a:lnTo>
                    <a:pt x="306117" y="355671"/>
                  </a:lnTo>
                  <a:lnTo>
                    <a:pt x="428055" y="346354"/>
                  </a:lnTo>
                  <a:lnTo>
                    <a:pt x="420022" y="383337"/>
                  </a:lnTo>
                  <a:cubicBezTo>
                    <a:pt x="397215" y="456086"/>
                    <a:pt x="343354" y="512826"/>
                    <a:pt x="271295" y="529347"/>
                  </a:cubicBezTo>
                  <a:lnTo>
                    <a:pt x="258739" y="530727"/>
                  </a:lnTo>
                  <a:lnTo>
                    <a:pt x="265492" y="575468"/>
                  </a:lnTo>
                  <a:lnTo>
                    <a:pt x="272234" y="576830"/>
                  </a:lnTo>
                  <a:lnTo>
                    <a:pt x="298536" y="594562"/>
                  </a:lnTo>
                  <a:lnTo>
                    <a:pt x="301151" y="595320"/>
                  </a:lnTo>
                  <a:lnTo>
                    <a:pt x="309136" y="601709"/>
                  </a:lnTo>
                  <a:lnTo>
                    <a:pt x="309473" y="601936"/>
                  </a:lnTo>
                  <a:lnTo>
                    <a:pt x="309535" y="602028"/>
                  </a:lnTo>
                  <a:lnTo>
                    <a:pt x="429900" y="698335"/>
                  </a:lnTo>
                  <a:lnTo>
                    <a:pt x="535533" y="565930"/>
                  </a:lnTo>
                  <a:lnTo>
                    <a:pt x="553762" y="555860"/>
                  </a:lnTo>
                  <a:lnTo>
                    <a:pt x="550767" y="555860"/>
                  </a:lnTo>
                  <a:lnTo>
                    <a:pt x="550767" y="508162"/>
                  </a:lnTo>
                  <a:lnTo>
                    <a:pt x="803226" y="508162"/>
                  </a:lnTo>
                  <a:lnTo>
                    <a:pt x="803226" y="555860"/>
                  </a:lnTo>
                  <a:lnTo>
                    <a:pt x="601398" y="555860"/>
                  </a:lnTo>
                  <a:lnTo>
                    <a:pt x="605653" y="558044"/>
                  </a:lnTo>
                  <a:cubicBezTo>
                    <a:pt x="627193" y="575229"/>
                    <a:pt x="630724" y="606623"/>
                    <a:pt x="613539" y="628164"/>
                  </a:cubicBezTo>
                  <a:lnTo>
                    <a:pt x="480534" y="794878"/>
                  </a:lnTo>
                  <a:lnTo>
                    <a:pt x="476194" y="797275"/>
                  </a:lnTo>
                  <a:lnTo>
                    <a:pt x="475464" y="798693"/>
                  </a:lnTo>
                  <a:cubicBezTo>
                    <a:pt x="458249" y="820209"/>
                    <a:pt x="426849" y="823695"/>
                    <a:pt x="405333" y="806480"/>
                  </a:cubicBezTo>
                  <a:lnTo>
                    <a:pt x="343785" y="757234"/>
                  </a:lnTo>
                  <a:lnTo>
                    <a:pt x="343785" y="763833"/>
                  </a:lnTo>
                  <a:cubicBezTo>
                    <a:pt x="343785" y="828535"/>
                    <a:pt x="291334" y="880986"/>
                    <a:pt x="226632" y="880986"/>
                  </a:cubicBezTo>
                  <a:lnTo>
                    <a:pt x="226633" y="880985"/>
                  </a:lnTo>
                  <a:cubicBezTo>
                    <a:pt x="161931" y="880985"/>
                    <a:pt x="109480" y="828534"/>
                    <a:pt x="109480" y="763832"/>
                  </a:cubicBezTo>
                  <a:lnTo>
                    <a:pt x="109480" y="684776"/>
                  </a:lnTo>
                  <a:cubicBezTo>
                    <a:pt x="109480" y="636250"/>
                    <a:pt x="138984" y="594614"/>
                    <a:pt x="181032" y="576830"/>
                  </a:cubicBezTo>
                  <a:lnTo>
                    <a:pt x="187776" y="575468"/>
                  </a:lnTo>
                  <a:lnTo>
                    <a:pt x="194624" y="530093"/>
                  </a:lnTo>
                  <a:lnTo>
                    <a:pt x="185693" y="529026"/>
                  </a:lnTo>
                  <a:cubicBezTo>
                    <a:pt x="102374" y="509595"/>
                    <a:pt x="30152" y="435944"/>
                    <a:pt x="7250" y="336055"/>
                  </a:cubicBezTo>
                  <a:cubicBezTo>
                    <a:pt x="-23285" y="202870"/>
                    <a:pt x="45424" y="73474"/>
                    <a:pt x="160717" y="47041"/>
                  </a:cubicBezTo>
                  <a:cubicBezTo>
                    <a:pt x="175129" y="43737"/>
                    <a:pt x="189586" y="42198"/>
                    <a:pt x="203912" y="42295"/>
                  </a:cubicBezTo>
                  <a:close/>
                  <a:moveTo>
                    <a:pt x="766942" y="342"/>
                  </a:moveTo>
                  <a:cubicBezTo>
                    <a:pt x="773777" y="-536"/>
                    <a:pt x="780607" y="293"/>
                    <a:pt x="786775" y="2585"/>
                  </a:cubicBezTo>
                  <a:lnTo>
                    <a:pt x="802176" y="13288"/>
                  </a:lnTo>
                  <a:lnTo>
                    <a:pt x="802636" y="13607"/>
                  </a:lnTo>
                  <a:cubicBezTo>
                    <a:pt x="814715" y="732"/>
                    <a:pt x="834695" y="-3496"/>
                    <a:pt x="851843" y="3192"/>
                  </a:cubicBezTo>
                  <a:cubicBezTo>
                    <a:pt x="864909" y="8286"/>
                    <a:pt x="874278" y="18952"/>
                    <a:pt x="876795" y="31606"/>
                  </a:cubicBezTo>
                  <a:lnTo>
                    <a:pt x="876933" y="31677"/>
                  </a:lnTo>
                  <a:lnTo>
                    <a:pt x="896635" y="41736"/>
                  </a:lnTo>
                  <a:cubicBezTo>
                    <a:pt x="902141" y="46477"/>
                    <a:pt x="906372" y="52438"/>
                    <a:pt x="908819" y="59184"/>
                  </a:cubicBezTo>
                  <a:cubicBezTo>
                    <a:pt x="912376" y="68977"/>
                    <a:pt x="911869" y="79614"/>
                    <a:pt x="907385" y="89087"/>
                  </a:cubicBezTo>
                  <a:cubicBezTo>
                    <a:pt x="918407" y="102079"/>
                    <a:pt x="922261" y="118921"/>
                    <a:pt x="917856" y="134809"/>
                  </a:cubicBezTo>
                  <a:cubicBezTo>
                    <a:pt x="912000" y="155931"/>
                    <a:pt x="892615" y="171749"/>
                    <a:pt x="868807" y="174831"/>
                  </a:cubicBezTo>
                  <a:cubicBezTo>
                    <a:pt x="868693" y="188015"/>
                    <a:pt x="862287" y="200518"/>
                    <a:pt x="851248" y="209125"/>
                  </a:cubicBezTo>
                  <a:cubicBezTo>
                    <a:pt x="834476" y="222205"/>
                    <a:pt x="810249" y="223885"/>
                    <a:pt x="791466" y="213278"/>
                  </a:cubicBezTo>
                  <a:cubicBezTo>
                    <a:pt x="785392" y="231498"/>
                    <a:pt x="769127" y="245426"/>
                    <a:pt x="748745" y="249863"/>
                  </a:cubicBezTo>
                  <a:cubicBezTo>
                    <a:pt x="724728" y="255091"/>
                    <a:pt x="699661" y="246182"/>
                    <a:pt x="685931" y="227532"/>
                  </a:cubicBezTo>
                  <a:cubicBezTo>
                    <a:pt x="653523" y="245234"/>
                    <a:pt x="611431" y="235284"/>
                    <a:pt x="592622" y="205467"/>
                  </a:cubicBezTo>
                  <a:cubicBezTo>
                    <a:pt x="574146" y="207427"/>
                    <a:pt x="556797" y="197047"/>
                    <a:pt x="551597" y="180914"/>
                  </a:cubicBezTo>
                  <a:cubicBezTo>
                    <a:pt x="547830" y="169242"/>
                    <a:pt x="551160" y="156646"/>
                    <a:pt x="560363" y="147772"/>
                  </a:cubicBezTo>
                  <a:cubicBezTo>
                    <a:pt x="547305" y="140810"/>
                    <a:pt x="540034" y="127452"/>
                    <a:pt x="541851" y="113768"/>
                  </a:cubicBezTo>
                  <a:cubicBezTo>
                    <a:pt x="543984" y="97746"/>
                    <a:pt x="558020" y="85196"/>
                    <a:pt x="575658" y="83545"/>
                  </a:cubicBezTo>
                  <a:lnTo>
                    <a:pt x="575981" y="82748"/>
                  </a:lnTo>
                  <a:cubicBezTo>
                    <a:pt x="573613" y="66971"/>
                    <a:pt x="579136" y="51059"/>
                    <a:pt x="591040" y="39347"/>
                  </a:cubicBezTo>
                  <a:cubicBezTo>
                    <a:pt x="609849" y="20848"/>
                    <a:pt x="640343" y="16724"/>
                    <a:pt x="664299" y="29431"/>
                  </a:cubicBezTo>
                  <a:lnTo>
                    <a:pt x="664316" y="29415"/>
                  </a:lnTo>
                  <a:lnTo>
                    <a:pt x="678884" y="14502"/>
                  </a:lnTo>
                  <a:cubicBezTo>
                    <a:pt x="696507" y="3448"/>
                    <a:pt x="721498" y="4265"/>
                    <a:pt x="738161" y="19138"/>
                  </a:cubicBezTo>
                  <a:lnTo>
                    <a:pt x="738424" y="18857"/>
                  </a:lnTo>
                  <a:lnTo>
                    <a:pt x="749995" y="6523"/>
                  </a:lnTo>
                  <a:cubicBezTo>
                    <a:pt x="754938" y="3295"/>
                    <a:pt x="760732" y="1139"/>
                    <a:pt x="766942" y="342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禁止 79"/>
            <p:cNvSpPr/>
            <p:nvPr/>
          </p:nvSpPr>
          <p:spPr bwMode="auto">
            <a:xfrm>
              <a:off x="3197139" y="4547037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03750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pop784_ベランダでの喫煙はご遠慮下さい</dc:title>
  <dc:subject>pop784_ベランダでの喫煙はご遠慮下さい</dc:subject>
  <dc:creator>http://www.digipot.net</dc:creator>
  <cp:lastModifiedBy/>
  <cp:revision>1</cp:revision>
  <dcterms:created xsi:type="dcterms:W3CDTF">2014-12-04T06:28:23Z</dcterms:created>
  <dcterms:modified xsi:type="dcterms:W3CDTF">2016-12-02T01:41:10Z</dcterms:modified>
  <cp:version>1</cp:version>
</cp:coreProperties>
</file>