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618" y="16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車内飲食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21600" dirty="0">
                <a:solidFill>
                  <a:schemeClr val="tx1"/>
                </a:solidFill>
              </a:rPr>
              <a:t>禁止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7308" y="227475"/>
            <a:ext cx="581697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車内飲食</a:t>
            </a:r>
            <a:endParaRPr lang="en-US" altLang="ja-JP" sz="15000" dirty="0"/>
          </a:p>
          <a:p>
            <a:r>
              <a:rPr lang="ja-JP" altLang="en-US" dirty="0">
                <a:solidFill>
                  <a:srgbClr val="FF0000"/>
                </a:solidFill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818710" y="2252700"/>
            <a:ext cx="5252503" cy="5252503"/>
            <a:chOff x="-771657" y="6380389"/>
            <a:chExt cx="1551007" cy="1551007"/>
          </a:xfrm>
        </p:grpSpPr>
        <p:sp>
          <p:nvSpPr>
            <p:cNvPr id="11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16" name="フリーフォーム: 図形 15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台形 17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2" name="四角形: 角を丸くする 21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四角形: 角を丸くする 22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" name="テキスト ボックス 14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3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563446"/>
            <a:ext cx="6858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車内飲食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1427903" y="1082570"/>
            <a:ext cx="4034118" cy="4034116"/>
            <a:chOff x="-771657" y="6380389"/>
            <a:chExt cx="1551007" cy="1551007"/>
          </a:xfrm>
        </p:grpSpPr>
        <p:sp>
          <p:nvSpPr>
            <p:cNvPr id="12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17" name="フリーフォーム: 図形 16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角を丸くする 17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3" name="四角形: 角を丸くする 22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四角形: 角を丸くする 23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四角形: 角を丸くする 20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テキスト ボックス 15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4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38398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他の利用者の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迷惑になります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71223"/>
            <a:ext cx="6858000" cy="384720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車内飲食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1727374" y="2364387"/>
            <a:ext cx="3435176" cy="3435174"/>
            <a:chOff x="-771657" y="6380389"/>
            <a:chExt cx="1551007" cy="1551007"/>
          </a:xfrm>
        </p:grpSpPr>
        <p:sp>
          <p:nvSpPr>
            <p:cNvPr id="13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18" name="フリーフォーム: 図形 17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台形 19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5" name="四角形: 角を丸くする 24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四角形: 角を丸くする 25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四角形: 角を丸くする 21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" name="テキスト ボックス 16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5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5305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38398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車内ではお静かに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71223"/>
            <a:ext cx="6858000" cy="384720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車内飲食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1727374" y="2364387"/>
            <a:ext cx="3435176" cy="3435174"/>
            <a:chOff x="-771657" y="6380389"/>
            <a:chExt cx="1551007" cy="1551007"/>
          </a:xfrm>
        </p:grpSpPr>
        <p:sp>
          <p:nvSpPr>
            <p:cNvPr id="13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18" name="フリーフォーム: 図形 17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台形 19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5" name="四角形: 角を丸くする 24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四角形: 角を丸くする 25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四角形: 角を丸くする 21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" name="テキスト ボックス 16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5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795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pop782_車内飲食禁止</dc:title>
  <dc:subject>pop782_車内飲食禁止</dc:subject>
  <dc:creator>http://www.digipot.net</dc:creator>
  <cp:lastModifiedBy/>
  <cp:revision>1</cp:revision>
  <dcterms:created xsi:type="dcterms:W3CDTF">2014-07-30T05:46:22Z</dcterms:created>
  <dcterms:modified xsi:type="dcterms:W3CDTF">2016-09-14T09:02:42Z</dcterms:modified>
  <cp:version>1</cp:version>
</cp:coreProperties>
</file>