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234" y="1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車内飲食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1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944716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車内飲食</a:t>
            </a:r>
            <a:endParaRPr lang="en-US" altLang="ja-JP" sz="15000" dirty="0"/>
          </a:p>
          <a:p>
            <a:r>
              <a:rPr lang="ja-JP" altLang="en-US" dirty="0">
                <a:solidFill>
                  <a:srgbClr val="FF0000"/>
                </a:solidFill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2297705" y="728700"/>
            <a:ext cx="5252503" cy="5252503"/>
            <a:chOff x="-771657" y="6380389"/>
            <a:chExt cx="1551007" cy="1551007"/>
          </a:xfrm>
        </p:grpSpPr>
        <p:sp>
          <p:nvSpPr>
            <p:cNvPr id="25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30" name="フリーフォーム: 図形 29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台形 31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32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36" name="四角形: 角を丸くする 35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四角形: 角を丸くする 33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テキスト ボックス 28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27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14165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車内飲食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2856563" y="593685"/>
            <a:ext cx="4134788" cy="4134786"/>
            <a:chOff x="-771657" y="6380389"/>
            <a:chExt cx="1551007" cy="1551007"/>
          </a:xfrm>
        </p:grpSpPr>
        <p:sp>
          <p:nvSpPr>
            <p:cNvPr id="12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17" name="フリーフォーム: 図形 16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角を丸くする 17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3" name="四角形: 角を丸くする 22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四角形: 角を丸くする 23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四角形: 角を丸くする 20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テキスト ボックス 15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4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60631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他の利用者の迷惑になります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4993139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車内飲食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3332814" y="1540970"/>
            <a:ext cx="3182286" cy="3182284"/>
            <a:chOff x="-771657" y="6380389"/>
            <a:chExt cx="1551007" cy="1551007"/>
          </a:xfrm>
        </p:grpSpPr>
        <p:sp>
          <p:nvSpPr>
            <p:cNvPr id="15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20" name="フリーフォーム: 図形 19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6" name="四角形: 角を丸くする 25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角を丸くする 26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テキスト ボックス 18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7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660631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車内ではお静かにお願いします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4993139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車内飲食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3332814" y="1540970"/>
            <a:ext cx="3182286" cy="3182284"/>
            <a:chOff x="-771657" y="6380389"/>
            <a:chExt cx="1551007" cy="1551007"/>
          </a:xfrm>
        </p:grpSpPr>
        <p:sp>
          <p:nvSpPr>
            <p:cNvPr id="15" name="禁止 77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-537436" y="6609198"/>
              <a:ext cx="1082565" cy="1232541"/>
              <a:chOff x="8390694" y="2938655"/>
              <a:chExt cx="1082565" cy="1232541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8390694" y="2938655"/>
                <a:ext cx="781945" cy="1232541"/>
                <a:chOff x="8390694" y="2938655"/>
                <a:chExt cx="781945" cy="1232541"/>
              </a:xfrm>
            </p:grpSpPr>
            <p:sp>
              <p:nvSpPr>
                <p:cNvPr id="20" name="フリーフォーム: 図形 19"/>
                <p:cNvSpPr/>
                <p:nvPr/>
              </p:nvSpPr>
              <p:spPr bwMode="auto">
                <a:xfrm rot="2462636">
                  <a:off x="8623013" y="2938655"/>
                  <a:ext cx="549626" cy="634924"/>
                </a:xfrm>
                <a:custGeom>
                  <a:avLst/>
                  <a:gdLst>
                    <a:gd name="connsiteX0" fmla="*/ 219429 w 549626"/>
                    <a:gd name="connsiteY0" fmla="*/ 6450 h 634924"/>
                    <a:gd name="connsiteX1" fmla="*/ 274813 w 549626"/>
                    <a:gd name="connsiteY1" fmla="*/ 0 h 634924"/>
                    <a:gd name="connsiteX2" fmla="*/ 549626 w 549626"/>
                    <a:gd name="connsiteY2" fmla="*/ 317462 h 634924"/>
                    <a:gd name="connsiteX3" fmla="*/ 274813 w 549626"/>
                    <a:gd name="connsiteY3" fmla="*/ 634924 h 634924"/>
                    <a:gd name="connsiteX4" fmla="*/ 167843 w 549626"/>
                    <a:gd name="connsiteY4" fmla="*/ 609976 h 634924"/>
                    <a:gd name="connsiteX5" fmla="*/ 140991 w 549626"/>
                    <a:gd name="connsiteY5" fmla="*/ 593139 h 634924"/>
                    <a:gd name="connsiteX6" fmla="*/ 171349 w 549626"/>
                    <a:gd name="connsiteY6" fmla="*/ 590003 h 634924"/>
                    <a:gd name="connsiteX7" fmla="*/ 278722 w 549626"/>
                    <a:gd name="connsiteY7" fmla="*/ 445252 h 634924"/>
                    <a:gd name="connsiteX8" fmla="*/ 113359 w 549626"/>
                    <a:gd name="connsiteY8" fmla="*/ 373580 h 634924"/>
                    <a:gd name="connsiteX9" fmla="*/ 25425 w 549626"/>
                    <a:gd name="connsiteY9" fmla="*/ 431111 h 634924"/>
                    <a:gd name="connsiteX10" fmla="*/ 21281 w 549626"/>
                    <a:gd name="connsiteY10" fmla="*/ 439858 h 634924"/>
                    <a:gd name="connsiteX11" fmla="*/ 5583 w 549626"/>
                    <a:gd name="connsiteY11" fmla="*/ 381441 h 634924"/>
                    <a:gd name="connsiteX12" fmla="*/ 0 w 549626"/>
                    <a:gd name="connsiteY12" fmla="*/ 317462 h 634924"/>
                    <a:gd name="connsiteX13" fmla="*/ 219429 w 549626"/>
                    <a:gd name="connsiteY13" fmla="*/ 645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9626" h="634924">
                      <a:moveTo>
                        <a:pt x="219429" y="6450"/>
                      </a:moveTo>
                      <a:cubicBezTo>
                        <a:pt x="237318" y="2221"/>
                        <a:pt x="255841" y="0"/>
                        <a:pt x="274813" y="0"/>
                      </a:cubicBez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5" y="492791"/>
                        <a:pt x="426588" y="634924"/>
                        <a:pt x="274813" y="634924"/>
                      </a:cubicBezTo>
                      <a:cubicBezTo>
                        <a:pt x="236869" y="634924"/>
                        <a:pt x="200721" y="626040"/>
                        <a:pt x="167843" y="609976"/>
                      </a:cubicBezTo>
                      <a:lnTo>
                        <a:pt x="140991" y="593139"/>
                      </a:lnTo>
                      <a:lnTo>
                        <a:pt x="171349" y="590003"/>
                      </a:lnTo>
                      <a:cubicBezTo>
                        <a:pt x="246663" y="569823"/>
                        <a:pt x="294735" y="505015"/>
                        <a:pt x="278722" y="445252"/>
                      </a:cubicBezTo>
                      <a:cubicBezTo>
                        <a:pt x="262708" y="385488"/>
                        <a:pt x="188672" y="353399"/>
                        <a:pt x="113359" y="373580"/>
                      </a:cubicBezTo>
                      <a:cubicBezTo>
                        <a:pt x="75702" y="383670"/>
                        <a:pt x="44856" y="404916"/>
                        <a:pt x="25425" y="431111"/>
                      </a:cubicBezTo>
                      <a:lnTo>
                        <a:pt x="21281" y="439858"/>
                      </a:lnTo>
                      <a:lnTo>
                        <a:pt x="5583" y="381441"/>
                      </a:lnTo>
                      <a:cubicBezTo>
                        <a:pt x="1923" y="360776"/>
                        <a:pt x="0" y="339378"/>
                        <a:pt x="0" y="317462"/>
                      </a:cubicBezTo>
                      <a:cubicBezTo>
                        <a:pt x="1" y="164049"/>
                        <a:pt x="94202" y="36052"/>
                        <a:pt x="219429" y="645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/>
                <p:cNvSpPr/>
                <p:nvPr/>
              </p:nvSpPr>
              <p:spPr bwMode="auto">
                <a:xfrm>
                  <a:off x="8721837" y="3597748"/>
                  <a:ext cx="300647" cy="4560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/>
                <p:cNvSpPr/>
                <p:nvPr/>
              </p:nvSpPr>
              <p:spPr bwMode="auto">
                <a:xfrm>
                  <a:off x="8820751" y="3480359"/>
                  <a:ext cx="108681" cy="180020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871630">
                  <a:off x="8426812" y="3346564"/>
                  <a:ext cx="440288" cy="401770"/>
                  <a:chOff x="8415620" y="5319115"/>
                  <a:chExt cx="440288" cy="401770"/>
                </a:xfrm>
              </p:grpSpPr>
              <p:sp>
                <p:nvSpPr>
                  <p:cNvPr id="26" name="四角形: 角を丸くする 25"/>
                  <p:cNvSpPr/>
                  <p:nvPr/>
                </p:nvSpPr>
                <p:spPr bwMode="auto">
                  <a:xfrm rot="20700000">
                    <a:off x="8415620" y="5319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角を丸くする 26"/>
                  <p:cNvSpPr/>
                  <p:nvPr/>
                </p:nvSpPr>
                <p:spPr bwMode="auto">
                  <a:xfrm rot="5400000">
                    <a:off x="8591274" y="545625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/>
                <p:cNvSpPr/>
                <p:nvPr/>
              </p:nvSpPr>
              <p:spPr bwMode="auto">
                <a:xfrm>
                  <a:off x="8721837" y="3918792"/>
                  <a:ext cx="300647" cy="25240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/>
                <p:cNvSpPr/>
                <p:nvPr/>
              </p:nvSpPr>
              <p:spPr bwMode="auto">
                <a:xfrm rot="1035841">
                  <a:off x="8390694" y="3158341"/>
                  <a:ext cx="284283" cy="183551"/>
                </a:xfrm>
                <a:custGeom>
                  <a:avLst/>
                  <a:gdLst>
                    <a:gd name="connsiteX0" fmla="*/ 0 w 368995"/>
                    <a:gd name="connsiteY0" fmla="*/ 253926 h 343662"/>
                    <a:gd name="connsiteX1" fmla="*/ 368995 w 368995"/>
                    <a:gd name="connsiteY1" fmla="*/ 253926 h 343662"/>
                    <a:gd name="connsiteX2" fmla="*/ 368995 w 368995"/>
                    <a:gd name="connsiteY2" fmla="*/ 298794 h 343662"/>
                    <a:gd name="connsiteX3" fmla="*/ 324127 w 368995"/>
                    <a:gd name="connsiteY3" fmla="*/ 343662 h 343662"/>
                    <a:gd name="connsiteX4" fmla="*/ 44868 w 368995"/>
                    <a:gd name="connsiteY4" fmla="*/ 343662 h 343662"/>
                    <a:gd name="connsiteX5" fmla="*/ 0 w 368995"/>
                    <a:gd name="connsiteY5" fmla="*/ 298794 h 343662"/>
                    <a:gd name="connsiteX6" fmla="*/ 23099 w 368995"/>
                    <a:gd name="connsiteY6" fmla="*/ 183796 h 343662"/>
                    <a:gd name="connsiteX7" fmla="*/ 345896 w 368995"/>
                    <a:gd name="connsiteY7" fmla="*/ 183796 h 343662"/>
                    <a:gd name="connsiteX8" fmla="*/ 368995 w 368995"/>
                    <a:gd name="connsiteY8" fmla="*/ 206895 h 343662"/>
                    <a:gd name="connsiteX9" fmla="*/ 345896 w 368995"/>
                    <a:gd name="connsiteY9" fmla="*/ 229994 h 343662"/>
                    <a:gd name="connsiteX10" fmla="*/ 23099 w 368995"/>
                    <a:gd name="connsiteY10" fmla="*/ 229994 h 343662"/>
                    <a:gd name="connsiteX11" fmla="*/ 0 w 368995"/>
                    <a:gd name="connsiteY11" fmla="*/ 206895 h 343662"/>
                    <a:gd name="connsiteX12" fmla="*/ 23099 w 368995"/>
                    <a:gd name="connsiteY12" fmla="*/ 183796 h 343662"/>
                    <a:gd name="connsiteX13" fmla="*/ 23099 w 368995"/>
                    <a:gd name="connsiteY13" fmla="*/ 113667 h 343662"/>
                    <a:gd name="connsiteX14" fmla="*/ 345896 w 368995"/>
                    <a:gd name="connsiteY14" fmla="*/ 113667 h 343662"/>
                    <a:gd name="connsiteX15" fmla="*/ 368995 w 368995"/>
                    <a:gd name="connsiteY15" fmla="*/ 136766 h 343662"/>
                    <a:gd name="connsiteX16" fmla="*/ 345896 w 368995"/>
                    <a:gd name="connsiteY16" fmla="*/ 159865 h 343662"/>
                    <a:gd name="connsiteX17" fmla="*/ 23099 w 368995"/>
                    <a:gd name="connsiteY17" fmla="*/ 159865 h 343662"/>
                    <a:gd name="connsiteX18" fmla="*/ 0 w 368995"/>
                    <a:gd name="connsiteY18" fmla="*/ 136766 h 343662"/>
                    <a:gd name="connsiteX19" fmla="*/ 23099 w 368995"/>
                    <a:gd name="connsiteY19" fmla="*/ 113667 h 343662"/>
                    <a:gd name="connsiteX20" fmla="*/ 44868 w 368995"/>
                    <a:gd name="connsiteY20" fmla="*/ 0 h 343662"/>
                    <a:gd name="connsiteX21" fmla="*/ 324127 w 368995"/>
                    <a:gd name="connsiteY21" fmla="*/ 0 h 343662"/>
                    <a:gd name="connsiteX22" fmla="*/ 368995 w 368995"/>
                    <a:gd name="connsiteY22" fmla="*/ 44868 h 343662"/>
                    <a:gd name="connsiteX23" fmla="*/ 368995 w 368995"/>
                    <a:gd name="connsiteY23" fmla="*/ 89736 h 343662"/>
                    <a:gd name="connsiteX24" fmla="*/ 0 w 368995"/>
                    <a:gd name="connsiteY24" fmla="*/ 89736 h 343662"/>
                    <a:gd name="connsiteX25" fmla="*/ 0 w 368995"/>
                    <a:gd name="connsiteY25" fmla="*/ 44868 h 343662"/>
                    <a:gd name="connsiteX26" fmla="*/ 44868 w 368995"/>
                    <a:gd name="connsiteY26" fmla="*/ 0 h 34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68995" h="343662">
                      <a:moveTo>
                        <a:pt x="0" y="253926"/>
                      </a:moveTo>
                      <a:lnTo>
                        <a:pt x="368995" y="253926"/>
                      </a:lnTo>
                      <a:lnTo>
                        <a:pt x="368995" y="298794"/>
                      </a:lnTo>
                      <a:cubicBezTo>
                        <a:pt x="368995" y="323574"/>
                        <a:pt x="348907" y="343662"/>
                        <a:pt x="324127" y="343662"/>
                      </a:cubicBezTo>
                      <a:lnTo>
                        <a:pt x="44868" y="343662"/>
                      </a:lnTo>
                      <a:cubicBezTo>
                        <a:pt x="20088" y="343662"/>
                        <a:pt x="0" y="323574"/>
                        <a:pt x="0" y="298794"/>
                      </a:cubicBezTo>
                      <a:close/>
                      <a:moveTo>
                        <a:pt x="23099" y="183796"/>
                      </a:moveTo>
                      <a:lnTo>
                        <a:pt x="345896" y="183796"/>
                      </a:lnTo>
                      <a:cubicBezTo>
                        <a:pt x="358653" y="183796"/>
                        <a:pt x="368995" y="194138"/>
                        <a:pt x="368995" y="206895"/>
                      </a:cubicBezTo>
                      <a:cubicBezTo>
                        <a:pt x="368995" y="219652"/>
                        <a:pt x="358653" y="229994"/>
                        <a:pt x="345896" y="229994"/>
                      </a:cubicBezTo>
                      <a:lnTo>
                        <a:pt x="23099" y="229994"/>
                      </a:lnTo>
                      <a:cubicBezTo>
                        <a:pt x="10342" y="229994"/>
                        <a:pt x="0" y="219652"/>
                        <a:pt x="0" y="206895"/>
                      </a:cubicBezTo>
                      <a:cubicBezTo>
                        <a:pt x="0" y="194138"/>
                        <a:pt x="10342" y="183796"/>
                        <a:pt x="23099" y="183796"/>
                      </a:cubicBezTo>
                      <a:close/>
                      <a:moveTo>
                        <a:pt x="23099" y="113667"/>
                      </a:moveTo>
                      <a:lnTo>
                        <a:pt x="345896" y="113667"/>
                      </a:lnTo>
                      <a:cubicBezTo>
                        <a:pt x="358653" y="113667"/>
                        <a:pt x="368995" y="124009"/>
                        <a:pt x="368995" y="136766"/>
                      </a:cubicBezTo>
                      <a:cubicBezTo>
                        <a:pt x="368995" y="149523"/>
                        <a:pt x="358653" y="159865"/>
                        <a:pt x="345896" y="159865"/>
                      </a:cubicBezTo>
                      <a:lnTo>
                        <a:pt x="23099" y="159865"/>
                      </a:lnTo>
                      <a:cubicBezTo>
                        <a:pt x="10342" y="159865"/>
                        <a:pt x="0" y="149523"/>
                        <a:pt x="0" y="136766"/>
                      </a:cubicBezTo>
                      <a:cubicBezTo>
                        <a:pt x="0" y="124009"/>
                        <a:pt x="10342" y="113667"/>
                        <a:pt x="23099" y="113667"/>
                      </a:cubicBezTo>
                      <a:close/>
                      <a:moveTo>
                        <a:pt x="44868" y="0"/>
                      </a:moveTo>
                      <a:lnTo>
                        <a:pt x="324127" y="0"/>
                      </a:lnTo>
                      <a:cubicBezTo>
                        <a:pt x="348907" y="0"/>
                        <a:pt x="368995" y="20088"/>
                        <a:pt x="368995" y="44868"/>
                      </a:cubicBezTo>
                      <a:lnTo>
                        <a:pt x="368995" y="89736"/>
                      </a:lnTo>
                      <a:lnTo>
                        <a:pt x="0" y="89736"/>
                      </a:lnTo>
                      <a:lnTo>
                        <a:pt x="0" y="44868"/>
                      </a:lnTo>
                      <a:cubicBezTo>
                        <a:pt x="0" y="20088"/>
                        <a:pt x="20088" y="0"/>
                        <a:pt x="44868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テキスト ボックス 18"/>
              <p:cNvSpPr txBox="1"/>
              <p:nvPr/>
            </p:nvSpPr>
            <p:spPr>
              <a:xfrm rot="20700000">
                <a:off x="9045387" y="3481936"/>
                <a:ext cx="427872" cy="3063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/>
                  <a:t>MOGU</a:t>
                </a:r>
              </a:p>
              <a:p>
                <a:r>
                  <a:rPr kumimoji="1" lang="en-US" altLang="ja-JP" b="1" dirty="0"/>
                  <a:t>MOGU</a:t>
                </a:r>
                <a:endParaRPr kumimoji="1" lang="ja-JP" altLang="en-US" b="1" dirty="0"/>
              </a:p>
            </p:txBody>
          </p:sp>
        </p:grpSp>
        <p:sp>
          <p:nvSpPr>
            <p:cNvPr id="17" name="禁止 79"/>
            <p:cNvSpPr/>
            <p:nvPr/>
          </p:nvSpPr>
          <p:spPr bwMode="auto">
            <a:xfrm>
              <a:off x="-771657" y="638038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65472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pop782_車内飲食禁止</dc:title>
  <dc:subject>pop782_車内飲食禁止</dc:subject>
  <dc:creator>http://www.digipot.net</dc:creator>
  <cp:lastModifiedBy/>
  <cp:revision>1</cp:revision>
  <dcterms:created xsi:type="dcterms:W3CDTF">2014-07-30T05:46:34Z</dcterms:created>
  <dcterms:modified xsi:type="dcterms:W3CDTF">2016-09-14T09:02:41Z</dcterms:modified>
  <cp:version>1</cp:version>
</cp:coreProperties>
</file>