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3" r:id="rId2"/>
    <p:sldId id="284" r:id="rId3"/>
    <p:sldId id="277" r:id="rId4"/>
    <p:sldId id="273" r:id="rId5"/>
    <p:sldId id="281" r:id="rId6"/>
    <p:sldId id="285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FFCC66"/>
    <a:srgbClr val="99CCFF"/>
    <a:srgbClr val="CC6600"/>
    <a:srgbClr val="FF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>
        <p:scale>
          <a:sx n="50" d="100"/>
          <a:sy n="50" d="100"/>
        </p:scale>
        <p:origin x="1272" y="534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角丸四角形 1"/>
          <p:cNvSpPr/>
          <p:nvPr/>
        </p:nvSpPr>
        <p:spPr>
          <a:xfrm>
            <a:off x="295275" y="323850"/>
            <a:ext cx="9315450" cy="6210300"/>
          </a:xfrm>
          <a:prstGeom prst="roundRect">
            <a:avLst>
              <a:gd name="adj" fmla="val 3725"/>
            </a:avLst>
          </a:prstGeom>
          <a:noFill/>
          <a:ln w="1905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5945" y="944716"/>
            <a:ext cx="9900055" cy="5724644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15000" b="1" spc="50" dirty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車内私語</a:t>
            </a:r>
            <a:endParaRPr kumimoji="1" lang="en-US" altLang="ja-JP" sz="15000" b="1" spc="50" dirty="0">
              <a:ln w="11430"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21600" b="1" spc="50" dirty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禁止</a:t>
            </a:r>
            <a:endParaRPr kumimoji="1" lang="ja-JP" altLang="en-US" sz="21600" b="1" spc="50" dirty="0">
              <a:ln w="11430"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195515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角丸四角形 1"/>
          <p:cNvSpPr/>
          <p:nvPr/>
        </p:nvSpPr>
        <p:spPr>
          <a:xfrm>
            <a:off x="295275" y="323850"/>
            <a:ext cx="9315450" cy="6210300"/>
          </a:xfrm>
          <a:prstGeom prst="roundRect">
            <a:avLst>
              <a:gd name="adj" fmla="val 3725"/>
            </a:avLst>
          </a:prstGeom>
          <a:noFill/>
          <a:ln w="190500" cap="flat">
            <a:solidFill>
              <a:srgbClr val="FFC000"/>
            </a:solidFill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5945" y="944716"/>
            <a:ext cx="9900055" cy="5724644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5000" dirty="0"/>
              <a:t>車内私語</a:t>
            </a:r>
            <a:endParaRPr lang="en-US" altLang="ja-JP" sz="15000" dirty="0"/>
          </a:p>
          <a:p>
            <a:r>
              <a:rPr lang="ja-JP" altLang="en-US" dirty="0">
                <a:solidFill>
                  <a:srgbClr val="FF0000"/>
                </a:solidFill>
              </a:rPr>
              <a:t>禁止</a:t>
            </a:r>
          </a:p>
        </p:txBody>
      </p:sp>
    </p:spTree>
    <p:extLst>
      <p:ext uri="{BB962C8B-B14F-4D97-AF65-F5344CB8AC3E}">
        <p14:creationId xmlns:p14="http://schemas.microsoft.com/office/powerpoint/2010/main" val="20939984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/>
          <p:cNvGrpSpPr/>
          <p:nvPr/>
        </p:nvGrpSpPr>
        <p:grpSpPr>
          <a:xfrm>
            <a:off x="2342710" y="818710"/>
            <a:ext cx="5162493" cy="5162493"/>
            <a:chOff x="-428348" y="4857038"/>
            <a:chExt cx="1551007" cy="1551007"/>
          </a:xfrm>
        </p:grpSpPr>
        <p:sp>
          <p:nvSpPr>
            <p:cNvPr id="7" name="禁止 77"/>
            <p:cNvSpPr/>
            <p:nvPr/>
          </p:nvSpPr>
          <p:spPr bwMode="auto">
            <a:xfrm>
              <a:off x="-428348" y="4857038"/>
              <a:ext cx="1551007" cy="1551007"/>
            </a:xfrm>
            <a:prstGeom prst="noSmoking">
              <a:avLst>
                <a:gd name="adj" fmla="val 8481"/>
              </a:avLst>
            </a:prstGeom>
            <a:solidFill>
              <a:srgbClr val="FF0000"/>
            </a:solidFill>
            <a:ln w="571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" name="フリーフォーム: 図形 7"/>
            <p:cNvSpPr/>
            <p:nvPr/>
          </p:nvSpPr>
          <p:spPr bwMode="auto">
            <a:xfrm flipH="1">
              <a:off x="-238543" y="5071178"/>
              <a:ext cx="1186098" cy="1031206"/>
            </a:xfrm>
            <a:custGeom>
              <a:avLst/>
              <a:gdLst>
                <a:gd name="connsiteX0" fmla="*/ 370131 w 1612093"/>
                <a:gd name="connsiteY0" fmla="*/ 245422 h 1401573"/>
                <a:gd name="connsiteX1" fmla="*/ 95318 w 1612093"/>
                <a:gd name="connsiteY1" fmla="*/ 562884 h 1401573"/>
                <a:gd name="connsiteX2" fmla="*/ 111994 w 1612093"/>
                <a:gd name="connsiteY2" fmla="*/ 672038 h 1401573"/>
                <a:gd name="connsiteX3" fmla="*/ 133076 w 1612093"/>
                <a:gd name="connsiteY3" fmla="*/ 714488 h 1401573"/>
                <a:gd name="connsiteX4" fmla="*/ 80762 w 1612093"/>
                <a:gd name="connsiteY4" fmla="*/ 733039 h 1401573"/>
                <a:gd name="connsiteX5" fmla="*/ 0 w 1612093"/>
                <a:gd name="connsiteY5" fmla="*/ 730381 h 1401573"/>
                <a:gd name="connsiteX6" fmla="*/ 0 w 1612093"/>
                <a:gd name="connsiteY6" fmla="*/ 730382 h 1401573"/>
                <a:gd name="connsiteX7" fmla="*/ 102041 w 1612093"/>
                <a:gd name="connsiteY7" fmla="*/ 801174 h 1401573"/>
                <a:gd name="connsiteX8" fmla="*/ 119485 w 1612093"/>
                <a:gd name="connsiteY8" fmla="*/ 801554 h 1401573"/>
                <a:gd name="connsiteX9" fmla="*/ 94521 w 1612093"/>
                <a:gd name="connsiteY9" fmla="*/ 810406 h 1401573"/>
                <a:gd name="connsiteX10" fmla="*/ 13759 w 1612093"/>
                <a:gd name="connsiteY10" fmla="*/ 807748 h 1401573"/>
                <a:gd name="connsiteX11" fmla="*/ 13759 w 1612093"/>
                <a:gd name="connsiteY11" fmla="*/ 807749 h 1401573"/>
                <a:gd name="connsiteX12" fmla="*/ 212611 w 1612093"/>
                <a:gd name="connsiteY12" fmla="*/ 861031 h 1401573"/>
                <a:gd name="connsiteX13" fmla="*/ 236834 w 1612093"/>
                <a:gd name="connsiteY13" fmla="*/ 839665 h 1401573"/>
                <a:gd name="connsiteX14" fmla="*/ 269364 w 1612093"/>
                <a:gd name="connsiteY14" fmla="*/ 858326 h 1401573"/>
                <a:gd name="connsiteX15" fmla="*/ 314747 w 1612093"/>
                <a:gd name="connsiteY15" fmla="*/ 873896 h 1401573"/>
                <a:gd name="connsiteX16" fmla="*/ 315322 w 1612093"/>
                <a:gd name="connsiteY16" fmla="*/ 873963 h 1401573"/>
                <a:gd name="connsiteX17" fmla="*/ 306760 w 1612093"/>
                <a:gd name="connsiteY17" fmla="*/ 930692 h 1401573"/>
                <a:gd name="connsiteX18" fmla="*/ 297320 w 1612093"/>
                <a:gd name="connsiteY18" fmla="*/ 932598 h 1401573"/>
                <a:gd name="connsiteX19" fmla="*/ 205509 w 1612093"/>
                <a:gd name="connsiteY19" fmla="*/ 1071109 h 1401573"/>
                <a:gd name="connsiteX20" fmla="*/ 205510 w 1612093"/>
                <a:gd name="connsiteY20" fmla="*/ 1210810 h 1401573"/>
                <a:gd name="connsiteX21" fmla="*/ 205510 w 1612093"/>
                <a:gd name="connsiteY21" fmla="*/ 1401572 h 1401573"/>
                <a:gd name="connsiteX22" fmla="*/ 506157 w 1612093"/>
                <a:gd name="connsiteY22" fmla="*/ 1401572 h 1401573"/>
                <a:gd name="connsiteX23" fmla="*/ 506157 w 1612093"/>
                <a:gd name="connsiteY23" fmla="*/ 1210809 h 1401573"/>
                <a:gd name="connsiteX24" fmla="*/ 506157 w 1612093"/>
                <a:gd name="connsiteY24" fmla="*/ 1193315 h 1401573"/>
                <a:gd name="connsiteX25" fmla="*/ 707164 w 1612093"/>
                <a:gd name="connsiteY25" fmla="*/ 1116650 h 1401573"/>
                <a:gd name="connsiteX26" fmla="*/ 742748 w 1612093"/>
                <a:gd name="connsiteY26" fmla="*/ 1083027 h 1401573"/>
                <a:gd name="connsiteX27" fmla="*/ 744960 w 1612093"/>
                <a:gd name="connsiteY27" fmla="*/ 1073532 h 1401573"/>
                <a:gd name="connsiteX28" fmla="*/ 747066 w 1612093"/>
                <a:gd name="connsiteY28" fmla="*/ 1069589 h 1401573"/>
                <a:gd name="connsiteX29" fmla="*/ 747913 w 1612093"/>
                <a:gd name="connsiteY29" fmla="*/ 1060854 h 1401573"/>
                <a:gd name="connsiteX30" fmla="*/ 748311 w 1612093"/>
                <a:gd name="connsiteY30" fmla="*/ 1059145 h 1401573"/>
                <a:gd name="connsiteX31" fmla="*/ 748164 w 1612093"/>
                <a:gd name="connsiteY31" fmla="*/ 1058263 h 1401573"/>
                <a:gd name="connsiteX32" fmla="*/ 749517 w 1612093"/>
                <a:gd name="connsiteY32" fmla="*/ 1044307 h 1401573"/>
                <a:gd name="connsiteX33" fmla="*/ 721523 w 1612093"/>
                <a:gd name="connsiteY33" fmla="*/ 772336 h 1401573"/>
                <a:gd name="connsiteX34" fmla="*/ 651344 w 1612093"/>
                <a:gd name="connsiteY34" fmla="*/ 715257 h 1401573"/>
                <a:gd name="connsiteX35" fmla="*/ 594265 w 1612093"/>
                <a:gd name="connsiteY35" fmla="*/ 785435 h 1401573"/>
                <a:gd name="connsiteX36" fmla="*/ 617774 w 1612093"/>
                <a:gd name="connsiteY36" fmla="*/ 1013825 h 1401573"/>
                <a:gd name="connsiteX37" fmla="*/ 504054 w 1612093"/>
                <a:gd name="connsiteY37" fmla="*/ 1057198 h 1401573"/>
                <a:gd name="connsiteX38" fmla="*/ 499399 w 1612093"/>
                <a:gd name="connsiteY38" fmla="*/ 1026407 h 1401573"/>
                <a:gd name="connsiteX39" fmla="*/ 414346 w 1612093"/>
                <a:gd name="connsiteY39" fmla="*/ 932598 h 1401573"/>
                <a:gd name="connsiteX40" fmla="*/ 406279 w 1612093"/>
                <a:gd name="connsiteY40" fmla="*/ 930970 h 1401573"/>
                <a:gd name="connsiteX41" fmla="*/ 398146 w 1612093"/>
                <a:gd name="connsiteY41" fmla="*/ 877084 h 1401573"/>
                <a:gd name="connsiteX42" fmla="*/ 425515 w 1612093"/>
                <a:gd name="connsiteY42" fmla="*/ 873896 h 1401573"/>
                <a:gd name="connsiteX43" fmla="*/ 644944 w 1612093"/>
                <a:gd name="connsiteY43" fmla="*/ 562884 h 1401573"/>
                <a:gd name="connsiteX44" fmla="*/ 370131 w 1612093"/>
                <a:gd name="connsiteY44" fmla="*/ 245422 h 1401573"/>
                <a:gd name="connsiteX45" fmla="*/ 1197012 w 1612093"/>
                <a:gd name="connsiteY45" fmla="*/ 227740 h 1401573"/>
                <a:gd name="connsiteX46" fmla="*/ 1052950 w 1612093"/>
                <a:gd name="connsiteY46" fmla="*/ 299447 h 1401573"/>
                <a:gd name="connsiteX47" fmla="*/ 1124996 w 1612093"/>
                <a:gd name="connsiteY47" fmla="*/ 297076 h 1401573"/>
                <a:gd name="connsiteX48" fmla="*/ 1108669 w 1612093"/>
                <a:gd name="connsiteY48" fmla="*/ 301834 h 1401573"/>
                <a:gd name="connsiteX49" fmla="*/ 1028427 w 1612093"/>
                <a:gd name="connsiteY49" fmla="*/ 396624 h 1401573"/>
                <a:gd name="connsiteX50" fmla="*/ 1105750 w 1612093"/>
                <a:gd name="connsiteY50" fmla="*/ 373154 h 1401573"/>
                <a:gd name="connsiteX51" fmla="*/ 1117477 w 1612093"/>
                <a:gd name="connsiteY51" fmla="*/ 374082 h 1401573"/>
                <a:gd name="connsiteX52" fmla="*/ 1109401 w 1612093"/>
                <a:gd name="connsiteY52" fmla="*/ 385389 h 1401573"/>
                <a:gd name="connsiteX53" fmla="*/ 1062467 w 1612093"/>
                <a:gd name="connsiteY53" fmla="*/ 562885 h 1401573"/>
                <a:gd name="connsiteX54" fmla="*/ 1230311 w 1612093"/>
                <a:gd name="connsiteY54" fmla="*/ 855399 h 1401573"/>
                <a:gd name="connsiteX55" fmla="*/ 1309742 w 1612093"/>
                <a:gd name="connsiteY55" fmla="*/ 873925 h 1401573"/>
                <a:gd name="connsiteX56" fmla="*/ 1301132 w 1612093"/>
                <a:gd name="connsiteY56" fmla="*/ 930971 h 1401573"/>
                <a:gd name="connsiteX57" fmla="*/ 1293065 w 1612093"/>
                <a:gd name="connsiteY57" fmla="*/ 932599 h 1401573"/>
                <a:gd name="connsiteX58" fmla="*/ 1208013 w 1612093"/>
                <a:gd name="connsiteY58" fmla="*/ 1026408 h 1401573"/>
                <a:gd name="connsiteX59" fmla="*/ 1207452 w 1612093"/>
                <a:gd name="connsiteY59" fmla="*/ 1030115 h 1401573"/>
                <a:gd name="connsiteX60" fmla="*/ 1075056 w 1612093"/>
                <a:gd name="connsiteY60" fmla="*/ 1094810 h 1401573"/>
                <a:gd name="connsiteX61" fmla="*/ 924299 w 1612093"/>
                <a:gd name="connsiteY61" fmla="*/ 921641 h 1401573"/>
                <a:gd name="connsiteX62" fmla="*/ 834055 w 1612093"/>
                <a:gd name="connsiteY62" fmla="*/ 915397 h 1401573"/>
                <a:gd name="connsiteX63" fmla="*/ 827811 w 1612093"/>
                <a:gd name="connsiteY63" fmla="*/ 1005642 h 1401573"/>
                <a:gd name="connsiteX64" fmla="*/ 1007334 w 1612093"/>
                <a:gd name="connsiteY64" fmla="*/ 1211853 h 1401573"/>
                <a:gd name="connsiteX65" fmla="*/ 1014723 w 1612093"/>
                <a:gd name="connsiteY65" fmla="*/ 1215530 h 1401573"/>
                <a:gd name="connsiteX66" fmla="*/ 1018995 w 1612093"/>
                <a:gd name="connsiteY66" fmla="*/ 1221107 h 1401573"/>
                <a:gd name="connsiteX67" fmla="*/ 1040239 w 1612093"/>
                <a:gd name="connsiteY67" fmla="*/ 1233356 h 1401573"/>
                <a:gd name="connsiteX68" fmla="*/ 1049403 w 1612093"/>
                <a:gd name="connsiteY68" fmla="*/ 1232789 h 1401573"/>
                <a:gd name="connsiteX69" fmla="*/ 1051164 w 1612093"/>
                <a:gd name="connsiteY69" fmla="*/ 1233665 h 1401573"/>
                <a:gd name="connsiteX70" fmla="*/ 1054766 w 1612093"/>
                <a:gd name="connsiteY70" fmla="*/ 1232457 h 1401573"/>
                <a:gd name="connsiteX71" fmla="*/ 1089102 w 1612093"/>
                <a:gd name="connsiteY71" fmla="*/ 1230331 h 1401573"/>
                <a:gd name="connsiteX72" fmla="*/ 1201254 w 1612093"/>
                <a:gd name="connsiteY72" fmla="*/ 1175529 h 1401573"/>
                <a:gd name="connsiteX73" fmla="*/ 1201254 w 1612093"/>
                <a:gd name="connsiteY73" fmla="*/ 1210810 h 1401573"/>
                <a:gd name="connsiteX74" fmla="*/ 1201254 w 1612093"/>
                <a:gd name="connsiteY74" fmla="*/ 1401573 h 1401573"/>
                <a:gd name="connsiteX75" fmla="*/ 1501901 w 1612093"/>
                <a:gd name="connsiteY75" fmla="*/ 1401573 h 1401573"/>
                <a:gd name="connsiteX76" fmla="*/ 1501901 w 1612093"/>
                <a:gd name="connsiteY76" fmla="*/ 1210811 h 1401573"/>
                <a:gd name="connsiteX77" fmla="*/ 1501902 w 1612093"/>
                <a:gd name="connsiteY77" fmla="*/ 1071110 h 1401573"/>
                <a:gd name="connsiteX78" fmla="*/ 1410091 w 1612093"/>
                <a:gd name="connsiteY78" fmla="*/ 932599 h 1401573"/>
                <a:gd name="connsiteX79" fmla="*/ 1400652 w 1612093"/>
                <a:gd name="connsiteY79" fmla="*/ 930694 h 1401573"/>
                <a:gd name="connsiteX80" fmla="*/ 1391157 w 1612093"/>
                <a:gd name="connsiteY80" fmla="*/ 867782 h 1401573"/>
                <a:gd name="connsiteX81" fmla="*/ 1444250 w 1612093"/>
                <a:gd name="connsiteY81" fmla="*/ 855399 h 1401573"/>
                <a:gd name="connsiteX82" fmla="*/ 1612093 w 1612093"/>
                <a:gd name="connsiteY82" fmla="*/ 562885 h 1401573"/>
                <a:gd name="connsiteX83" fmla="*/ 1337280 w 1612093"/>
                <a:gd name="connsiteY83" fmla="*/ 245423 h 1401573"/>
                <a:gd name="connsiteX84" fmla="*/ 1281896 w 1612093"/>
                <a:gd name="connsiteY84" fmla="*/ 251873 h 1401573"/>
                <a:gd name="connsiteX85" fmla="*/ 1265102 w 1612093"/>
                <a:gd name="connsiteY85" fmla="*/ 257895 h 1401573"/>
                <a:gd name="connsiteX86" fmla="*/ 1251803 w 1612093"/>
                <a:gd name="connsiteY86" fmla="*/ 246165 h 1401573"/>
                <a:gd name="connsiteX87" fmla="*/ 1197012 w 1612093"/>
                <a:gd name="connsiteY87" fmla="*/ 227740 h 1401573"/>
                <a:gd name="connsiteX88" fmla="*/ 736306 w 1612093"/>
                <a:gd name="connsiteY88" fmla="*/ 199109 h 1401573"/>
                <a:gd name="connsiteX89" fmla="*/ 708727 w 1612093"/>
                <a:gd name="connsiteY89" fmla="*/ 246878 h 1401573"/>
                <a:gd name="connsiteX90" fmla="*/ 858549 w 1612093"/>
                <a:gd name="connsiteY90" fmla="*/ 317455 h 1401573"/>
                <a:gd name="connsiteX91" fmla="*/ 872338 w 1612093"/>
                <a:gd name="connsiteY91" fmla="*/ 293570 h 1401573"/>
                <a:gd name="connsiteX92" fmla="*/ 812894 w 1612093"/>
                <a:gd name="connsiteY92" fmla="*/ 111125 h 1401573"/>
                <a:gd name="connsiteX93" fmla="*/ 773891 w 1612093"/>
                <a:gd name="connsiteY93" fmla="*/ 150128 h 1401573"/>
                <a:gd name="connsiteX94" fmla="*/ 900341 w 1612093"/>
                <a:gd name="connsiteY94" fmla="*/ 257077 h 1401573"/>
                <a:gd name="connsiteX95" fmla="*/ 919843 w 1612093"/>
                <a:gd name="connsiteY95" fmla="*/ 237576 h 1401573"/>
                <a:gd name="connsiteX96" fmla="*/ 909643 w 1612093"/>
                <a:gd name="connsiteY96" fmla="*/ 45962 h 1401573"/>
                <a:gd name="connsiteX97" fmla="*/ 861875 w 1612093"/>
                <a:gd name="connsiteY97" fmla="*/ 73541 h 1401573"/>
                <a:gd name="connsiteX98" fmla="*/ 956336 w 1612093"/>
                <a:gd name="connsiteY98" fmla="*/ 209573 h 1401573"/>
                <a:gd name="connsiteX99" fmla="*/ 980220 w 1612093"/>
                <a:gd name="connsiteY99" fmla="*/ 195783 h 1401573"/>
                <a:gd name="connsiteX100" fmla="*/ 1019962 w 1612093"/>
                <a:gd name="connsiteY100" fmla="*/ 8060 h 1401573"/>
                <a:gd name="connsiteX101" fmla="*/ 966683 w 1612093"/>
                <a:gd name="connsiteY101" fmla="*/ 22335 h 1401573"/>
                <a:gd name="connsiteX102" fmla="*/ 1022717 w 1612093"/>
                <a:gd name="connsiteY102" fmla="*/ 178181 h 1401573"/>
                <a:gd name="connsiteX103" fmla="*/ 1049357 w 1612093"/>
                <a:gd name="connsiteY103" fmla="*/ 171043 h 1401573"/>
                <a:gd name="connsiteX104" fmla="*/ 1136331 w 1612093"/>
                <a:gd name="connsiteY104" fmla="*/ 0 h 1401573"/>
                <a:gd name="connsiteX105" fmla="*/ 1081173 w 1612093"/>
                <a:gd name="connsiteY105" fmla="*/ 1 h 1401573"/>
                <a:gd name="connsiteX106" fmla="*/ 1094962 w 1612093"/>
                <a:gd name="connsiteY106" fmla="*/ 165038 h 1401573"/>
                <a:gd name="connsiteX107" fmla="*/ 1122542 w 1612093"/>
                <a:gd name="connsiteY107" fmla="*/ 165038 h 14015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</a:cxnLst>
              <a:rect l="l" t="t" r="r" b="b"/>
              <a:pathLst>
                <a:path w="1612093" h="1401573">
                  <a:moveTo>
                    <a:pt x="370131" y="245422"/>
                  </a:moveTo>
                  <a:cubicBezTo>
                    <a:pt x="218356" y="245422"/>
                    <a:pt x="95318" y="387555"/>
                    <a:pt x="95318" y="562884"/>
                  </a:cubicBezTo>
                  <a:cubicBezTo>
                    <a:pt x="95318" y="601237"/>
                    <a:pt x="101206" y="638002"/>
                    <a:pt x="111994" y="672038"/>
                  </a:cubicBezTo>
                  <a:lnTo>
                    <a:pt x="133076" y="714488"/>
                  </a:lnTo>
                  <a:lnTo>
                    <a:pt x="80762" y="733039"/>
                  </a:lnTo>
                  <a:cubicBezTo>
                    <a:pt x="54607" y="737187"/>
                    <a:pt x="27285" y="736533"/>
                    <a:pt x="0" y="730381"/>
                  </a:cubicBezTo>
                  <a:lnTo>
                    <a:pt x="0" y="730382"/>
                  </a:lnTo>
                  <a:cubicBezTo>
                    <a:pt x="22611" y="769546"/>
                    <a:pt x="60673" y="794228"/>
                    <a:pt x="102041" y="801174"/>
                  </a:cubicBezTo>
                  <a:lnTo>
                    <a:pt x="119485" y="801554"/>
                  </a:lnTo>
                  <a:lnTo>
                    <a:pt x="94521" y="810406"/>
                  </a:lnTo>
                  <a:cubicBezTo>
                    <a:pt x="68366" y="814554"/>
                    <a:pt x="41044" y="813900"/>
                    <a:pt x="13759" y="807748"/>
                  </a:cubicBezTo>
                  <a:lnTo>
                    <a:pt x="13759" y="807749"/>
                  </a:lnTo>
                  <a:cubicBezTo>
                    <a:pt x="53957" y="877374"/>
                    <a:pt x="142986" y="901229"/>
                    <a:pt x="212611" y="861031"/>
                  </a:cubicBezTo>
                  <a:lnTo>
                    <a:pt x="236834" y="839665"/>
                  </a:lnTo>
                  <a:lnTo>
                    <a:pt x="269364" y="858326"/>
                  </a:lnTo>
                  <a:cubicBezTo>
                    <a:pt x="283925" y="864958"/>
                    <a:pt x="299094" y="870196"/>
                    <a:pt x="314747" y="873896"/>
                  </a:cubicBezTo>
                  <a:lnTo>
                    <a:pt x="315322" y="873963"/>
                  </a:lnTo>
                  <a:lnTo>
                    <a:pt x="306760" y="930692"/>
                  </a:lnTo>
                  <a:lnTo>
                    <a:pt x="297320" y="932598"/>
                  </a:lnTo>
                  <a:cubicBezTo>
                    <a:pt x="243366" y="955419"/>
                    <a:pt x="205509" y="1008843"/>
                    <a:pt x="205509" y="1071109"/>
                  </a:cubicBezTo>
                  <a:cubicBezTo>
                    <a:pt x="205509" y="1117676"/>
                    <a:pt x="205510" y="1164243"/>
                    <a:pt x="205510" y="1210810"/>
                  </a:cubicBezTo>
                  <a:lnTo>
                    <a:pt x="205510" y="1401572"/>
                  </a:lnTo>
                  <a:lnTo>
                    <a:pt x="506157" y="1401572"/>
                  </a:lnTo>
                  <a:lnTo>
                    <a:pt x="506157" y="1210809"/>
                  </a:lnTo>
                  <a:lnTo>
                    <a:pt x="506157" y="1193315"/>
                  </a:lnTo>
                  <a:lnTo>
                    <a:pt x="707164" y="1116650"/>
                  </a:lnTo>
                  <a:cubicBezTo>
                    <a:pt x="723668" y="1110356"/>
                    <a:pt x="736058" y="1097967"/>
                    <a:pt x="742748" y="1083027"/>
                  </a:cubicBezTo>
                  <a:lnTo>
                    <a:pt x="744960" y="1073532"/>
                  </a:lnTo>
                  <a:lnTo>
                    <a:pt x="747066" y="1069589"/>
                  </a:lnTo>
                  <a:lnTo>
                    <a:pt x="747913" y="1060854"/>
                  </a:lnTo>
                  <a:lnTo>
                    <a:pt x="748311" y="1059145"/>
                  </a:lnTo>
                  <a:lnTo>
                    <a:pt x="748164" y="1058263"/>
                  </a:lnTo>
                  <a:lnTo>
                    <a:pt x="749517" y="1044307"/>
                  </a:lnTo>
                  <a:lnTo>
                    <a:pt x="721523" y="772336"/>
                  </a:lnTo>
                  <a:cubicBezTo>
                    <a:pt x="717906" y="737195"/>
                    <a:pt x="686486" y="711640"/>
                    <a:pt x="651344" y="715257"/>
                  </a:cubicBezTo>
                  <a:cubicBezTo>
                    <a:pt x="616203" y="718874"/>
                    <a:pt x="590648" y="750294"/>
                    <a:pt x="594265" y="785435"/>
                  </a:cubicBezTo>
                  <a:lnTo>
                    <a:pt x="617774" y="1013825"/>
                  </a:lnTo>
                  <a:lnTo>
                    <a:pt x="504054" y="1057198"/>
                  </a:lnTo>
                  <a:lnTo>
                    <a:pt x="499399" y="1026407"/>
                  </a:lnTo>
                  <a:cubicBezTo>
                    <a:pt x="486222" y="984043"/>
                    <a:pt x="454811" y="949714"/>
                    <a:pt x="414346" y="932598"/>
                  </a:cubicBezTo>
                  <a:lnTo>
                    <a:pt x="406279" y="930970"/>
                  </a:lnTo>
                  <a:lnTo>
                    <a:pt x="398146" y="877084"/>
                  </a:lnTo>
                  <a:lnTo>
                    <a:pt x="425515" y="873896"/>
                  </a:lnTo>
                  <a:cubicBezTo>
                    <a:pt x="550743" y="844294"/>
                    <a:pt x="644944" y="716297"/>
                    <a:pt x="644944" y="562884"/>
                  </a:cubicBezTo>
                  <a:cubicBezTo>
                    <a:pt x="644944" y="387555"/>
                    <a:pt x="521906" y="245422"/>
                    <a:pt x="370131" y="245422"/>
                  </a:cubicBezTo>
                  <a:close/>
                  <a:moveTo>
                    <a:pt x="1197012" y="227740"/>
                  </a:moveTo>
                  <a:cubicBezTo>
                    <a:pt x="1140715" y="220755"/>
                    <a:pt x="1083099" y="247228"/>
                    <a:pt x="1052950" y="299447"/>
                  </a:cubicBezTo>
                  <a:lnTo>
                    <a:pt x="1124996" y="297076"/>
                  </a:lnTo>
                  <a:lnTo>
                    <a:pt x="1108669" y="301834"/>
                  </a:lnTo>
                  <a:cubicBezTo>
                    <a:pt x="1070509" y="319250"/>
                    <a:pt x="1040132" y="352942"/>
                    <a:pt x="1028427" y="396624"/>
                  </a:cubicBezTo>
                  <a:cubicBezTo>
                    <a:pt x="1053190" y="383620"/>
                    <a:pt x="1079413" y="375916"/>
                    <a:pt x="1105750" y="373154"/>
                  </a:cubicBezTo>
                  <a:lnTo>
                    <a:pt x="1117477" y="374082"/>
                  </a:lnTo>
                  <a:lnTo>
                    <a:pt x="1109401" y="385389"/>
                  </a:lnTo>
                  <a:cubicBezTo>
                    <a:pt x="1079769" y="436057"/>
                    <a:pt x="1062467" y="497137"/>
                    <a:pt x="1062467" y="562885"/>
                  </a:cubicBezTo>
                  <a:cubicBezTo>
                    <a:pt x="1062467" y="694382"/>
                    <a:pt x="1131676" y="807206"/>
                    <a:pt x="1230311" y="855399"/>
                  </a:cubicBezTo>
                  <a:lnTo>
                    <a:pt x="1309742" y="873925"/>
                  </a:lnTo>
                  <a:lnTo>
                    <a:pt x="1301132" y="930971"/>
                  </a:lnTo>
                  <a:lnTo>
                    <a:pt x="1293065" y="932599"/>
                  </a:lnTo>
                  <a:cubicBezTo>
                    <a:pt x="1252600" y="949715"/>
                    <a:pt x="1221189" y="984044"/>
                    <a:pt x="1208013" y="1026408"/>
                  </a:cubicBezTo>
                  <a:lnTo>
                    <a:pt x="1207452" y="1030115"/>
                  </a:lnTo>
                  <a:lnTo>
                    <a:pt x="1075056" y="1094810"/>
                  </a:lnTo>
                  <a:lnTo>
                    <a:pt x="924299" y="921641"/>
                  </a:lnTo>
                  <a:cubicBezTo>
                    <a:pt x="901103" y="894996"/>
                    <a:pt x="860699" y="892201"/>
                    <a:pt x="834055" y="915397"/>
                  </a:cubicBezTo>
                  <a:cubicBezTo>
                    <a:pt x="807410" y="938593"/>
                    <a:pt x="804615" y="978997"/>
                    <a:pt x="827811" y="1005642"/>
                  </a:cubicBezTo>
                  <a:lnTo>
                    <a:pt x="1007334" y="1211853"/>
                  </a:lnTo>
                  <a:lnTo>
                    <a:pt x="1014723" y="1215530"/>
                  </a:lnTo>
                  <a:lnTo>
                    <a:pt x="1018995" y="1221107"/>
                  </a:lnTo>
                  <a:cubicBezTo>
                    <a:pt x="1025263" y="1226562"/>
                    <a:pt x="1032498" y="1230697"/>
                    <a:pt x="1040239" y="1233356"/>
                  </a:cubicBezTo>
                  <a:lnTo>
                    <a:pt x="1049403" y="1232789"/>
                  </a:lnTo>
                  <a:lnTo>
                    <a:pt x="1051164" y="1233665"/>
                  </a:lnTo>
                  <a:lnTo>
                    <a:pt x="1054766" y="1232457"/>
                  </a:lnTo>
                  <a:lnTo>
                    <a:pt x="1089102" y="1230331"/>
                  </a:lnTo>
                  <a:lnTo>
                    <a:pt x="1201254" y="1175529"/>
                  </a:lnTo>
                  <a:lnTo>
                    <a:pt x="1201254" y="1210810"/>
                  </a:lnTo>
                  <a:lnTo>
                    <a:pt x="1201254" y="1401573"/>
                  </a:lnTo>
                  <a:lnTo>
                    <a:pt x="1501901" y="1401573"/>
                  </a:lnTo>
                  <a:lnTo>
                    <a:pt x="1501901" y="1210811"/>
                  </a:lnTo>
                  <a:cubicBezTo>
                    <a:pt x="1501901" y="1164244"/>
                    <a:pt x="1501902" y="1117677"/>
                    <a:pt x="1501902" y="1071110"/>
                  </a:cubicBezTo>
                  <a:cubicBezTo>
                    <a:pt x="1501902" y="1008844"/>
                    <a:pt x="1464045" y="955420"/>
                    <a:pt x="1410091" y="932599"/>
                  </a:cubicBezTo>
                  <a:lnTo>
                    <a:pt x="1400652" y="930694"/>
                  </a:lnTo>
                  <a:lnTo>
                    <a:pt x="1391157" y="867782"/>
                  </a:lnTo>
                  <a:lnTo>
                    <a:pt x="1444250" y="855399"/>
                  </a:lnTo>
                  <a:cubicBezTo>
                    <a:pt x="1542884" y="807206"/>
                    <a:pt x="1612093" y="694382"/>
                    <a:pt x="1612093" y="562885"/>
                  </a:cubicBezTo>
                  <a:cubicBezTo>
                    <a:pt x="1612093" y="387556"/>
                    <a:pt x="1489055" y="245423"/>
                    <a:pt x="1337280" y="245423"/>
                  </a:cubicBezTo>
                  <a:cubicBezTo>
                    <a:pt x="1318308" y="245423"/>
                    <a:pt x="1299785" y="247644"/>
                    <a:pt x="1281896" y="251873"/>
                  </a:cubicBezTo>
                  <a:lnTo>
                    <a:pt x="1265102" y="257895"/>
                  </a:lnTo>
                  <a:lnTo>
                    <a:pt x="1251803" y="246165"/>
                  </a:lnTo>
                  <a:cubicBezTo>
                    <a:pt x="1234397" y="236115"/>
                    <a:pt x="1215778" y="230069"/>
                    <a:pt x="1197012" y="227740"/>
                  </a:cubicBezTo>
                  <a:close/>
                  <a:moveTo>
                    <a:pt x="736306" y="199109"/>
                  </a:moveTo>
                  <a:lnTo>
                    <a:pt x="708727" y="246878"/>
                  </a:lnTo>
                  <a:lnTo>
                    <a:pt x="858549" y="317455"/>
                  </a:lnTo>
                  <a:lnTo>
                    <a:pt x="872338" y="293570"/>
                  </a:lnTo>
                  <a:close/>
                  <a:moveTo>
                    <a:pt x="812894" y="111125"/>
                  </a:moveTo>
                  <a:lnTo>
                    <a:pt x="773891" y="150128"/>
                  </a:lnTo>
                  <a:lnTo>
                    <a:pt x="900341" y="257077"/>
                  </a:lnTo>
                  <a:lnTo>
                    <a:pt x="919843" y="237576"/>
                  </a:lnTo>
                  <a:close/>
                  <a:moveTo>
                    <a:pt x="909643" y="45962"/>
                  </a:moveTo>
                  <a:lnTo>
                    <a:pt x="861875" y="73541"/>
                  </a:lnTo>
                  <a:lnTo>
                    <a:pt x="956336" y="209573"/>
                  </a:lnTo>
                  <a:lnTo>
                    <a:pt x="980220" y="195783"/>
                  </a:lnTo>
                  <a:close/>
                  <a:moveTo>
                    <a:pt x="1019962" y="8060"/>
                  </a:moveTo>
                  <a:lnTo>
                    <a:pt x="966683" y="22335"/>
                  </a:lnTo>
                  <a:lnTo>
                    <a:pt x="1022717" y="178181"/>
                  </a:lnTo>
                  <a:lnTo>
                    <a:pt x="1049357" y="171043"/>
                  </a:lnTo>
                  <a:close/>
                  <a:moveTo>
                    <a:pt x="1136331" y="0"/>
                  </a:moveTo>
                  <a:lnTo>
                    <a:pt x="1081173" y="1"/>
                  </a:lnTo>
                  <a:lnTo>
                    <a:pt x="1094962" y="165038"/>
                  </a:lnTo>
                  <a:lnTo>
                    <a:pt x="1122542" y="16503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禁止 79"/>
            <p:cNvSpPr/>
            <p:nvPr/>
          </p:nvSpPr>
          <p:spPr bwMode="auto">
            <a:xfrm>
              <a:off x="-428348" y="4857038"/>
              <a:ext cx="1551007" cy="1551007"/>
            </a:xfrm>
            <a:prstGeom prst="noSmoking">
              <a:avLst>
                <a:gd name="adj" fmla="val 8481"/>
              </a:avLst>
            </a:prstGeom>
            <a:solidFill>
              <a:srgbClr val="FF0000">
                <a:alpha val="30000"/>
              </a:srgbClr>
            </a:solidFill>
            <a:ln w="571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2359503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テキスト ボックス 92"/>
          <p:cNvSpPr txBox="1"/>
          <p:nvPr/>
        </p:nvSpPr>
        <p:spPr>
          <a:xfrm>
            <a:off x="0" y="4914165"/>
            <a:ext cx="9905999" cy="1631216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10000" b="1" spc="50" dirty="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車内私語</a:t>
            </a:r>
            <a:r>
              <a:rPr kumimoji="1" lang="ja-JP" altLang="en-US" sz="10000" b="1" spc="50" dirty="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禁止</a:t>
            </a:r>
          </a:p>
        </p:txBody>
      </p:sp>
      <p:grpSp>
        <p:nvGrpSpPr>
          <p:cNvPr id="7" name="グループ化 6"/>
          <p:cNvGrpSpPr/>
          <p:nvPr/>
        </p:nvGrpSpPr>
        <p:grpSpPr>
          <a:xfrm>
            <a:off x="2932763" y="683695"/>
            <a:ext cx="3982388" cy="3982386"/>
            <a:chOff x="-428348" y="4857038"/>
            <a:chExt cx="1551007" cy="1551007"/>
          </a:xfrm>
        </p:grpSpPr>
        <p:sp>
          <p:nvSpPr>
            <p:cNvPr id="8" name="禁止 77"/>
            <p:cNvSpPr/>
            <p:nvPr/>
          </p:nvSpPr>
          <p:spPr bwMode="auto">
            <a:xfrm>
              <a:off x="-428348" y="4857038"/>
              <a:ext cx="1551007" cy="1551007"/>
            </a:xfrm>
            <a:prstGeom prst="noSmoking">
              <a:avLst>
                <a:gd name="adj" fmla="val 8481"/>
              </a:avLst>
            </a:prstGeom>
            <a:solidFill>
              <a:srgbClr val="FF0000"/>
            </a:solidFill>
            <a:ln w="571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" name="フリーフォーム: 図形 8"/>
            <p:cNvSpPr/>
            <p:nvPr/>
          </p:nvSpPr>
          <p:spPr bwMode="auto">
            <a:xfrm flipH="1">
              <a:off x="-238543" y="5071178"/>
              <a:ext cx="1186098" cy="1031206"/>
            </a:xfrm>
            <a:custGeom>
              <a:avLst/>
              <a:gdLst>
                <a:gd name="connsiteX0" fmla="*/ 370131 w 1612093"/>
                <a:gd name="connsiteY0" fmla="*/ 245422 h 1401573"/>
                <a:gd name="connsiteX1" fmla="*/ 95318 w 1612093"/>
                <a:gd name="connsiteY1" fmla="*/ 562884 h 1401573"/>
                <a:gd name="connsiteX2" fmla="*/ 111994 w 1612093"/>
                <a:gd name="connsiteY2" fmla="*/ 672038 h 1401573"/>
                <a:gd name="connsiteX3" fmla="*/ 133076 w 1612093"/>
                <a:gd name="connsiteY3" fmla="*/ 714488 h 1401573"/>
                <a:gd name="connsiteX4" fmla="*/ 80762 w 1612093"/>
                <a:gd name="connsiteY4" fmla="*/ 733039 h 1401573"/>
                <a:gd name="connsiteX5" fmla="*/ 0 w 1612093"/>
                <a:gd name="connsiteY5" fmla="*/ 730381 h 1401573"/>
                <a:gd name="connsiteX6" fmla="*/ 0 w 1612093"/>
                <a:gd name="connsiteY6" fmla="*/ 730382 h 1401573"/>
                <a:gd name="connsiteX7" fmla="*/ 102041 w 1612093"/>
                <a:gd name="connsiteY7" fmla="*/ 801174 h 1401573"/>
                <a:gd name="connsiteX8" fmla="*/ 119485 w 1612093"/>
                <a:gd name="connsiteY8" fmla="*/ 801554 h 1401573"/>
                <a:gd name="connsiteX9" fmla="*/ 94521 w 1612093"/>
                <a:gd name="connsiteY9" fmla="*/ 810406 h 1401573"/>
                <a:gd name="connsiteX10" fmla="*/ 13759 w 1612093"/>
                <a:gd name="connsiteY10" fmla="*/ 807748 h 1401573"/>
                <a:gd name="connsiteX11" fmla="*/ 13759 w 1612093"/>
                <a:gd name="connsiteY11" fmla="*/ 807749 h 1401573"/>
                <a:gd name="connsiteX12" fmla="*/ 212611 w 1612093"/>
                <a:gd name="connsiteY12" fmla="*/ 861031 h 1401573"/>
                <a:gd name="connsiteX13" fmla="*/ 236834 w 1612093"/>
                <a:gd name="connsiteY13" fmla="*/ 839665 h 1401573"/>
                <a:gd name="connsiteX14" fmla="*/ 269364 w 1612093"/>
                <a:gd name="connsiteY14" fmla="*/ 858326 h 1401573"/>
                <a:gd name="connsiteX15" fmla="*/ 314747 w 1612093"/>
                <a:gd name="connsiteY15" fmla="*/ 873896 h 1401573"/>
                <a:gd name="connsiteX16" fmla="*/ 315322 w 1612093"/>
                <a:gd name="connsiteY16" fmla="*/ 873963 h 1401573"/>
                <a:gd name="connsiteX17" fmla="*/ 306760 w 1612093"/>
                <a:gd name="connsiteY17" fmla="*/ 930692 h 1401573"/>
                <a:gd name="connsiteX18" fmla="*/ 297320 w 1612093"/>
                <a:gd name="connsiteY18" fmla="*/ 932598 h 1401573"/>
                <a:gd name="connsiteX19" fmla="*/ 205509 w 1612093"/>
                <a:gd name="connsiteY19" fmla="*/ 1071109 h 1401573"/>
                <a:gd name="connsiteX20" fmla="*/ 205510 w 1612093"/>
                <a:gd name="connsiteY20" fmla="*/ 1210810 h 1401573"/>
                <a:gd name="connsiteX21" fmla="*/ 205510 w 1612093"/>
                <a:gd name="connsiteY21" fmla="*/ 1401572 h 1401573"/>
                <a:gd name="connsiteX22" fmla="*/ 506157 w 1612093"/>
                <a:gd name="connsiteY22" fmla="*/ 1401572 h 1401573"/>
                <a:gd name="connsiteX23" fmla="*/ 506157 w 1612093"/>
                <a:gd name="connsiteY23" fmla="*/ 1210809 h 1401573"/>
                <a:gd name="connsiteX24" fmla="*/ 506157 w 1612093"/>
                <a:gd name="connsiteY24" fmla="*/ 1193315 h 1401573"/>
                <a:gd name="connsiteX25" fmla="*/ 707164 w 1612093"/>
                <a:gd name="connsiteY25" fmla="*/ 1116650 h 1401573"/>
                <a:gd name="connsiteX26" fmla="*/ 742748 w 1612093"/>
                <a:gd name="connsiteY26" fmla="*/ 1083027 h 1401573"/>
                <a:gd name="connsiteX27" fmla="*/ 744960 w 1612093"/>
                <a:gd name="connsiteY27" fmla="*/ 1073532 h 1401573"/>
                <a:gd name="connsiteX28" fmla="*/ 747066 w 1612093"/>
                <a:gd name="connsiteY28" fmla="*/ 1069589 h 1401573"/>
                <a:gd name="connsiteX29" fmla="*/ 747913 w 1612093"/>
                <a:gd name="connsiteY29" fmla="*/ 1060854 h 1401573"/>
                <a:gd name="connsiteX30" fmla="*/ 748311 w 1612093"/>
                <a:gd name="connsiteY30" fmla="*/ 1059145 h 1401573"/>
                <a:gd name="connsiteX31" fmla="*/ 748164 w 1612093"/>
                <a:gd name="connsiteY31" fmla="*/ 1058263 h 1401573"/>
                <a:gd name="connsiteX32" fmla="*/ 749517 w 1612093"/>
                <a:gd name="connsiteY32" fmla="*/ 1044307 h 1401573"/>
                <a:gd name="connsiteX33" fmla="*/ 721523 w 1612093"/>
                <a:gd name="connsiteY33" fmla="*/ 772336 h 1401573"/>
                <a:gd name="connsiteX34" fmla="*/ 651344 w 1612093"/>
                <a:gd name="connsiteY34" fmla="*/ 715257 h 1401573"/>
                <a:gd name="connsiteX35" fmla="*/ 594265 w 1612093"/>
                <a:gd name="connsiteY35" fmla="*/ 785435 h 1401573"/>
                <a:gd name="connsiteX36" fmla="*/ 617774 w 1612093"/>
                <a:gd name="connsiteY36" fmla="*/ 1013825 h 1401573"/>
                <a:gd name="connsiteX37" fmla="*/ 504054 w 1612093"/>
                <a:gd name="connsiteY37" fmla="*/ 1057198 h 1401573"/>
                <a:gd name="connsiteX38" fmla="*/ 499399 w 1612093"/>
                <a:gd name="connsiteY38" fmla="*/ 1026407 h 1401573"/>
                <a:gd name="connsiteX39" fmla="*/ 414346 w 1612093"/>
                <a:gd name="connsiteY39" fmla="*/ 932598 h 1401573"/>
                <a:gd name="connsiteX40" fmla="*/ 406279 w 1612093"/>
                <a:gd name="connsiteY40" fmla="*/ 930970 h 1401573"/>
                <a:gd name="connsiteX41" fmla="*/ 398146 w 1612093"/>
                <a:gd name="connsiteY41" fmla="*/ 877084 h 1401573"/>
                <a:gd name="connsiteX42" fmla="*/ 425515 w 1612093"/>
                <a:gd name="connsiteY42" fmla="*/ 873896 h 1401573"/>
                <a:gd name="connsiteX43" fmla="*/ 644944 w 1612093"/>
                <a:gd name="connsiteY43" fmla="*/ 562884 h 1401573"/>
                <a:gd name="connsiteX44" fmla="*/ 370131 w 1612093"/>
                <a:gd name="connsiteY44" fmla="*/ 245422 h 1401573"/>
                <a:gd name="connsiteX45" fmla="*/ 1197012 w 1612093"/>
                <a:gd name="connsiteY45" fmla="*/ 227740 h 1401573"/>
                <a:gd name="connsiteX46" fmla="*/ 1052950 w 1612093"/>
                <a:gd name="connsiteY46" fmla="*/ 299447 h 1401573"/>
                <a:gd name="connsiteX47" fmla="*/ 1124996 w 1612093"/>
                <a:gd name="connsiteY47" fmla="*/ 297076 h 1401573"/>
                <a:gd name="connsiteX48" fmla="*/ 1108669 w 1612093"/>
                <a:gd name="connsiteY48" fmla="*/ 301834 h 1401573"/>
                <a:gd name="connsiteX49" fmla="*/ 1028427 w 1612093"/>
                <a:gd name="connsiteY49" fmla="*/ 396624 h 1401573"/>
                <a:gd name="connsiteX50" fmla="*/ 1105750 w 1612093"/>
                <a:gd name="connsiteY50" fmla="*/ 373154 h 1401573"/>
                <a:gd name="connsiteX51" fmla="*/ 1117477 w 1612093"/>
                <a:gd name="connsiteY51" fmla="*/ 374082 h 1401573"/>
                <a:gd name="connsiteX52" fmla="*/ 1109401 w 1612093"/>
                <a:gd name="connsiteY52" fmla="*/ 385389 h 1401573"/>
                <a:gd name="connsiteX53" fmla="*/ 1062467 w 1612093"/>
                <a:gd name="connsiteY53" fmla="*/ 562885 h 1401573"/>
                <a:gd name="connsiteX54" fmla="*/ 1230311 w 1612093"/>
                <a:gd name="connsiteY54" fmla="*/ 855399 h 1401573"/>
                <a:gd name="connsiteX55" fmla="*/ 1309742 w 1612093"/>
                <a:gd name="connsiteY55" fmla="*/ 873925 h 1401573"/>
                <a:gd name="connsiteX56" fmla="*/ 1301132 w 1612093"/>
                <a:gd name="connsiteY56" fmla="*/ 930971 h 1401573"/>
                <a:gd name="connsiteX57" fmla="*/ 1293065 w 1612093"/>
                <a:gd name="connsiteY57" fmla="*/ 932599 h 1401573"/>
                <a:gd name="connsiteX58" fmla="*/ 1208013 w 1612093"/>
                <a:gd name="connsiteY58" fmla="*/ 1026408 h 1401573"/>
                <a:gd name="connsiteX59" fmla="*/ 1207452 w 1612093"/>
                <a:gd name="connsiteY59" fmla="*/ 1030115 h 1401573"/>
                <a:gd name="connsiteX60" fmla="*/ 1075056 w 1612093"/>
                <a:gd name="connsiteY60" fmla="*/ 1094810 h 1401573"/>
                <a:gd name="connsiteX61" fmla="*/ 924299 w 1612093"/>
                <a:gd name="connsiteY61" fmla="*/ 921641 h 1401573"/>
                <a:gd name="connsiteX62" fmla="*/ 834055 w 1612093"/>
                <a:gd name="connsiteY62" fmla="*/ 915397 h 1401573"/>
                <a:gd name="connsiteX63" fmla="*/ 827811 w 1612093"/>
                <a:gd name="connsiteY63" fmla="*/ 1005642 h 1401573"/>
                <a:gd name="connsiteX64" fmla="*/ 1007334 w 1612093"/>
                <a:gd name="connsiteY64" fmla="*/ 1211853 h 1401573"/>
                <a:gd name="connsiteX65" fmla="*/ 1014723 w 1612093"/>
                <a:gd name="connsiteY65" fmla="*/ 1215530 h 1401573"/>
                <a:gd name="connsiteX66" fmla="*/ 1018995 w 1612093"/>
                <a:gd name="connsiteY66" fmla="*/ 1221107 h 1401573"/>
                <a:gd name="connsiteX67" fmla="*/ 1040239 w 1612093"/>
                <a:gd name="connsiteY67" fmla="*/ 1233356 h 1401573"/>
                <a:gd name="connsiteX68" fmla="*/ 1049403 w 1612093"/>
                <a:gd name="connsiteY68" fmla="*/ 1232789 h 1401573"/>
                <a:gd name="connsiteX69" fmla="*/ 1051164 w 1612093"/>
                <a:gd name="connsiteY69" fmla="*/ 1233665 h 1401573"/>
                <a:gd name="connsiteX70" fmla="*/ 1054766 w 1612093"/>
                <a:gd name="connsiteY70" fmla="*/ 1232457 h 1401573"/>
                <a:gd name="connsiteX71" fmla="*/ 1089102 w 1612093"/>
                <a:gd name="connsiteY71" fmla="*/ 1230331 h 1401573"/>
                <a:gd name="connsiteX72" fmla="*/ 1201254 w 1612093"/>
                <a:gd name="connsiteY72" fmla="*/ 1175529 h 1401573"/>
                <a:gd name="connsiteX73" fmla="*/ 1201254 w 1612093"/>
                <a:gd name="connsiteY73" fmla="*/ 1210810 h 1401573"/>
                <a:gd name="connsiteX74" fmla="*/ 1201254 w 1612093"/>
                <a:gd name="connsiteY74" fmla="*/ 1401573 h 1401573"/>
                <a:gd name="connsiteX75" fmla="*/ 1501901 w 1612093"/>
                <a:gd name="connsiteY75" fmla="*/ 1401573 h 1401573"/>
                <a:gd name="connsiteX76" fmla="*/ 1501901 w 1612093"/>
                <a:gd name="connsiteY76" fmla="*/ 1210811 h 1401573"/>
                <a:gd name="connsiteX77" fmla="*/ 1501902 w 1612093"/>
                <a:gd name="connsiteY77" fmla="*/ 1071110 h 1401573"/>
                <a:gd name="connsiteX78" fmla="*/ 1410091 w 1612093"/>
                <a:gd name="connsiteY78" fmla="*/ 932599 h 1401573"/>
                <a:gd name="connsiteX79" fmla="*/ 1400652 w 1612093"/>
                <a:gd name="connsiteY79" fmla="*/ 930694 h 1401573"/>
                <a:gd name="connsiteX80" fmla="*/ 1391157 w 1612093"/>
                <a:gd name="connsiteY80" fmla="*/ 867782 h 1401573"/>
                <a:gd name="connsiteX81" fmla="*/ 1444250 w 1612093"/>
                <a:gd name="connsiteY81" fmla="*/ 855399 h 1401573"/>
                <a:gd name="connsiteX82" fmla="*/ 1612093 w 1612093"/>
                <a:gd name="connsiteY82" fmla="*/ 562885 h 1401573"/>
                <a:gd name="connsiteX83" fmla="*/ 1337280 w 1612093"/>
                <a:gd name="connsiteY83" fmla="*/ 245423 h 1401573"/>
                <a:gd name="connsiteX84" fmla="*/ 1281896 w 1612093"/>
                <a:gd name="connsiteY84" fmla="*/ 251873 h 1401573"/>
                <a:gd name="connsiteX85" fmla="*/ 1265102 w 1612093"/>
                <a:gd name="connsiteY85" fmla="*/ 257895 h 1401573"/>
                <a:gd name="connsiteX86" fmla="*/ 1251803 w 1612093"/>
                <a:gd name="connsiteY86" fmla="*/ 246165 h 1401573"/>
                <a:gd name="connsiteX87" fmla="*/ 1197012 w 1612093"/>
                <a:gd name="connsiteY87" fmla="*/ 227740 h 1401573"/>
                <a:gd name="connsiteX88" fmla="*/ 736306 w 1612093"/>
                <a:gd name="connsiteY88" fmla="*/ 199109 h 1401573"/>
                <a:gd name="connsiteX89" fmla="*/ 708727 w 1612093"/>
                <a:gd name="connsiteY89" fmla="*/ 246878 h 1401573"/>
                <a:gd name="connsiteX90" fmla="*/ 858549 w 1612093"/>
                <a:gd name="connsiteY90" fmla="*/ 317455 h 1401573"/>
                <a:gd name="connsiteX91" fmla="*/ 872338 w 1612093"/>
                <a:gd name="connsiteY91" fmla="*/ 293570 h 1401573"/>
                <a:gd name="connsiteX92" fmla="*/ 812894 w 1612093"/>
                <a:gd name="connsiteY92" fmla="*/ 111125 h 1401573"/>
                <a:gd name="connsiteX93" fmla="*/ 773891 w 1612093"/>
                <a:gd name="connsiteY93" fmla="*/ 150128 h 1401573"/>
                <a:gd name="connsiteX94" fmla="*/ 900341 w 1612093"/>
                <a:gd name="connsiteY94" fmla="*/ 257077 h 1401573"/>
                <a:gd name="connsiteX95" fmla="*/ 919843 w 1612093"/>
                <a:gd name="connsiteY95" fmla="*/ 237576 h 1401573"/>
                <a:gd name="connsiteX96" fmla="*/ 909643 w 1612093"/>
                <a:gd name="connsiteY96" fmla="*/ 45962 h 1401573"/>
                <a:gd name="connsiteX97" fmla="*/ 861875 w 1612093"/>
                <a:gd name="connsiteY97" fmla="*/ 73541 h 1401573"/>
                <a:gd name="connsiteX98" fmla="*/ 956336 w 1612093"/>
                <a:gd name="connsiteY98" fmla="*/ 209573 h 1401573"/>
                <a:gd name="connsiteX99" fmla="*/ 980220 w 1612093"/>
                <a:gd name="connsiteY99" fmla="*/ 195783 h 1401573"/>
                <a:gd name="connsiteX100" fmla="*/ 1019962 w 1612093"/>
                <a:gd name="connsiteY100" fmla="*/ 8060 h 1401573"/>
                <a:gd name="connsiteX101" fmla="*/ 966683 w 1612093"/>
                <a:gd name="connsiteY101" fmla="*/ 22335 h 1401573"/>
                <a:gd name="connsiteX102" fmla="*/ 1022717 w 1612093"/>
                <a:gd name="connsiteY102" fmla="*/ 178181 h 1401573"/>
                <a:gd name="connsiteX103" fmla="*/ 1049357 w 1612093"/>
                <a:gd name="connsiteY103" fmla="*/ 171043 h 1401573"/>
                <a:gd name="connsiteX104" fmla="*/ 1136331 w 1612093"/>
                <a:gd name="connsiteY104" fmla="*/ 0 h 1401573"/>
                <a:gd name="connsiteX105" fmla="*/ 1081173 w 1612093"/>
                <a:gd name="connsiteY105" fmla="*/ 1 h 1401573"/>
                <a:gd name="connsiteX106" fmla="*/ 1094962 w 1612093"/>
                <a:gd name="connsiteY106" fmla="*/ 165038 h 1401573"/>
                <a:gd name="connsiteX107" fmla="*/ 1122542 w 1612093"/>
                <a:gd name="connsiteY107" fmla="*/ 165038 h 14015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</a:cxnLst>
              <a:rect l="l" t="t" r="r" b="b"/>
              <a:pathLst>
                <a:path w="1612093" h="1401573">
                  <a:moveTo>
                    <a:pt x="370131" y="245422"/>
                  </a:moveTo>
                  <a:cubicBezTo>
                    <a:pt x="218356" y="245422"/>
                    <a:pt x="95318" y="387555"/>
                    <a:pt x="95318" y="562884"/>
                  </a:cubicBezTo>
                  <a:cubicBezTo>
                    <a:pt x="95318" y="601237"/>
                    <a:pt x="101206" y="638002"/>
                    <a:pt x="111994" y="672038"/>
                  </a:cubicBezTo>
                  <a:lnTo>
                    <a:pt x="133076" y="714488"/>
                  </a:lnTo>
                  <a:lnTo>
                    <a:pt x="80762" y="733039"/>
                  </a:lnTo>
                  <a:cubicBezTo>
                    <a:pt x="54607" y="737187"/>
                    <a:pt x="27285" y="736533"/>
                    <a:pt x="0" y="730381"/>
                  </a:cubicBezTo>
                  <a:lnTo>
                    <a:pt x="0" y="730382"/>
                  </a:lnTo>
                  <a:cubicBezTo>
                    <a:pt x="22611" y="769546"/>
                    <a:pt x="60673" y="794228"/>
                    <a:pt x="102041" y="801174"/>
                  </a:cubicBezTo>
                  <a:lnTo>
                    <a:pt x="119485" y="801554"/>
                  </a:lnTo>
                  <a:lnTo>
                    <a:pt x="94521" y="810406"/>
                  </a:lnTo>
                  <a:cubicBezTo>
                    <a:pt x="68366" y="814554"/>
                    <a:pt x="41044" y="813900"/>
                    <a:pt x="13759" y="807748"/>
                  </a:cubicBezTo>
                  <a:lnTo>
                    <a:pt x="13759" y="807749"/>
                  </a:lnTo>
                  <a:cubicBezTo>
                    <a:pt x="53957" y="877374"/>
                    <a:pt x="142986" y="901229"/>
                    <a:pt x="212611" y="861031"/>
                  </a:cubicBezTo>
                  <a:lnTo>
                    <a:pt x="236834" y="839665"/>
                  </a:lnTo>
                  <a:lnTo>
                    <a:pt x="269364" y="858326"/>
                  </a:lnTo>
                  <a:cubicBezTo>
                    <a:pt x="283925" y="864958"/>
                    <a:pt x="299094" y="870196"/>
                    <a:pt x="314747" y="873896"/>
                  </a:cubicBezTo>
                  <a:lnTo>
                    <a:pt x="315322" y="873963"/>
                  </a:lnTo>
                  <a:lnTo>
                    <a:pt x="306760" y="930692"/>
                  </a:lnTo>
                  <a:lnTo>
                    <a:pt x="297320" y="932598"/>
                  </a:lnTo>
                  <a:cubicBezTo>
                    <a:pt x="243366" y="955419"/>
                    <a:pt x="205509" y="1008843"/>
                    <a:pt x="205509" y="1071109"/>
                  </a:cubicBezTo>
                  <a:cubicBezTo>
                    <a:pt x="205509" y="1117676"/>
                    <a:pt x="205510" y="1164243"/>
                    <a:pt x="205510" y="1210810"/>
                  </a:cubicBezTo>
                  <a:lnTo>
                    <a:pt x="205510" y="1401572"/>
                  </a:lnTo>
                  <a:lnTo>
                    <a:pt x="506157" y="1401572"/>
                  </a:lnTo>
                  <a:lnTo>
                    <a:pt x="506157" y="1210809"/>
                  </a:lnTo>
                  <a:lnTo>
                    <a:pt x="506157" y="1193315"/>
                  </a:lnTo>
                  <a:lnTo>
                    <a:pt x="707164" y="1116650"/>
                  </a:lnTo>
                  <a:cubicBezTo>
                    <a:pt x="723668" y="1110356"/>
                    <a:pt x="736058" y="1097967"/>
                    <a:pt x="742748" y="1083027"/>
                  </a:cubicBezTo>
                  <a:lnTo>
                    <a:pt x="744960" y="1073532"/>
                  </a:lnTo>
                  <a:lnTo>
                    <a:pt x="747066" y="1069589"/>
                  </a:lnTo>
                  <a:lnTo>
                    <a:pt x="747913" y="1060854"/>
                  </a:lnTo>
                  <a:lnTo>
                    <a:pt x="748311" y="1059145"/>
                  </a:lnTo>
                  <a:lnTo>
                    <a:pt x="748164" y="1058263"/>
                  </a:lnTo>
                  <a:lnTo>
                    <a:pt x="749517" y="1044307"/>
                  </a:lnTo>
                  <a:lnTo>
                    <a:pt x="721523" y="772336"/>
                  </a:lnTo>
                  <a:cubicBezTo>
                    <a:pt x="717906" y="737195"/>
                    <a:pt x="686486" y="711640"/>
                    <a:pt x="651344" y="715257"/>
                  </a:cubicBezTo>
                  <a:cubicBezTo>
                    <a:pt x="616203" y="718874"/>
                    <a:pt x="590648" y="750294"/>
                    <a:pt x="594265" y="785435"/>
                  </a:cubicBezTo>
                  <a:lnTo>
                    <a:pt x="617774" y="1013825"/>
                  </a:lnTo>
                  <a:lnTo>
                    <a:pt x="504054" y="1057198"/>
                  </a:lnTo>
                  <a:lnTo>
                    <a:pt x="499399" y="1026407"/>
                  </a:lnTo>
                  <a:cubicBezTo>
                    <a:pt x="486222" y="984043"/>
                    <a:pt x="454811" y="949714"/>
                    <a:pt x="414346" y="932598"/>
                  </a:cubicBezTo>
                  <a:lnTo>
                    <a:pt x="406279" y="930970"/>
                  </a:lnTo>
                  <a:lnTo>
                    <a:pt x="398146" y="877084"/>
                  </a:lnTo>
                  <a:lnTo>
                    <a:pt x="425515" y="873896"/>
                  </a:lnTo>
                  <a:cubicBezTo>
                    <a:pt x="550743" y="844294"/>
                    <a:pt x="644944" y="716297"/>
                    <a:pt x="644944" y="562884"/>
                  </a:cubicBezTo>
                  <a:cubicBezTo>
                    <a:pt x="644944" y="387555"/>
                    <a:pt x="521906" y="245422"/>
                    <a:pt x="370131" y="245422"/>
                  </a:cubicBezTo>
                  <a:close/>
                  <a:moveTo>
                    <a:pt x="1197012" y="227740"/>
                  </a:moveTo>
                  <a:cubicBezTo>
                    <a:pt x="1140715" y="220755"/>
                    <a:pt x="1083099" y="247228"/>
                    <a:pt x="1052950" y="299447"/>
                  </a:cubicBezTo>
                  <a:lnTo>
                    <a:pt x="1124996" y="297076"/>
                  </a:lnTo>
                  <a:lnTo>
                    <a:pt x="1108669" y="301834"/>
                  </a:lnTo>
                  <a:cubicBezTo>
                    <a:pt x="1070509" y="319250"/>
                    <a:pt x="1040132" y="352942"/>
                    <a:pt x="1028427" y="396624"/>
                  </a:cubicBezTo>
                  <a:cubicBezTo>
                    <a:pt x="1053190" y="383620"/>
                    <a:pt x="1079413" y="375916"/>
                    <a:pt x="1105750" y="373154"/>
                  </a:cubicBezTo>
                  <a:lnTo>
                    <a:pt x="1117477" y="374082"/>
                  </a:lnTo>
                  <a:lnTo>
                    <a:pt x="1109401" y="385389"/>
                  </a:lnTo>
                  <a:cubicBezTo>
                    <a:pt x="1079769" y="436057"/>
                    <a:pt x="1062467" y="497137"/>
                    <a:pt x="1062467" y="562885"/>
                  </a:cubicBezTo>
                  <a:cubicBezTo>
                    <a:pt x="1062467" y="694382"/>
                    <a:pt x="1131676" y="807206"/>
                    <a:pt x="1230311" y="855399"/>
                  </a:cubicBezTo>
                  <a:lnTo>
                    <a:pt x="1309742" y="873925"/>
                  </a:lnTo>
                  <a:lnTo>
                    <a:pt x="1301132" y="930971"/>
                  </a:lnTo>
                  <a:lnTo>
                    <a:pt x="1293065" y="932599"/>
                  </a:lnTo>
                  <a:cubicBezTo>
                    <a:pt x="1252600" y="949715"/>
                    <a:pt x="1221189" y="984044"/>
                    <a:pt x="1208013" y="1026408"/>
                  </a:cubicBezTo>
                  <a:lnTo>
                    <a:pt x="1207452" y="1030115"/>
                  </a:lnTo>
                  <a:lnTo>
                    <a:pt x="1075056" y="1094810"/>
                  </a:lnTo>
                  <a:lnTo>
                    <a:pt x="924299" y="921641"/>
                  </a:lnTo>
                  <a:cubicBezTo>
                    <a:pt x="901103" y="894996"/>
                    <a:pt x="860699" y="892201"/>
                    <a:pt x="834055" y="915397"/>
                  </a:cubicBezTo>
                  <a:cubicBezTo>
                    <a:pt x="807410" y="938593"/>
                    <a:pt x="804615" y="978997"/>
                    <a:pt x="827811" y="1005642"/>
                  </a:cubicBezTo>
                  <a:lnTo>
                    <a:pt x="1007334" y="1211853"/>
                  </a:lnTo>
                  <a:lnTo>
                    <a:pt x="1014723" y="1215530"/>
                  </a:lnTo>
                  <a:lnTo>
                    <a:pt x="1018995" y="1221107"/>
                  </a:lnTo>
                  <a:cubicBezTo>
                    <a:pt x="1025263" y="1226562"/>
                    <a:pt x="1032498" y="1230697"/>
                    <a:pt x="1040239" y="1233356"/>
                  </a:cubicBezTo>
                  <a:lnTo>
                    <a:pt x="1049403" y="1232789"/>
                  </a:lnTo>
                  <a:lnTo>
                    <a:pt x="1051164" y="1233665"/>
                  </a:lnTo>
                  <a:lnTo>
                    <a:pt x="1054766" y="1232457"/>
                  </a:lnTo>
                  <a:lnTo>
                    <a:pt x="1089102" y="1230331"/>
                  </a:lnTo>
                  <a:lnTo>
                    <a:pt x="1201254" y="1175529"/>
                  </a:lnTo>
                  <a:lnTo>
                    <a:pt x="1201254" y="1210810"/>
                  </a:lnTo>
                  <a:lnTo>
                    <a:pt x="1201254" y="1401573"/>
                  </a:lnTo>
                  <a:lnTo>
                    <a:pt x="1501901" y="1401573"/>
                  </a:lnTo>
                  <a:lnTo>
                    <a:pt x="1501901" y="1210811"/>
                  </a:lnTo>
                  <a:cubicBezTo>
                    <a:pt x="1501901" y="1164244"/>
                    <a:pt x="1501902" y="1117677"/>
                    <a:pt x="1501902" y="1071110"/>
                  </a:cubicBezTo>
                  <a:cubicBezTo>
                    <a:pt x="1501902" y="1008844"/>
                    <a:pt x="1464045" y="955420"/>
                    <a:pt x="1410091" y="932599"/>
                  </a:cubicBezTo>
                  <a:lnTo>
                    <a:pt x="1400652" y="930694"/>
                  </a:lnTo>
                  <a:lnTo>
                    <a:pt x="1391157" y="867782"/>
                  </a:lnTo>
                  <a:lnTo>
                    <a:pt x="1444250" y="855399"/>
                  </a:lnTo>
                  <a:cubicBezTo>
                    <a:pt x="1542884" y="807206"/>
                    <a:pt x="1612093" y="694382"/>
                    <a:pt x="1612093" y="562885"/>
                  </a:cubicBezTo>
                  <a:cubicBezTo>
                    <a:pt x="1612093" y="387556"/>
                    <a:pt x="1489055" y="245423"/>
                    <a:pt x="1337280" y="245423"/>
                  </a:cubicBezTo>
                  <a:cubicBezTo>
                    <a:pt x="1318308" y="245423"/>
                    <a:pt x="1299785" y="247644"/>
                    <a:pt x="1281896" y="251873"/>
                  </a:cubicBezTo>
                  <a:lnTo>
                    <a:pt x="1265102" y="257895"/>
                  </a:lnTo>
                  <a:lnTo>
                    <a:pt x="1251803" y="246165"/>
                  </a:lnTo>
                  <a:cubicBezTo>
                    <a:pt x="1234397" y="236115"/>
                    <a:pt x="1215778" y="230069"/>
                    <a:pt x="1197012" y="227740"/>
                  </a:cubicBezTo>
                  <a:close/>
                  <a:moveTo>
                    <a:pt x="736306" y="199109"/>
                  </a:moveTo>
                  <a:lnTo>
                    <a:pt x="708727" y="246878"/>
                  </a:lnTo>
                  <a:lnTo>
                    <a:pt x="858549" y="317455"/>
                  </a:lnTo>
                  <a:lnTo>
                    <a:pt x="872338" y="293570"/>
                  </a:lnTo>
                  <a:close/>
                  <a:moveTo>
                    <a:pt x="812894" y="111125"/>
                  </a:moveTo>
                  <a:lnTo>
                    <a:pt x="773891" y="150128"/>
                  </a:lnTo>
                  <a:lnTo>
                    <a:pt x="900341" y="257077"/>
                  </a:lnTo>
                  <a:lnTo>
                    <a:pt x="919843" y="237576"/>
                  </a:lnTo>
                  <a:close/>
                  <a:moveTo>
                    <a:pt x="909643" y="45962"/>
                  </a:moveTo>
                  <a:lnTo>
                    <a:pt x="861875" y="73541"/>
                  </a:lnTo>
                  <a:lnTo>
                    <a:pt x="956336" y="209573"/>
                  </a:lnTo>
                  <a:lnTo>
                    <a:pt x="980220" y="195783"/>
                  </a:lnTo>
                  <a:close/>
                  <a:moveTo>
                    <a:pt x="1019962" y="8060"/>
                  </a:moveTo>
                  <a:lnTo>
                    <a:pt x="966683" y="22335"/>
                  </a:lnTo>
                  <a:lnTo>
                    <a:pt x="1022717" y="178181"/>
                  </a:lnTo>
                  <a:lnTo>
                    <a:pt x="1049357" y="171043"/>
                  </a:lnTo>
                  <a:close/>
                  <a:moveTo>
                    <a:pt x="1136331" y="0"/>
                  </a:moveTo>
                  <a:lnTo>
                    <a:pt x="1081173" y="1"/>
                  </a:lnTo>
                  <a:lnTo>
                    <a:pt x="1094962" y="165038"/>
                  </a:lnTo>
                  <a:lnTo>
                    <a:pt x="1122542" y="16503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禁止 79"/>
            <p:cNvSpPr/>
            <p:nvPr/>
          </p:nvSpPr>
          <p:spPr bwMode="auto">
            <a:xfrm>
              <a:off x="-428348" y="4857038"/>
              <a:ext cx="1551007" cy="1551007"/>
            </a:xfrm>
            <a:prstGeom prst="noSmoking">
              <a:avLst>
                <a:gd name="adj" fmla="val 8481"/>
              </a:avLst>
            </a:prstGeom>
            <a:solidFill>
              <a:srgbClr val="FF0000">
                <a:alpha val="30000"/>
              </a:srgbClr>
            </a:solidFill>
            <a:ln w="571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7490655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/>
          <p:cNvSpPr txBox="1"/>
          <p:nvPr/>
        </p:nvSpPr>
        <p:spPr>
          <a:xfrm>
            <a:off x="0" y="660631"/>
            <a:ext cx="9905999" cy="830997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48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他の利用者の迷惑になります</a:t>
            </a:r>
            <a:endParaRPr kumimoji="1" lang="ja-JP" altLang="en-US" sz="48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0" y="4993139"/>
            <a:ext cx="9905999" cy="1631216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10000" b="1" spc="50" dirty="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車内私語</a:t>
            </a:r>
            <a:r>
              <a:rPr kumimoji="1" lang="ja-JP" altLang="en-US" sz="10000" b="1" spc="50" dirty="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禁止</a:t>
            </a:r>
          </a:p>
        </p:txBody>
      </p:sp>
      <p:grpSp>
        <p:nvGrpSpPr>
          <p:cNvPr id="10" name="グループ化 9"/>
          <p:cNvGrpSpPr/>
          <p:nvPr/>
        </p:nvGrpSpPr>
        <p:grpSpPr>
          <a:xfrm>
            <a:off x="3285656" y="1491628"/>
            <a:ext cx="3334686" cy="3334684"/>
            <a:chOff x="-428348" y="4857038"/>
            <a:chExt cx="1551007" cy="1551007"/>
          </a:xfrm>
        </p:grpSpPr>
        <p:sp>
          <p:nvSpPr>
            <p:cNvPr id="11" name="禁止 77"/>
            <p:cNvSpPr/>
            <p:nvPr/>
          </p:nvSpPr>
          <p:spPr bwMode="auto">
            <a:xfrm>
              <a:off x="-428348" y="4857038"/>
              <a:ext cx="1551007" cy="1551007"/>
            </a:xfrm>
            <a:prstGeom prst="noSmoking">
              <a:avLst>
                <a:gd name="adj" fmla="val 8481"/>
              </a:avLst>
            </a:prstGeom>
            <a:solidFill>
              <a:srgbClr val="FF0000"/>
            </a:solidFill>
            <a:ln w="571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" name="フリーフォーム: 図形 11"/>
            <p:cNvSpPr/>
            <p:nvPr/>
          </p:nvSpPr>
          <p:spPr bwMode="auto">
            <a:xfrm flipH="1">
              <a:off x="-238543" y="5071178"/>
              <a:ext cx="1186098" cy="1031206"/>
            </a:xfrm>
            <a:custGeom>
              <a:avLst/>
              <a:gdLst>
                <a:gd name="connsiteX0" fmla="*/ 370131 w 1612093"/>
                <a:gd name="connsiteY0" fmla="*/ 245422 h 1401573"/>
                <a:gd name="connsiteX1" fmla="*/ 95318 w 1612093"/>
                <a:gd name="connsiteY1" fmla="*/ 562884 h 1401573"/>
                <a:gd name="connsiteX2" fmla="*/ 111994 w 1612093"/>
                <a:gd name="connsiteY2" fmla="*/ 672038 h 1401573"/>
                <a:gd name="connsiteX3" fmla="*/ 133076 w 1612093"/>
                <a:gd name="connsiteY3" fmla="*/ 714488 h 1401573"/>
                <a:gd name="connsiteX4" fmla="*/ 80762 w 1612093"/>
                <a:gd name="connsiteY4" fmla="*/ 733039 h 1401573"/>
                <a:gd name="connsiteX5" fmla="*/ 0 w 1612093"/>
                <a:gd name="connsiteY5" fmla="*/ 730381 h 1401573"/>
                <a:gd name="connsiteX6" fmla="*/ 0 w 1612093"/>
                <a:gd name="connsiteY6" fmla="*/ 730382 h 1401573"/>
                <a:gd name="connsiteX7" fmla="*/ 102041 w 1612093"/>
                <a:gd name="connsiteY7" fmla="*/ 801174 h 1401573"/>
                <a:gd name="connsiteX8" fmla="*/ 119485 w 1612093"/>
                <a:gd name="connsiteY8" fmla="*/ 801554 h 1401573"/>
                <a:gd name="connsiteX9" fmla="*/ 94521 w 1612093"/>
                <a:gd name="connsiteY9" fmla="*/ 810406 h 1401573"/>
                <a:gd name="connsiteX10" fmla="*/ 13759 w 1612093"/>
                <a:gd name="connsiteY10" fmla="*/ 807748 h 1401573"/>
                <a:gd name="connsiteX11" fmla="*/ 13759 w 1612093"/>
                <a:gd name="connsiteY11" fmla="*/ 807749 h 1401573"/>
                <a:gd name="connsiteX12" fmla="*/ 212611 w 1612093"/>
                <a:gd name="connsiteY12" fmla="*/ 861031 h 1401573"/>
                <a:gd name="connsiteX13" fmla="*/ 236834 w 1612093"/>
                <a:gd name="connsiteY13" fmla="*/ 839665 h 1401573"/>
                <a:gd name="connsiteX14" fmla="*/ 269364 w 1612093"/>
                <a:gd name="connsiteY14" fmla="*/ 858326 h 1401573"/>
                <a:gd name="connsiteX15" fmla="*/ 314747 w 1612093"/>
                <a:gd name="connsiteY15" fmla="*/ 873896 h 1401573"/>
                <a:gd name="connsiteX16" fmla="*/ 315322 w 1612093"/>
                <a:gd name="connsiteY16" fmla="*/ 873963 h 1401573"/>
                <a:gd name="connsiteX17" fmla="*/ 306760 w 1612093"/>
                <a:gd name="connsiteY17" fmla="*/ 930692 h 1401573"/>
                <a:gd name="connsiteX18" fmla="*/ 297320 w 1612093"/>
                <a:gd name="connsiteY18" fmla="*/ 932598 h 1401573"/>
                <a:gd name="connsiteX19" fmla="*/ 205509 w 1612093"/>
                <a:gd name="connsiteY19" fmla="*/ 1071109 h 1401573"/>
                <a:gd name="connsiteX20" fmla="*/ 205510 w 1612093"/>
                <a:gd name="connsiteY20" fmla="*/ 1210810 h 1401573"/>
                <a:gd name="connsiteX21" fmla="*/ 205510 w 1612093"/>
                <a:gd name="connsiteY21" fmla="*/ 1401572 h 1401573"/>
                <a:gd name="connsiteX22" fmla="*/ 506157 w 1612093"/>
                <a:gd name="connsiteY22" fmla="*/ 1401572 h 1401573"/>
                <a:gd name="connsiteX23" fmla="*/ 506157 w 1612093"/>
                <a:gd name="connsiteY23" fmla="*/ 1210809 h 1401573"/>
                <a:gd name="connsiteX24" fmla="*/ 506157 w 1612093"/>
                <a:gd name="connsiteY24" fmla="*/ 1193315 h 1401573"/>
                <a:gd name="connsiteX25" fmla="*/ 707164 w 1612093"/>
                <a:gd name="connsiteY25" fmla="*/ 1116650 h 1401573"/>
                <a:gd name="connsiteX26" fmla="*/ 742748 w 1612093"/>
                <a:gd name="connsiteY26" fmla="*/ 1083027 h 1401573"/>
                <a:gd name="connsiteX27" fmla="*/ 744960 w 1612093"/>
                <a:gd name="connsiteY27" fmla="*/ 1073532 h 1401573"/>
                <a:gd name="connsiteX28" fmla="*/ 747066 w 1612093"/>
                <a:gd name="connsiteY28" fmla="*/ 1069589 h 1401573"/>
                <a:gd name="connsiteX29" fmla="*/ 747913 w 1612093"/>
                <a:gd name="connsiteY29" fmla="*/ 1060854 h 1401573"/>
                <a:gd name="connsiteX30" fmla="*/ 748311 w 1612093"/>
                <a:gd name="connsiteY30" fmla="*/ 1059145 h 1401573"/>
                <a:gd name="connsiteX31" fmla="*/ 748164 w 1612093"/>
                <a:gd name="connsiteY31" fmla="*/ 1058263 h 1401573"/>
                <a:gd name="connsiteX32" fmla="*/ 749517 w 1612093"/>
                <a:gd name="connsiteY32" fmla="*/ 1044307 h 1401573"/>
                <a:gd name="connsiteX33" fmla="*/ 721523 w 1612093"/>
                <a:gd name="connsiteY33" fmla="*/ 772336 h 1401573"/>
                <a:gd name="connsiteX34" fmla="*/ 651344 w 1612093"/>
                <a:gd name="connsiteY34" fmla="*/ 715257 h 1401573"/>
                <a:gd name="connsiteX35" fmla="*/ 594265 w 1612093"/>
                <a:gd name="connsiteY35" fmla="*/ 785435 h 1401573"/>
                <a:gd name="connsiteX36" fmla="*/ 617774 w 1612093"/>
                <a:gd name="connsiteY36" fmla="*/ 1013825 h 1401573"/>
                <a:gd name="connsiteX37" fmla="*/ 504054 w 1612093"/>
                <a:gd name="connsiteY37" fmla="*/ 1057198 h 1401573"/>
                <a:gd name="connsiteX38" fmla="*/ 499399 w 1612093"/>
                <a:gd name="connsiteY38" fmla="*/ 1026407 h 1401573"/>
                <a:gd name="connsiteX39" fmla="*/ 414346 w 1612093"/>
                <a:gd name="connsiteY39" fmla="*/ 932598 h 1401573"/>
                <a:gd name="connsiteX40" fmla="*/ 406279 w 1612093"/>
                <a:gd name="connsiteY40" fmla="*/ 930970 h 1401573"/>
                <a:gd name="connsiteX41" fmla="*/ 398146 w 1612093"/>
                <a:gd name="connsiteY41" fmla="*/ 877084 h 1401573"/>
                <a:gd name="connsiteX42" fmla="*/ 425515 w 1612093"/>
                <a:gd name="connsiteY42" fmla="*/ 873896 h 1401573"/>
                <a:gd name="connsiteX43" fmla="*/ 644944 w 1612093"/>
                <a:gd name="connsiteY43" fmla="*/ 562884 h 1401573"/>
                <a:gd name="connsiteX44" fmla="*/ 370131 w 1612093"/>
                <a:gd name="connsiteY44" fmla="*/ 245422 h 1401573"/>
                <a:gd name="connsiteX45" fmla="*/ 1197012 w 1612093"/>
                <a:gd name="connsiteY45" fmla="*/ 227740 h 1401573"/>
                <a:gd name="connsiteX46" fmla="*/ 1052950 w 1612093"/>
                <a:gd name="connsiteY46" fmla="*/ 299447 h 1401573"/>
                <a:gd name="connsiteX47" fmla="*/ 1124996 w 1612093"/>
                <a:gd name="connsiteY47" fmla="*/ 297076 h 1401573"/>
                <a:gd name="connsiteX48" fmla="*/ 1108669 w 1612093"/>
                <a:gd name="connsiteY48" fmla="*/ 301834 h 1401573"/>
                <a:gd name="connsiteX49" fmla="*/ 1028427 w 1612093"/>
                <a:gd name="connsiteY49" fmla="*/ 396624 h 1401573"/>
                <a:gd name="connsiteX50" fmla="*/ 1105750 w 1612093"/>
                <a:gd name="connsiteY50" fmla="*/ 373154 h 1401573"/>
                <a:gd name="connsiteX51" fmla="*/ 1117477 w 1612093"/>
                <a:gd name="connsiteY51" fmla="*/ 374082 h 1401573"/>
                <a:gd name="connsiteX52" fmla="*/ 1109401 w 1612093"/>
                <a:gd name="connsiteY52" fmla="*/ 385389 h 1401573"/>
                <a:gd name="connsiteX53" fmla="*/ 1062467 w 1612093"/>
                <a:gd name="connsiteY53" fmla="*/ 562885 h 1401573"/>
                <a:gd name="connsiteX54" fmla="*/ 1230311 w 1612093"/>
                <a:gd name="connsiteY54" fmla="*/ 855399 h 1401573"/>
                <a:gd name="connsiteX55" fmla="*/ 1309742 w 1612093"/>
                <a:gd name="connsiteY55" fmla="*/ 873925 h 1401573"/>
                <a:gd name="connsiteX56" fmla="*/ 1301132 w 1612093"/>
                <a:gd name="connsiteY56" fmla="*/ 930971 h 1401573"/>
                <a:gd name="connsiteX57" fmla="*/ 1293065 w 1612093"/>
                <a:gd name="connsiteY57" fmla="*/ 932599 h 1401573"/>
                <a:gd name="connsiteX58" fmla="*/ 1208013 w 1612093"/>
                <a:gd name="connsiteY58" fmla="*/ 1026408 h 1401573"/>
                <a:gd name="connsiteX59" fmla="*/ 1207452 w 1612093"/>
                <a:gd name="connsiteY59" fmla="*/ 1030115 h 1401573"/>
                <a:gd name="connsiteX60" fmla="*/ 1075056 w 1612093"/>
                <a:gd name="connsiteY60" fmla="*/ 1094810 h 1401573"/>
                <a:gd name="connsiteX61" fmla="*/ 924299 w 1612093"/>
                <a:gd name="connsiteY61" fmla="*/ 921641 h 1401573"/>
                <a:gd name="connsiteX62" fmla="*/ 834055 w 1612093"/>
                <a:gd name="connsiteY62" fmla="*/ 915397 h 1401573"/>
                <a:gd name="connsiteX63" fmla="*/ 827811 w 1612093"/>
                <a:gd name="connsiteY63" fmla="*/ 1005642 h 1401573"/>
                <a:gd name="connsiteX64" fmla="*/ 1007334 w 1612093"/>
                <a:gd name="connsiteY64" fmla="*/ 1211853 h 1401573"/>
                <a:gd name="connsiteX65" fmla="*/ 1014723 w 1612093"/>
                <a:gd name="connsiteY65" fmla="*/ 1215530 h 1401573"/>
                <a:gd name="connsiteX66" fmla="*/ 1018995 w 1612093"/>
                <a:gd name="connsiteY66" fmla="*/ 1221107 h 1401573"/>
                <a:gd name="connsiteX67" fmla="*/ 1040239 w 1612093"/>
                <a:gd name="connsiteY67" fmla="*/ 1233356 h 1401573"/>
                <a:gd name="connsiteX68" fmla="*/ 1049403 w 1612093"/>
                <a:gd name="connsiteY68" fmla="*/ 1232789 h 1401573"/>
                <a:gd name="connsiteX69" fmla="*/ 1051164 w 1612093"/>
                <a:gd name="connsiteY69" fmla="*/ 1233665 h 1401573"/>
                <a:gd name="connsiteX70" fmla="*/ 1054766 w 1612093"/>
                <a:gd name="connsiteY70" fmla="*/ 1232457 h 1401573"/>
                <a:gd name="connsiteX71" fmla="*/ 1089102 w 1612093"/>
                <a:gd name="connsiteY71" fmla="*/ 1230331 h 1401573"/>
                <a:gd name="connsiteX72" fmla="*/ 1201254 w 1612093"/>
                <a:gd name="connsiteY72" fmla="*/ 1175529 h 1401573"/>
                <a:gd name="connsiteX73" fmla="*/ 1201254 w 1612093"/>
                <a:gd name="connsiteY73" fmla="*/ 1210810 h 1401573"/>
                <a:gd name="connsiteX74" fmla="*/ 1201254 w 1612093"/>
                <a:gd name="connsiteY74" fmla="*/ 1401573 h 1401573"/>
                <a:gd name="connsiteX75" fmla="*/ 1501901 w 1612093"/>
                <a:gd name="connsiteY75" fmla="*/ 1401573 h 1401573"/>
                <a:gd name="connsiteX76" fmla="*/ 1501901 w 1612093"/>
                <a:gd name="connsiteY76" fmla="*/ 1210811 h 1401573"/>
                <a:gd name="connsiteX77" fmla="*/ 1501902 w 1612093"/>
                <a:gd name="connsiteY77" fmla="*/ 1071110 h 1401573"/>
                <a:gd name="connsiteX78" fmla="*/ 1410091 w 1612093"/>
                <a:gd name="connsiteY78" fmla="*/ 932599 h 1401573"/>
                <a:gd name="connsiteX79" fmla="*/ 1400652 w 1612093"/>
                <a:gd name="connsiteY79" fmla="*/ 930694 h 1401573"/>
                <a:gd name="connsiteX80" fmla="*/ 1391157 w 1612093"/>
                <a:gd name="connsiteY80" fmla="*/ 867782 h 1401573"/>
                <a:gd name="connsiteX81" fmla="*/ 1444250 w 1612093"/>
                <a:gd name="connsiteY81" fmla="*/ 855399 h 1401573"/>
                <a:gd name="connsiteX82" fmla="*/ 1612093 w 1612093"/>
                <a:gd name="connsiteY82" fmla="*/ 562885 h 1401573"/>
                <a:gd name="connsiteX83" fmla="*/ 1337280 w 1612093"/>
                <a:gd name="connsiteY83" fmla="*/ 245423 h 1401573"/>
                <a:gd name="connsiteX84" fmla="*/ 1281896 w 1612093"/>
                <a:gd name="connsiteY84" fmla="*/ 251873 h 1401573"/>
                <a:gd name="connsiteX85" fmla="*/ 1265102 w 1612093"/>
                <a:gd name="connsiteY85" fmla="*/ 257895 h 1401573"/>
                <a:gd name="connsiteX86" fmla="*/ 1251803 w 1612093"/>
                <a:gd name="connsiteY86" fmla="*/ 246165 h 1401573"/>
                <a:gd name="connsiteX87" fmla="*/ 1197012 w 1612093"/>
                <a:gd name="connsiteY87" fmla="*/ 227740 h 1401573"/>
                <a:gd name="connsiteX88" fmla="*/ 736306 w 1612093"/>
                <a:gd name="connsiteY88" fmla="*/ 199109 h 1401573"/>
                <a:gd name="connsiteX89" fmla="*/ 708727 w 1612093"/>
                <a:gd name="connsiteY89" fmla="*/ 246878 h 1401573"/>
                <a:gd name="connsiteX90" fmla="*/ 858549 w 1612093"/>
                <a:gd name="connsiteY90" fmla="*/ 317455 h 1401573"/>
                <a:gd name="connsiteX91" fmla="*/ 872338 w 1612093"/>
                <a:gd name="connsiteY91" fmla="*/ 293570 h 1401573"/>
                <a:gd name="connsiteX92" fmla="*/ 812894 w 1612093"/>
                <a:gd name="connsiteY92" fmla="*/ 111125 h 1401573"/>
                <a:gd name="connsiteX93" fmla="*/ 773891 w 1612093"/>
                <a:gd name="connsiteY93" fmla="*/ 150128 h 1401573"/>
                <a:gd name="connsiteX94" fmla="*/ 900341 w 1612093"/>
                <a:gd name="connsiteY94" fmla="*/ 257077 h 1401573"/>
                <a:gd name="connsiteX95" fmla="*/ 919843 w 1612093"/>
                <a:gd name="connsiteY95" fmla="*/ 237576 h 1401573"/>
                <a:gd name="connsiteX96" fmla="*/ 909643 w 1612093"/>
                <a:gd name="connsiteY96" fmla="*/ 45962 h 1401573"/>
                <a:gd name="connsiteX97" fmla="*/ 861875 w 1612093"/>
                <a:gd name="connsiteY97" fmla="*/ 73541 h 1401573"/>
                <a:gd name="connsiteX98" fmla="*/ 956336 w 1612093"/>
                <a:gd name="connsiteY98" fmla="*/ 209573 h 1401573"/>
                <a:gd name="connsiteX99" fmla="*/ 980220 w 1612093"/>
                <a:gd name="connsiteY99" fmla="*/ 195783 h 1401573"/>
                <a:gd name="connsiteX100" fmla="*/ 1019962 w 1612093"/>
                <a:gd name="connsiteY100" fmla="*/ 8060 h 1401573"/>
                <a:gd name="connsiteX101" fmla="*/ 966683 w 1612093"/>
                <a:gd name="connsiteY101" fmla="*/ 22335 h 1401573"/>
                <a:gd name="connsiteX102" fmla="*/ 1022717 w 1612093"/>
                <a:gd name="connsiteY102" fmla="*/ 178181 h 1401573"/>
                <a:gd name="connsiteX103" fmla="*/ 1049357 w 1612093"/>
                <a:gd name="connsiteY103" fmla="*/ 171043 h 1401573"/>
                <a:gd name="connsiteX104" fmla="*/ 1136331 w 1612093"/>
                <a:gd name="connsiteY104" fmla="*/ 0 h 1401573"/>
                <a:gd name="connsiteX105" fmla="*/ 1081173 w 1612093"/>
                <a:gd name="connsiteY105" fmla="*/ 1 h 1401573"/>
                <a:gd name="connsiteX106" fmla="*/ 1094962 w 1612093"/>
                <a:gd name="connsiteY106" fmla="*/ 165038 h 1401573"/>
                <a:gd name="connsiteX107" fmla="*/ 1122542 w 1612093"/>
                <a:gd name="connsiteY107" fmla="*/ 165038 h 14015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</a:cxnLst>
              <a:rect l="l" t="t" r="r" b="b"/>
              <a:pathLst>
                <a:path w="1612093" h="1401573">
                  <a:moveTo>
                    <a:pt x="370131" y="245422"/>
                  </a:moveTo>
                  <a:cubicBezTo>
                    <a:pt x="218356" y="245422"/>
                    <a:pt x="95318" y="387555"/>
                    <a:pt x="95318" y="562884"/>
                  </a:cubicBezTo>
                  <a:cubicBezTo>
                    <a:pt x="95318" y="601237"/>
                    <a:pt x="101206" y="638002"/>
                    <a:pt x="111994" y="672038"/>
                  </a:cubicBezTo>
                  <a:lnTo>
                    <a:pt x="133076" y="714488"/>
                  </a:lnTo>
                  <a:lnTo>
                    <a:pt x="80762" y="733039"/>
                  </a:lnTo>
                  <a:cubicBezTo>
                    <a:pt x="54607" y="737187"/>
                    <a:pt x="27285" y="736533"/>
                    <a:pt x="0" y="730381"/>
                  </a:cubicBezTo>
                  <a:lnTo>
                    <a:pt x="0" y="730382"/>
                  </a:lnTo>
                  <a:cubicBezTo>
                    <a:pt x="22611" y="769546"/>
                    <a:pt x="60673" y="794228"/>
                    <a:pt x="102041" y="801174"/>
                  </a:cubicBezTo>
                  <a:lnTo>
                    <a:pt x="119485" y="801554"/>
                  </a:lnTo>
                  <a:lnTo>
                    <a:pt x="94521" y="810406"/>
                  </a:lnTo>
                  <a:cubicBezTo>
                    <a:pt x="68366" y="814554"/>
                    <a:pt x="41044" y="813900"/>
                    <a:pt x="13759" y="807748"/>
                  </a:cubicBezTo>
                  <a:lnTo>
                    <a:pt x="13759" y="807749"/>
                  </a:lnTo>
                  <a:cubicBezTo>
                    <a:pt x="53957" y="877374"/>
                    <a:pt x="142986" y="901229"/>
                    <a:pt x="212611" y="861031"/>
                  </a:cubicBezTo>
                  <a:lnTo>
                    <a:pt x="236834" y="839665"/>
                  </a:lnTo>
                  <a:lnTo>
                    <a:pt x="269364" y="858326"/>
                  </a:lnTo>
                  <a:cubicBezTo>
                    <a:pt x="283925" y="864958"/>
                    <a:pt x="299094" y="870196"/>
                    <a:pt x="314747" y="873896"/>
                  </a:cubicBezTo>
                  <a:lnTo>
                    <a:pt x="315322" y="873963"/>
                  </a:lnTo>
                  <a:lnTo>
                    <a:pt x="306760" y="930692"/>
                  </a:lnTo>
                  <a:lnTo>
                    <a:pt x="297320" y="932598"/>
                  </a:lnTo>
                  <a:cubicBezTo>
                    <a:pt x="243366" y="955419"/>
                    <a:pt x="205509" y="1008843"/>
                    <a:pt x="205509" y="1071109"/>
                  </a:cubicBezTo>
                  <a:cubicBezTo>
                    <a:pt x="205509" y="1117676"/>
                    <a:pt x="205510" y="1164243"/>
                    <a:pt x="205510" y="1210810"/>
                  </a:cubicBezTo>
                  <a:lnTo>
                    <a:pt x="205510" y="1401572"/>
                  </a:lnTo>
                  <a:lnTo>
                    <a:pt x="506157" y="1401572"/>
                  </a:lnTo>
                  <a:lnTo>
                    <a:pt x="506157" y="1210809"/>
                  </a:lnTo>
                  <a:lnTo>
                    <a:pt x="506157" y="1193315"/>
                  </a:lnTo>
                  <a:lnTo>
                    <a:pt x="707164" y="1116650"/>
                  </a:lnTo>
                  <a:cubicBezTo>
                    <a:pt x="723668" y="1110356"/>
                    <a:pt x="736058" y="1097967"/>
                    <a:pt x="742748" y="1083027"/>
                  </a:cubicBezTo>
                  <a:lnTo>
                    <a:pt x="744960" y="1073532"/>
                  </a:lnTo>
                  <a:lnTo>
                    <a:pt x="747066" y="1069589"/>
                  </a:lnTo>
                  <a:lnTo>
                    <a:pt x="747913" y="1060854"/>
                  </a:lnTo>
                  <a:lnTo>
                    <a:pt x="748311" y="1059145"/>
                  </a:lnTo>
                  <a:lnTo>
                    <a:pt x="748164" y="1058263"/>
                  </a:lnTo>
                  <a:lnTo>
                    <a:pt x="749517" y="1044307"/>
                  </a:lnTo>
                  <a:lnTo>
                    <a:pt x="721523" y="772336"/>
                  </a:lnTo>
                  <a:cubicBezTo>
                    <a:pt x="717906" y="737195"/>
                    <a:pt x="686486" y="711640"/>
                    <a:pt x="651344" y="715257"/>
                  </a:cubicBezTo>
                  <a:cubicBezTo>
                    <a:pt x="616203" y="718874"/>
                    <a:pt x="590648" y="750294"/>
                    <a:pt x="594265" y="785435"/>
                  </a:cubicBezTo>
                  <a:lnTo>
                    <a:pt x="617774" y="1013825"/>
                  </a:lnTo>
                  <a:lnTo>
                    <a:pt x="504054" y="1057198"/>
                  </a:lnTo>
                  <a:lnTo>
                    <a:pt x="499399" y="1026407"/>
                  </a:lnTo>
                  <a:cubicBezTo>
                    <a:pt x="486222" y="984043"/>
                    <a:pt x="454811" y="949714"/>
                    <a:pt x="414346" y="932598"/>
                  </a:cubicBezTo>
                  <a:lnTo>
                    <a:pt x="406279" y="930970"/>
                  </a:lnTo>
                  <a:lnTo>
                    <a:pt x="398146" y="877084"/>
                  </a:lnTo>
                  <a:lnTo>
                    <a:pt x="425515" y="873896"/>
                  </a:lnTo>
                  <a:cubicBezTo>
                    <a:pt x="550743" y="844294"/>
                    <a:pt x="644944" y="716297"/>
                    <a:pt x="644944" y="562884"/>
                  </a:cubicBezTo>
                  <a:cubicBezTo>
                    <a:pt x="644944" y="387555"/>
                    <a:pt x="521906" y="245422"/>
                    <a:pt x="370131" y="245422"/>
                  </a:cubicBezTo>
                  <a:close/>
                  <a:moveTo>
                    <a:pt x="1197012" y="227740"/>
                  </a:moveTo>
                  <a:cubicBezTo>
                    <a:pt x="1140715" y="220755"/>
                    <a:pt x="1083099" y="247228"/>
                    <a:pt x="1052950" y="299447"/>
                  </a:cubicBezTo>
                  <a:lnTo>
                    <a:pt x="1124996" y="297076"/>
                  </a:lnTo>
                  <a:lnTo>
                    <a:pt x="1108669" y="301834"/>
                  </a:lnTo>
                  <a:cubicBezTo>
                    <a:pt x="1070509" y="319250"/>
                    <a:pt x="1040132" y="352942"/>
                    <a:pt x="1028427" y="396624"/>
                  </a:cubicBezTo>
                  <a:cubicBezTo>
                    <a:pt x="1053190" y="383620"/>
                    <a:pt x="1079413" y="375916"/>
                    <a:pt x="1105750" y="373154"/>
                  </a:cubicBezTo>
                  <a:lnTo>
                    <a:pt x="1117477" y="374082"/>
                  </a:lnTo>
                  <a:lnTo>
                    <a:pt x="1109401" y="385389"/>
                  </a:lnTo>
                  <a:cubicBezTo>
                    <a:pt x="1079769" y="436057"/>
                    <a:pt x="1062467" y="497137"/>
                    <a:pt x="1062467" y="562885"/>
                  </a:cubicBezTo>
                  <a:cubicBezTo>
                    <a:pt x="1062467" y="694382"/>
                    <a:pt x="1131676" y="807206"/>
                    <a:pt x="1230311" y="855399"/>
                  </a:cubicBezTo>
                  <a:lnTo>
                    <a:pt x="1309742" y="873925"/>
                  </a:lnTo>
                  <a:lnTo>
                    <a:pt x="1301132" y="930971"/>
                  </a:lnTo>
                  <a:lnTo>
                    <a:pt x="1293065" y="932599"/>
                  </a:lnTo>
                  <a:cubicBezTo>
                    <a:pt x="1252600" y="949715"/>
                    <a:pt x="1221189" y="984044"/>
                    <a:pt x="1208013" y="1026408"/>
                  </a:cubicBezTo>
                  <a:lnTo>
                    <a:pt x="1207452" y="1030115"/>
                  </a:lnTo>
                  <a:lnTo>
                    <a:pt x="1075056" y="1094810"/>
                  </a:lnTo>
                  <a:lnTo>
                    <a:pt x="924299" y="921641"/>
                  </a:lnTo>
                  <a:cubicBezTo>
                    <a:pt x="901103" y="894996"/>
                    <a:pt x="860699" y="892201"/>
                    <a:pt x="834055" y="915397"/>
                  </a:cubicBezTo>
                  <a:cubicBezTo>
                    <a:pt x="807410" y="938593"/>
                    <a:pt x="804615" y="978997"/>
                    <a:pt x="827811" y="1005642"/>
                  </a:cubicBezTo>
                  <a:lnTo>
                    <a:pt x="1007334" y="1211853"/>
                  </a:lnTo>
                  <a:lnTo>
                    <a:pt x="1014723" y="1215530"/>
                  </a:lnTo>
                  <a:lnTo>
                    <a:pt x="1018995" y="1221107"/>
                  </a:lnTo>
                  <a:cubicBezTo>
                    <a:pt x="1025263" y="1226562"/>
                    <a:pt x="1032498" y="1230697"/>
                    <a:pt x="1040239" y="1233356"/>
                  </a:cubicBezTo>
                  <a:lnTo>
                    <a:pt x="1049403" y="1232789"/>
                  </a:lnTo>
                  <a:lnTo>
                    <a:pt x="1051164" y="1233665"/>
                  </a:lnTo>
                  <a:lnTo>
                    <a:pt x="1054766" y="1232457"/>
                  </a:lnTo>
                  <a:lnTo>
                    <a:pt x="1089102" y="1230331"/>
                  </a:lnTo>
                  <a:lnTo>
                    <a:pt x="1201254" y="1175529"/>
                  </a:lnTo>
                  <a:lnTo>
                    <a:pt x="1201254" y="1210810"/>
                  </a:lnTo>
                  <a:lnTo>
                    <a:pt x="1201254" y="1401573"/>
                  </a:lnTo>
                  <a:lnTo>
                    <a:pt x="1501901" y="1401573"/>
                  </a:lnTo>
                  <a:lnTo>
                    <a:pt x="1501901" y="1210811"/>
                  </a:lnTo>
                  <a:cubicBezTo>
                    <a:pt x="1501901" y="1164244"/>
                    <a:pt x="1501902" y="1117677"/>
                    <a:pt x="1501902" y="1071110"/>
                  </a:cubicBezTo>
                  <a:cubicBezTo>
                    <a:pt x="1501902" y="1008844"/>
                    <a:pt x="1464045" y="955420"/>
                    <a:pt x="1410091" y="932599"/>
                  </a:cubicBezTo>
                  <a:lnTo>
                    <a:pt x="1400652" y="930694"/>
                  </a:lnTo>
                  <a:lnTo>
                    <a:pt x="1391157" y="867782"/>
                  </a:lnTo>
                  <a:lnTo>
                    <a:pt x="1444250" y="855399"/>
                  </a:lnTo>
                  <a:cubicBezTo>
                    <a:pt x="1542884" y="807206"/>
                    <a:pt x="1612093" y="694382"/>
                    <a:pt x="1612093" y="562885"/>
                  </a:cubicBezTo>
                  <a:cubicBezTo>
                    <a:pt x="1612093" y="387556"/>
                    <a:pt x="1489055" y="245423"/>
                    <a:pt x="1337280" y="245423"/>
                  </a:cubicBezTo>
                  <a:cubicBezTo>
                    <a:pt x="1318308" y="245423"/>
                    <a:pt x="1299785" y="247644"/>
                    <a:pt x="1281896" y="251873"/>
                  </a:cubicBezTo>
                  <a:lnTo>
                    <a:pt x="1265102" y="257895"/>
                  </a:lnTo>
                  <a:lnTo>
                    <a:pt x="1251803" y="246165"/>
                  </a:lnTo>
                  <a:cubicBezTo>
                    <a:pt x="1234397" y="236115"/>
                    <a:pt x="1215778" y="230069"/>
                    <a:pt x="1197012" y="227740"/>
                  </a:cubicBezTo>
                  <a:close/>
                  <a:moveTo>
                    <a:pt x="736306" y="199109"/>
                  </a:moveTo>
                  <a:lnTo>
                    <a:pt x="708727" y="246878"/>
                  </a:lnTo>
                  <a:lnTo>
                    <a:pt x="858549" y="317455"/>
                  </a:lnTo>
                  <a:lnTo>
                    <a:pt x="872338" y="293570"/>
                  </a:lnTo>
                  <a:close/>
                  <a:moveTo>
                    <a:pt x="812894" y="111125"/>
                  </a:moveTo>
                  <a:lnTo>
                    <a:pt x="773891" y="150128"/>
                  </a:lnTo>
                  <a:lnTo>
                    <a:pt x="900341" y="257077"/>
                  </a:lnTo>
                  <a:lnTo>
                    <a:pt x="919843" y="237576"/>
                  </a:lnTo>
                  <a:close/>
                  <a:moveTo>
                    <a:pt x="909643" y="45962"/>
                  </a:moveTo>
                  <a:lnTo>
                    <a:pt x="861875" y="73541"/>
                  </a:lnTo>
                  <a:lnTo>
                    <a:pt x="956336" y="209573"/>
                  </a:lnTo>
                  <a:lnTo>
                    <a:pt x="980220" y="195783"/>
                  </a:lnTo>
                  <a:close/>
                  <a:moveTo>
                    <a:pt x="1019962" y="8060"/>
                  </a:moveTo>
                  <a:lnTo>
                    <a:pt x="966683" y="22335"/>
                  </a:lnTo>
                  <a:lnTo>
                    <a:pt x="1022717" y="178181"/>
                  </a:lnTo>
                  <a:lnTo>
                    <a:pt x="1049357" y="171043"/>
                  </a:lnTo>
                  <a:close/>
                  <a:moveTo>
                    <a:pt x="1136331" y="0"/>
                  </a:moveTo>
                  <a:lnTo>
                    <a:pt x="1081173" y="1"/>
                  </a:lnTo>
                  <a:lnTo>
                    <a:pt x="1094962" y="165038"/>
                  </a:lnTo>
                  <a:lnTo>
                    <a:pt x="1122542" y="16503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禁止 79"/>
            <p:cNvSpPr/>
            <p:nvPr/>
          </p:nvSpPr>
          <p:spPr bwMode="auto">
            <a:xfrm>
              <a:off x="-428348" y="4857038"/>
              <a:ext cx="1551007" cy="1551007"/>
            </a:xfrm>
            <a:prstGeom prst="noSmoking">
              <a:avLst>
                <a:gd name="adj" fmla="val 8481"/>
              </a:avLst>
            </a:prstGeom>
            <a:solidFill>
              <a:srgbClr val="FF0000">
                <a:alpha val="30000"/>
              </a:srgbClr>
            </a:solidFill>
            <a:ln w="571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8451706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/>
          <p:cNvSpPr txBox="1"/>
          <p:nvPr/>
        </p:nvSpPr>
        <p:spPr>
          <a:xfrm>
            <a:off x="0" y="660631"/>
            <a:ext cx="9905999" cy="830997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48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車内ではお静かにお願いします</a:t>
            </a:r>
            <a:endParaRPr kumimoji="1" lang="ja-JP" altLang="en-US" sz="48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0" y="4993139"/>
            <a:ext cx="9905999" cy="1631216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10000" b="1" spc="50" dirty="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車内私語</a:t>
            </a:r>
            <a:r>
              <a:rPr kumimoji="1" lang="ja-JP" altLang="en-US" sz="10000" b="1" spc="50" dirty="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禁止</a:t>
            </a:r>
          </a:p>
        </p:txBody>
      </p:sp>
      <p:grpSp>
        <p:nvGrpSpPr>
          <p:cNvPr id="10" name="グループ化 9"/>
          <p:cNvGrpSpPr/>
          <p:nvPr/>
        </p:nvGrpSpPr>
        <p:grpSpPr>
          <a:xfrm>
            <a:off x="3285656" y="1491628"/>
            <a:ext cx="3334686" cy="3334684"/>
            <a:chOff x="-428348" y="4857038"/>
            <a:chExt cx="1551007" cy="1551007"/>
          </a:xfrm>
        </p:grpSpPr>
        <p:sp>
          <p:nvSpPr>
            <p:cNvPr id="11" name="禁止 77"/>
            <p:cNvSpPr/>
            <p:nvPr/>
          </p:nvSpPr>
          <p:spPr bwMode="auto">
            <a:xfrm>
              <a:off x="-428348" y="4857038"/>
              <a:ext cx="1551007" cy="1551007"/>
            </a:xfrm>
            <a:prstGeom prst="noSmoking">
              <a:avLst>
                <a:gd name="adj" fmla="val 8481"/>
              </a:avLst>
            </a:prstGeom>
            <a:solidFill>
              <a:srgbClr val="FF0000"/>
            </a:solidFill>
            <a:ln w="571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" name="フリーフォーム: 図形 11"/>
            <p:cNvSpPr/>
            <p:nvPr/>
          </p:nvSpPr>
          <p:spPr bwMode="auto">
            <a:xfrm flipH="1">
              <a:off x="-238543" y="5071178"/>
              <a:ext cx="1186098" cy="1031206"/>
            </a:xfrm>
            <a:custGeom>
              <a:avLst/>
              <a:gdLst>
                <a:gd name="connsiteX0" fmla="*/ 370131 w 1612093"/>
                <a:gd name="connsiteY0" fmla="*/ 245422 h 1401573"/>
                <a:gd name="connsiteX1" fmla="*/ 95318 w 1612093"/>
                <a:gd name="connsiteY1" fmla="*/ 562884 h 1401573"/>
                <a:gd name="connsiteX2" fmla="*/ 111994 w 1612093"/>
                <a:gd name="connsiteY2" fmla="*/ 672038 h 1401573"/>
                <a:gd name="connsiteX3" fmla="*/ 133076 w 1612093"/>
                <a:gd name="connsiteY3" fmla="*/ 714488 h 1401573"/>
                <a:gd name="connsiteX4" fmla="*/ 80762 w 1612093"/>
                <a:gd name="connsiteY4" fmla="*/ 733039 h 1401573"/>
                <a:gd name="connsiteX5" fmla="*/ 0 w 1612093"/>
                <a:gd name="connsiteY5" fmla="*/ 730381 h 1401573"/>
                <a:gd name="connsiteX6" fmla="*/ 0 w 1612093"/>
                <a:gd name="connsiteY6" fmla="*/ 730382 h 1401573"/>
                <a:gd name="connsiteX7" fmla="*/ 102041 w 1612093"/>
                <a:gd name="connsiteY7" fmla="*/ 801174 h 1401573"/>
                <a:gd name="connsiteX8" fmla="*/ 119485 w 1612093"/>
                <a:gd name="connsiteY8" fmla="*/ 801554 h 1401573"/>
                <a:gd name="connsiteX9" fmla="*/ 94521 w 1612093"/>
                <a:gd name="connsiteY9" fmla="*/ 810406 h 1401573"/>
                <a:gd name="connsiteX10" fmla="*/ 13759 w 1612093"/>
                <a:gd name="connsiteY10" fmla="*/ 807748 h 1401573"/>
                <a:gd name="connsiteX11" fmla="*/ 13759 w 1612093"/>
                <a:gd name="connsiteY11" fmla="*/ 807749 h 1401573"/>
                <a:gd name="connsiteX12" fmla="*/ 212611 w 1612093"/>
                <a:gd name="connsiteY12" fmla="*/ 861031 h 1401573"/>
                <a:gd name="connsiteX13" fmla="*/ 236834 w 1612093"/>
                <a:gd name="connsiteY13" fmla="*/ 839665 h 1401573"/>
                <a:gd name="connsiteX14" fmla="*/ 269364 w 1612093"/>
                <a:gd name="connsiteY14" fmla="*/ 858326 h 1401573"/>
                <a:gd name="connsiteX15" fmla="*/ 314747 w 1612093"/>
                <a:gd name="connsiteY15" fmla="*/ 873896 h 1401573"/>
                <a:gd name="connsiteX16" fmla="*/ 315322 w 1612093"/>
                <a:gd name="connsiteY16" fmla="*/ 873963 h 1401573"/>
                <a:gd name="connsiteX17" fmla="*/ 306760 w 1612093"/>
                <a:gd name="connsiteY17" fmla="*/ 930692 h 1401573"/>
                <a:gd name="connsiteX18" fmla="*/ 297320 w 1612093"/>
                <a:gd name="connsiteY18" fmla="*/ 932598 h 1401573"/>
                <a:gd name="connsiteX19" fmla="*/ 205509 w 1612093"/>
                <a:gd name="connsiteY19" fmla="*/ 1071109 h 1401573"/>
                <a:gd name="connsiteX20" fmla="*/ 205510 w 1612093"/>
                <a:gd name="connsiteY20" fmla="*/ 1210810 h 1401573"/>
                <a:gd name="connsiteX21" fmla="*/ 205510 w 1612093"/>
                <a:gd name="connsiteY21" fmla="*/ 1401572 h 1401573"/>
                <a:gd name="connsiteX22" fmla="*/ 506157 w 1612093"/>
                <a:gd name="connsiteY22" fmla="*/ 1401572 h 1401573"/>
                <a:gd name="connsiteX23" fmla="*/ 506157 w 1612093"/>
                <a:gd name="connsiteY23" fmla="*/ 1210809 h 1401573"/>
                <a:gd name="connsiteX24" fmla="*/ 506157 w 1612093"/>
                <a:gd name="connsiteY24" fmla="*/ 1193315 h 1401573"/>
                <a:gd name="connsiteX25" fmla="*/ 707164 w 1612093"/>
                <a:gd name="connsiteY25" fmla="*/ 1116650 h 1401573"/>
                <a:gd name="connsiteX26" fmla="*/ 742748 w 1612093"/>
                <a:gd name="connsiteY26" fmla="*/ 1083027 h 1401573"/>
                <a:gd name="connsiteX27" fmla="*/ 744960 w 1612093"/>
                <a:gd name="connsiteY27" fmla="*/ 1073532 h 1401573"/>
                <a:gd name="connsiteX28" fmla="*/ 747066 w 1612093"/>
                <a:gd name="connsiteY28" fmla="*/ 1069589 h 1401573"/>
                <a:gd name="connsiteX29" fmla="*/ 747913 w 1612093"/>
                <a:gd name="connsiteY29" fmla="*/ 1060854 h 1401573"/>
                <a:gd name="connsiteX30" fmla="*/ 748311 w 1612093"/>
                <a:gd name="connsiteY30" fmla="*/ 1059145 h 1401573"/>
                <a:gd name="connsiteX31" fmla="*/ 748164 w 1612093"/>
                <a:gd name="connsiteY31" fmla="*/ 1058263 h 1401573"/>
                <a:gd name="connsiteX32" fmla="*/ 749517 w 1612093"/>
                <a:gd name="connsiteY32" fmla="*/ 1044307 h 1401573"/>
                <a:gd name="connsiteX33" fmla="*/ 721523 w 1612093"/>
                <a:gd name="connsiteY33" fmla="*/ 772336 h 1401573"/>
                <a:gd name="connsiteX34" fmla="*/ 651344 w 1612093"/>
                <a:gd name="connsiteY34" fmla="*/ 715257 h 1401573"/>
                <a:gd name="connsiteX35" fmla="*/ 594265 w 1612093"/>
                <a:gd name="connsiteY35" fmla="*/ 785435 h 1401573"/>
                <a:gd name="connsiteX36" fmla="*/ 617774 w 1612093"/>
                <a:gd name="connsiteY36" fmla="*/ 1013825 h 1401573"/>
                <a:gd name="connsiteX37" fmla="*/ 504054 w 1612093"/>
                <a:gd name="connsiteY37" fmla="*/ 1057198 h 1401573"/>
                <a:gd name="connsiteX38" fmla="*/ 499399 w 1612093"/>
                <a:gd name="connsiteY38" fmla="*/ 1026407 h 1401573"/>
                <a:gd name="connsiteX39" fmla="*/ 414346 w 1612093"/>
                <a:gd name="connsiteY39" fmla="*/ 932598 h 1401573"/>
                <a:gd name="connsiteX40" fmla="*/ 406279 w 1612093"/>
                <a:gd name="connsiteY40" fmla="*/ 930970 h 1401573"/>
                <a:gd name="connsiteX41" fmla="*/ 398146 w 1612093"/>
                <a:gd name="connsiteY41" fmla="*/ 877084 h 1401573"/>
                <a:gd name="connsiteX42" fmla="*/ 425515 w 1612093"/>
                <a:gd name="connsiteY42" fmla="*/ 873896 h 1401573"/>
                <a:gd name="connsiteX43" fmla="*/ 644944 w 1612093"/>
                <a:gd name="connsiteY43" fmla="*/ 562884 h 1401573"/>
                <a:gd name="connsiteX44" fmla="*/ 370131 w 1612093"/>
                <a:gd name="connsiteY44" fmla="*/ 245422 h 1401573"/>
                <a:gd name="connsiteX45" fmla="*/ 1197012 w 1612093"/>
                <a:gd name="connsiteY45" fmla="*/ 227740 h 1401573"/>
                <a:gd name="connsiteX46" fmla="*/ 1052950 w 1612093"/>
                <a:gd name="connsiteY46" fmla="*/ 299447 h 1401573"/>
                <a:gd name="connsiteX47" fmla="*/ 1124996 w 1612093"/>
                <a:gd name="connsiteY47" fmla="*/ 297076 h 1401573"/>
                <a:gd name="connsiteX48" fmla="*/ 1108669 w 1612093"/>
                <a:gd name="connsiteY48" fmla="*/ 301834 h 1401573"/>
                <a:gd name="connsiteX49" fmla="*/ 1028427 w 1612093"/>
                <a:gd name="connsiteY49" fmla="*/ 396624 h 1401573"/>
                <a:gd name="connsiteX50" fmla="*/ 1105750 w 1612093"/>
                <a:gd name="connsiteY50" fmla="*/ 373154 h 1401573"/>
                <a:gd name="connsiteX51" fmla="*/ 1117477 w 1612093"/>
                <a:gd name="connsiteY51" fmla="*/ 374082 h 1401573"/>
                <a:gd name="connsiteX52" fmla="*/ 1109401 w 1612093"/>
                <a:gd name="connsiteY52" fmla="*/ 385389 h 1401573"/>
                <a:gd name="connsiteX53" fmla="*/ 1062467 w 1612093"/>
                <a:gd name="connsiteY53" fmla="*/ 562885 h 1401573"/>
                <a:gd name="connsiteX54" fmla="*/ 1230311 w 1612093"/>
                <a:gd name="connsiteY54" fmla="*/ 855399 h 1401573"/>
                <a:gd name="connsiteX55" fmla="*/ 1309742 w 1612093"/>
                <a:gd name="connsiteY55" fmla="*/ 873925 h 1401573"/>
                <a:gd name="connsiteX56" fmla="*/ 1301132 w 1612093"/>
                <a:gd name="connsiteY56" fmla="*/ 930971 h 1401573"/>
                <a:gd name="connsiteX57" fmla="*/ 1293065 w 1612093"/>
                <a:gd name="connsiteY57" fmla="*/ 932599 h 1401573"/>
                <a:gd name="connsiteX58" fmla="*/ 1208013 w 1612093"/>
                <a:gd name="connsiteY58" fmla="*/ 1026408 h 1401573"/>
                <a:gd name="connsiteX59" fmla="*/ 1207452 w 1612093"/>
                <a:gd name="connsiteY59" fmla="*/ 1030115 h 1401573"/>
                <a:gd name="connsiteX60" fmla="*/ 1075056 w 1612093"/>
                <a:gd name="connsiteY60" fmla="*/ 1094810 h 1401573"/>
                <a:gd name="connsiteX61" fmla="*/ 924299 w 1612093"/>
                <a:gd name="connsiteY61" fmla="*/ 921641 h 1401573"/>
                <a:gd name="connsiteX62" fmla="*/ 834055 w 1612093"/>
                <a:gd name="connsiteY62" fmla="*/ 915397 h 1401573"/>
                <a:gd name="connsiteX63" fmla="*/ 827811 w 1612093"/>
                <a:gd name="connsiteY63" fmla="*/ 1005642 h 1401573"/>
                <a:gd name="connsiteX64" fmla="*/ 1007334 w 1612093"/>
                <a:gd name="connsiteY64" fmla="*/ 1211853 h 1401573"/>
                <a:gd name="connsiteX65" fmla="*/ 1014723 w 1612093"/>
                <a:gd name="connsiteY65" fmla="*/ 1215530 h 1401573"/>
                <a:gd name="connsiteX66" fmla="*/ 1018995 w 1612093"/>
                <a:gd name="connsiteY66" fmla="*/ 1221107 h 1401573"/>
                <a:gd name="connsiteX67" fmla="*/ 1040239 w 1612093"/>
                <a:gd name="connsiteY67" fmla="*/ 1233356 h 1401573"/>
                <a:gd name="connsiteX68" fmla="*/ 1049403 w 1612093"/>
                <a:gd name="connsiteY68" fmla="*/ 1232789 h 1401573"/>
                <a:gd name="connsiteX69" fmla="*/ 1051164 w 1612093"/>
                <a:gd name="connsiteY69" fmla="*/ 1233665 h 1401573"/>
                <a:gd name="connsiteX70" fmla="*/ 1054766 w 1612093"/>
                <a:gd name="connsiteY70" fmla="*/ 1232457 h 1401573"/>
                <a:gd name="connsiteX71" fmla="*/ 1089102 w 1612093"/>
                <a:gd name="connsiteY71" fmla="*/ 1230331 h 1401573"/>
                <a:gd name="connsiteX72" fmla="*/ 1201254 w 1612093"/>
                <a:gd name="connsiteY72" fmla="*/ 1175529 h 1401573"/>
                <a:gd name="connsiteX73" fmla="*/ 1201254 w 1612093"/>
                <a:gd name="connsiteY73" fmla="*/ 1210810 h 1401573"/>
                <a:gd name="connsiteX74" fmla="*/ 1201254 w 1612093"/>
                <a:gd name="connsiteY74" fmla="*/ 1401573 h 1401573"/>
                <a:gd name="connsiteX75" fmla="*/ 1501901 w 1612093"/>
                <a:gd name="connsiteY75" fmla="*/ 1401573 h 1401573"/>
                <a:gd name="connsiteX76" fmla="*/ 1501901 w 1612093"/>
                <a:gd name="connsiteY76" fmla="*/ 1210811 h 1401573"/>
                <a:gd name="connsiteX77" fmla="*/ 1501902 w 1612093"/>
                <a:gd name="connsiteY77" fmla="*/ 1071110 h 1401573"/>
                <a:gd name="connsiteX78" fmla="*/ 1410091 w 1612093"/>
                <a:gd name="connsiteY78" fmla="*/ 932599 h 1401573"/>
                <a:gd name="connsiteX79" fmla="*/ 1400652 w 1612093"/>
                <a:gd name="connsiteY79" fmla="*/ 930694 h 1401573"/>
                <a:gd name="connsiteX80" fmla="*/ 1391157 w 1612093"/>
                <a:gd name="connsiteY80" fmla="*/ 867782 h 1401573"/>
                <a:gd name="connsiteX81" fmla="*/ 1444250 w 1612093"/>
                <a:gd name="connsiteY81" fmla="*/ 855399 h 1401573"/>
                <a:gd name="connsiteX82" fmla="*/ 1612093 w 1612093"/>
                <a:gd name="connsiteY82" fmla="*/ 562885 h 1401573"/>
                <a:gd name="connsiteX83" fmla="*/ 1337280 w 1612093"/>
                <a:gd name="connsiteY83" fmla="*/ 245423 h 1401573"/>
                <a:gd name="connsiteX84" fmla="*/ 1281896 w 1612093"/>
                <a:gd name="connsiteY84" fmla="*/ 251873 h 1401573"/>
                <a:gd name="connsiteX85" fmla="*/ 1265102 w 1612093"/>
                <a:gd name="connsiteY85" fmla="*/ 257895 h 1401573"/>
                <a:gd name="connsiteX86" fmla="*/ 1251803 w 1612093"/>
                <a:gd name="connsiteY86" fmla="*/ 246165 h 1401573"/>
                <a:gd name="connsiteX87" fmla="*/ 1197012 w 1612093"/>
                <a:gd name="connsiteY87" fmla="*/ 227740 h 1401573"/>
                <a:gd name="connsiteX88" fmla="*/ 736306 w 1612093"/>
                <a:gd name="connsiteY88" fmla="*/ 199109 h 1401573"/>
                <a:gd name="connsiteX89" fmla="*/ 708727 w 1612093"/>
                <a:gd name="connsiteY89" fmla="*/ 246878 h 1401573"/>
                <a:gd name="connsiteX90" fmla="*/ 858549 w 1612093"/>
                <a:gd name="connsiteY90" fmla="*/ 317455 h 1401573"/>
                <a:gd name="connsiteX91" fmla="*/ 872338 w 1612093"/>
                <a:gd name="connsiteY91" fmla="*/ 293570 h 1401573"/>
                <a:gd name="connsiteX92" fmla="*/ 812894 w 1612093"/>
                <a:gd name="connsiteY92" fmla="*/ 111125 h 1401573"/>
                <a:gd name="connsiteX93" fmla="*/ 773891 w 1612093"/>
                <a:gd name="connsiteY93" fmla="*/ 150128 h 1401573"/>
                <a:gd name="connsiteX94" fmla="*/ 900341 w 1612093"/>
                <a:gd name="connsiteY94" fmla="*/ 257077 h 1401573"/>
                <a:gd name="connsiteX95" fmla="*/ 919843 w 1612093"/>
                <a:gd name="connsiteY95" fmla="*/ 237576 h 1401573"/>
                <a:gd name="connsiteX96" fmla="*/ 909643 w 1612093"/>
                <a:gd name="connsiteY96" fmla="*/ 45962 h 1401573"/>
                <a:gd name="connsiteX97" fmla="*/ 861875 w 1612093"/>
                <a:gd name="connsiteY97" fmla="*/ 73541 h 1401573"/>
                <a:gd name="connsiteX98" fmla="*/ 956336 w 1612093"/>
                <a:gd name="connsiteY98" fmla="*/ 209573 h 1401573"/>
                <a:gd name="connsiteX99" fmla="*/ 980220 w 1612093"/>
                <a:gd name="connsiteY99" fmla="*/ 195783 h 1401573"/>
                <a:gd name="connsiteX100" fmla="*/ 1019962 w 1612093"/>
                <a:gd name="connsiteY100" fmla="*/ 8060 h 1401573"/>
                <a:gd name="connsiteX101" fmla="*/ 966683 w 1612093"/>
                <a:gd name="connsiteY101" fmla="*/ 22335 h 1401573"/>
                <a:gd name="connsiteX102" fmla="*/ 1022717 w 1612093"/>
                <a:gd name="connsiteY102" fmla="*/ 178181 h 1401573"/>
                <a:gd name="connsiteX103" fmla="*/ 1049357 w 1612093"/>
                <a:gd name="connsiteY103" fmla="*/ 171043 h 1401573"/>
                <a:gd name="connsiteX104" fmla="*/ 1136331 w 1612093"/>
                <a:gd name="connsiteY104" fmla="*/ 0 h 1401573"/>
                <a:gd name="connsiteX105" fmla="*/ 1081173 w 1612093"/>
                <a:gd name="connsiteY105" fmla="*/ 1 h 1401573"/>
                <a:gd name="connsiteX106" fmla="*/ 1094962 w 1612093"/>
                <a:gd name="connsiteY106" fmla="*/ 165038 h 1401573"/>
                <a:gd name="connsiteX107" fmla="*/ 1122542 w 1612093"/>
                <a:gd name="connsiteY107" fmla="*/ 165038 h 14015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</a:cxnLst>
              <a:rect l="l" t="t" r="r" b="b"/>
              <a:pathLst>
                <a:path w="1612093" h="1401573">
                  <a:moveTo>
                    <a:pt x="370131" y="245422"/>
                  </a:moveTo>
                  <a:cubicBezTo>
                    <a:pt x="218356" y="245422"/>
                    <a:pt x="95318" y="387555"/>
                    <a:pt x="95318" y="562884"/>
                  </a:cubicBezTo>
                  <a:cubicBezTo>
                    <a:pt x="95318" y="601237"/>
                    <a:pt x="101206" y="638002"/>
                    <a:pt x="111994" y="672038"/>
                  </a:cubicBezTo>
                  <a:lnTo>
                    <a:pt x="133076" y="714488"/>
                  </a:lnTo>
                  <a:lnTo>
                    <a:pt x="80762" y="733039"/>
                  </a:lnTo>
                  <a:cubicBezTo>
                    <a:pt x="54607" y="737187"/>
                    <a:pt x="27285" y="736533"/>
                    <a:pt x="0" y="730381"/>
                  </a:cubicBezTo>
                  <a:lnTo>
                    <a:pt x="0" y="730382"/>
                  </a:lnTo>
                  <a:cubicBezTo>
                    <a:pt x="22611" y="769546"/>
                    <a:pt x="60673" y="794228"/>
                    <a:pt x="102041" y="801174"/>
                  </a:cubicBezTo>
                  <a:lnTo>
                    <a:pt x="119485" y="801554"/>
                  </a:lnTo>
                  <a:lnTo>
                    <a:pt x="94521" y="810406"/>
                  </a:lnTo>
                  <a:cubicBezTo>
                    <a:pt x="68366" y="814554"/>
                    <a:pt x="41044" y="813900"/>
                    <a:pt x="13759" y="807748"/>
                  </a:cubicBezTo>
                  <a:lnTo>
                    <a:pt x="13759" y="807749"/>
                  </a:lnTo>
                  <a:cubicBezTo>
                    <a:pt x="53957" y="877374"/>
                    <a:pt x="142986" y="901229"/>
                    <a:pt x="212611" y="861031"/>
                  </a:cubicBezTo>
                  <a:lnTo>
                    <a:pt x="236834" y="839665"/>
                  </a:lnTo>
                  <a:lnTo>
                    <a:pt x="269364" y="858326"/>
                  </a:lnTo>
                  <a:cubicBezTo>
                    <a:pt x="283925" y="864958"/>
                    <a:pt x="299094" y="870196"/>
                    <a:pt x="314747" y="873896"/>
                  </a:cubicBezTo>
                  <a:lnTo>
                    <a:pt x="315322" y="873963"/>
                  </a:lnTo>
                  <a:lnTo>
                    <a:pt x="306760" y="930692"/>
                  </a:lnTo>
                  <a:lnTo>
                    <a:pt x="297320" y="932598"/>
                  </a:lnTo>
                  <a:cubicBezTo>
                    <a:pt x="243366" y="955419"/>
                    <a:pt x="205509" y="1008843"/>
                    <a:pt x="205509" y="1071109"/>
                  </a:cubicBezTo>
                  <a:cubicBezTo>
                    <a:pt x="205509" y="1117676"/>
                    <a:pt x="205510" y="1164243"/>
                    <a:pt x="205510" y="1210810"/>
                  </a:cubicBezTo>
                  <a:lnTo>
                    <a:pt x="205510" y="1401572"/>
                  </a:lnTo>
                  <a:lnTo>
                    <a:pt x="506157" y="1401572"/>
                  </a:lnTo>
                  <a:lnTo>
                    <a:pt x="506157" y="1210809"/>
                  </a:lnTo>
                  <a:lnTo>
                    <a:pt x="506157" y="1193315"/>
                  </a:lnTo>
                  <a:lnTo>
                    <a:pt x="707164" y="1116650"/>
                  </a:lnTo>
                  <a:cubicBezTo>
                    <a:pt x="723668" y="1110356"/>
                    <a:pt x="736058" y="1097967"/>
                    <a:pt x="742748" y="1083027"/>
                  </a:cubicBezTo>
                  <a:lnTo>
                    <a:pt x="744960" y="1073532"/>
                  </a:lnTo>
                  <a:lnTo>
                    <a:pt x="747066" y="1069589"/>
                  </a:lnTo>
                  <a:lnTo>
                    <a:pt x="747913" y="1060854"/>
                  </a:lnTo>
                  <a:lnTo>
                    <a:pt x="748311" y="1059145"/>
                  </a:lnTo>
                  <a:lnTo>
                    <a:pt x="748164" y="1058263"/>
                  </a:lnTo>
                  <a:lnTo>
                    <a:pt x="749517" y="1044307"/>
                  </a:lnTo>
                  <a:lnTo>
                    <a:pt x="721523" y="772336"/>
                  </a:lnTo>
                  <a:cubicBezTo>
                    <a:pt x="717906" y="737195"/>
                    <a:pt x="686486" y="711640"/>
                    <a:pt x="651344" y="715257"/>
                  </a:cubicBezTo>
                  <a:cubicBezTo>
                    <a:pt x="616203" y="718874"/>
                    <a:pt x="590648" y="750294"/>
                    <a:pt x="594265" y="785435"/>
                  </a:cubicBezTo>
                  <a:lnTo>
                    <a:pt x="617774" y="1013825"/>
                  </a:lnTo>
                  <a:lnTo>
                    <a:pt x="504054" y="1057198"/>
                  </a:lnTo>
                  <a:lnTo>
                    <a:pt x="499399" y="1026407"/>
                  </a:lnTo>
                  <a:cubicBezTo>
                    <a:pt x="486222" y="984043"/>
                    <a:pt x="454811" y="949714"/>
                    <a:pt x="414346" y="932598"/>
                  </a:cubicBezTo>
                  <a:lnTo>
                    <a:pt x="406279" y="930970"/>
                  </a:lnTo>
                  <a:lnTo>
                    <a:pt x="398146" y="877084"/>
                  </a:lnTo>
                  <a:lnTo>
                    <a:pt x="425515" y="873896"/>
                  </a:lnTo>
                  <a:cubicBezTo>
                    <a:pt x="550743" y="844294"/>
                    <a:pt x="644944" y="716297"/>
                    <a:pt x="644944" y="562884"/>
                  </a:cubicBezTo>
                  <a:cubicBezTo>
                    <a:pt x="644944" y="387555"/>
                    <a:pt x="521906" y="245422"/>
                    <a:pt x="370131" y="245422"/>
                  </a:cubicBezTo>
                  <a:close/>
                  <a:moveTo>
                    <a:pt x="1197012" y="227740"/>
                  </a:moveTo>
                  <a:cubicBezTo>
                    <a:pt x="1140715" y="220755"/>
                    <a:pt x="1083099" y="247228"/>
                    <a:pt x="1052950" y="299447"/>
                  </a:cubicBezTo>
                  <a:lnTo>
                    <a:pt x="1124996" y="297076"/>
                  </a:lnTo>
                  <a:lnTo>
                    <a:pt x="1108669" y="301834"/>
                  </a:lnTo>
                  <a:cubicBezTo>
                    <a:pt x="1070509" y="319250"/>
                    <a:pt x="1040132" y="352942"/>
                    <a:pt x="1028427" y="396624"/>
                  </a:cubicBezTo>
                  <a:cubicBezTo>
                    <a:pt x="1053190" y="383620"/>
                    <a:pt x="1079413" y="375916"/>
                    <a:pt x="1105750" y="373154"/>
                  </a:cubicBezTo>
                  <a:lnTo>
                    <a:pt x="1117477" y="374082"/>
                  </a:lnTo>
                  <a:lnTo>
                    <a:pt x="1109401" y="385389"/>
                  </a:lnTo>
                  <a:cubicBezTo>
                    <a:pt x="1079769" y="436057"/>
                    <a:pt x="1062467" y="497137"/>
                    <a:pt x="1062467" y="562885"/>
                  </a:cubicBezTo>
                  <a:cubicBezTo>
                    <a:pt x="1062467" y="694382"/>
                    <a:pt x="1131676" y="807206"/>
                    <a:pt x="1230311" y="855399"/>
                  </a:cubicBezTo>
                  <a:lnTo>
                    <a:pt x="1309742" y="873925"/>
                  </a:lnTo>
                  <a:lnTo>
                    <a:pt x="1301132" y="930971"/>
                  </a:lnTo>
                  <a:lnTo>
                    <a:pt x="1293065" y="932599"/>
                  </a:lnTo>
                  <a:cubicBezTo>
                    <a:pt x="1252600" y="949715"/>
                    <a:pt x="1221189" y="984044"/>
                    <a:pt x="1208013" y="1026408"/>
                  </a:cubicBezTo>
                  <a:lnTo>
                    <a:pt x="1207452" y="1030115"/>
                  </a:lnTo>
                  <a:lnTo>
                    <a:pt x="1075056" y="1094810"/>
                  </a:lnTo>
                  <a:lnTo>
                    <a:pt x="924299" y="921641"/>
                  </a:lnTo>
                  <a:cubicBezTo>
                    <a:pt x="901103" y="894996"/>
                    <a:pt x="860699" y="892201"/>
                    <a:pt x="834055" y="915397"/>
                  </a:cubicBezTo>
                  <a:cubicBezTo>
                    <a:pt x="807410" y="938593"/>
                    <a:pt x="804615" y="978997"/>
                    <a:pt x="827811" y="1005642"/>
                  </a:cubicBezTo>
                  <a:lnTo>
                    <a:pt x="1007334" y="1211853"/>
                  </a:lnTo>
                  <a:lnTo>
                    <a:pt x="1014723" y="1215530"/>
                  </a:lnTo>
                  <a:lnTo>
                    <a:pt x="1018995" y="1221107"/>
                  </a:lnTo>
                  <a:cubicBezTo>
                    <a:pt x="1025263" y="1226562"/>
                    <a:pt x="1032498" y="1230697"/>
                    <a:pt x="1040239" y="1233356"/>
                  </a:cubicBezTo>
                  <a:lnTo>
                    <a:pt x="1049403" y="1232789"/>
                  </a:lnTo>
                  <a:lnTo>
                    <a:pt x="1051164" y="1233665"/>
                  </a:lnTo>
                  <a:lnTo>
                    <a:pt x="1054766" y="1232457"/>
                  </a:lnTo>
                  <a:lnTo>
                    <a:pt x="1089102" y="1230331"/>
                  </a:lnTo>
                  <a:lnTo>
                    <a:pt x="1201254" y="1175529"/>
                  </a:lnTo>
                  <a:lnTo>
                    <a:pt x="1201254" y="1210810"/>
                  </a:lnTo>
                  <a:lnTo>
                    <a:pt x="1201254" y="1401573"/>
                  </a:lnTo>
                  <a:lnTo>
                    <a:pt x="1501901" y="1401573"/>
                  </a:lnTo>
                  <a:lnTo>
                    <a:pt x="1501901" y="1210811"/>
                  </a:lnTo>
                  <a:cubicBezTo>
                    <a:pt x="1501901" y="1164244"/>
                    <a:pt x="1501902" y="1117677"/>
                    <a:pt x="1501902" y="1071110"/>
                  </a:cubicBezTo>
                  <a:cubicBezTo>
                    <a:pt x="1501902" y="1008844"/>
                    <a:pt x="1464045" y="955420"/>
                    <a:pt x="1410091" y="932599"/>
                  </a:cubicBezTo>
                  <a:lnTo>
                    <a:pt x="1400652" y="930694"/>
                  </a:lnTo>
                  <a:lnTo>
                    <a:pt x="1391157" y="867782"/>
                  </a:lnTo>
                  <a:lnTo>
                    <a:pt x="1444250" y="855399"/>
                  </a:lnTo>
                  <a:cubicBezTo>
                    <a:pt x="1542884" y="807206"/>
                    <a:pt x="1612093" y="694382"/>
                    <a:pt x="1612093" y="562885"/>
                  </a:cubicBezTo>
                  <a:cubicBezTo>
                    <a:pt x="1612093" y="387556"/>
                    <a:pt x="1489055" y="245423"/>
                    <a:pt x="1337280" y="245423"/>
                  </a:cubicBezTo>
                  <a:cubicBezTo>
                    <a:pt x="1318308" y="245423"/>
                    <a:pt x="1299785" y="247644"/>
                    <a:pt x="1281896" y="251873"/>
                  </a:cubicBezTo>
                  <a:lnTo>
                    <a:pt x="1265102" y="257895"/>
                  </a:lnTo>
                  <a:lnTo>
                    <a:pt x="1251803" y="246165"/>
                  </a:lnTo>
                  <a:cubicBezTo>
                    <a:pt x="1234397" y="236115"/>
                    <a:pt x="1215778" y="230069"/>
                    <a:pt x="1197012" y="227740"/>
                  </a:cubicBezTo>
                  <a:close/>
                  <a:moveTo>
                    <a:pt x="736306" y="199109"/>
                  </a:moveTo>
                  <a:lnTo>
                    <a:pt x="708727" y="246878"/>
                  </a:lnTo>
                  <a:lnTo>
                    <a:pt x="858549" y="317455"/>
                  </a:lnTo>
                  <a:lnTo>
                    <a:pt x="872338" y="293570"/>
                  </a:lnTo>
                  <a:close/>
                  <a:moveTo>
                    <a:pt x="812894" y="111125"/>
                  </a:moveTo>
                  <a:lnTo>
                    <a:pt x="773891" y="150128"/>
                  </a:lnTo>
                  <a:lnTo>
                    <a:pt x="900341" y="257077"/>
                  </a:lnTo>
                  <a:lnTo>
                    <a:pt x="919843" y="237576"/>
                  </a:lnTo>
                  <a:close/>
                  <a:moveTo>
                    <a:pt x="909643" y="45962"/>
                  </a:moveTo>
                  <a:lnTo>
                    <a:pt x="861875" y="73541"/>
                  </a:lnTo>
                  <a:lnTo>
                    <a:pt x="956336" y="209573"/>
                  </a:lnTo>
                  <a:lnTo>
                    <a:pt x="980220" y="195783"/>
                  </a:lnTo>
                  <a:close/>
                  <a:moveTo>
                    <a:pt x="1019962" y="8060"/>
                  </a:moveTo>
                  <a:lnTo>
                    <a:pt x="966683" y="22335"/>
                  </a:lnTo>
                  <a:lnTo>
                    <a:pt x="1022717" y="178181"/>
                  </a:lnTo>
                  <a:lnTo>
                    <a:pt x="1049357" y="171043"/>
                  </a:lnTo>
                  <a:close/>
                  <a:moveTo>
                    <a:pt x="1136331" y="0"/>
                  </a:moveTo>
                  <a:lnTo>
                    <a:pt x="1081173" y="1"/>
                  </a:lnTo>
                  <a:lnTo>
                    <a:pt x="1094962" y="165038"/>
                  </a:lnTo>
                  <a:lnTo>
                    <a:pt x="1122542" y="16503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禁止 79"/>
            <p:cNvSpPr/>
            <p:nvPr/>
          </p:nvSpPr>
          <p:spPr bwMode="auto">
            <a:xfrm>
              <a:off x="-428348" y="4857038"/>
              <a:ext cx="1551007" cy="1551007"/>
            </a:xfrm>
            <a:prstGeom prst="noSmoking">
              <a:avLst>
                <a:gd name="adj" fmla="val 8481"/>
              </a:avLst>
            </a:prstGeom>
            <a:solidFill>
              <a:srgbClr val="FF0000">
                <a:alpha val="30000"/>
              </a:srgbClr>
            </a:solidFill>
            <a:ln w="571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706547261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29</Words>
  <Application>Microsoft Office PowerPoint</Application>
  <PresentationFormat>A4 210 x 297 mm</PresentationFormat>
  <Paragraphs>9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0" baseType="lpstr">
      <vt:lpstr>ＭＳ Ｐゴシック</vt:lpstr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pop781_車内私語禁止</dc:title>
  <dc:subject>pop781_車内私語禁止</dc:subject>
  <dc:creator>http://www.digipot.net</dc:creator>
  <cp:lastModifiedBy/>
  <cp:revision>1</cp:revision>
  <dcterms:created xsi:type="dcterms:W3CDTF">2014-07-30T05:46:34Z</dcterms:created>
  <dcterms:modified xsi:type="dcterms:W3CDTF">2016-09-14T08:29:18Z</dcterms:modified>
  <cp:version>1</cp:version>
</cp:coreProperties>
</file>