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1" r:id="rId3"/>
    <p:sldId id="273" r:id="rId4"/>
    <p:sldId id="278" r:id="rId5"/>
    <p:sldId id="267" r:id="rId6"/>
    <p:sldId id="282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3" d="100"/>
          <a:sy n="43" d="100"/>
        </p:scale>
        <p:origin x="1478" y="6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088740" y="0"/>
            <a:ext cx="4493538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4000" dirty="0"/>
              <a:t>ココには</a:t>
            </a:r>
            <a:endParaRPr lang="en-US" altLang="ja-JP" sz="14000" dirty="0"/>
          </a:p>
          <a:p>
            <a:r>
              <a:rPr lang="ja-JP" altLang="en-US" sz="14000" dirty="0">
                <a:solidFill>
                  <a:srgbClr val="FFFF00"/>
                </a:solidFill>
              </a:rPr>
              <a:t>置かないで</a:t>
            </a:r>
            <a:endParaRPr lang="en-US" altLang="ja-JP" sz="14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043735" y="0"/>
            <a:ext cx="4493538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0400" b="1" spc="5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4000" dirty="0"/>
              <a:t>ココには</a:t>
            </a:r>
            <a:endParaRPr lang="en-US" altLang="ja-JP" sz="14000" dirty="0"/>
          </a:p>
          <a:p>
            <a:r>
              <a:rPr lang="ja-JP" altLang="en-US" sz="14000" dirty="0"/>
              <a:t>置かないで</a:t>
            </a:r>
            <a:endParaRPr lang="en-US" altLang="ja-JP" sz="14000" dirty="0"/>
          </a:p>
        </p:txBody>
      </p:sp>
    </p:spTree>
    <p:extLst>
      <p:ext uri="{BB962C8B-B14F-4D97-AF65-F5344CB8AC3E}">
        <p14:creationId xmlns:p14="http://schemas.microsoft.com/office/powerpoint/2010/main" val="3900538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818710" y="2387715"/>
            <a:ext cx="5205514" cy="5205514"/>
            <a:chOff x="7932219" y="2768093"/>
            <a:chExt cx="1562519" cy="1562519"/>
          </a:xfrm>
        </p:grpSpPr>
        <p:grpSp>
          <p:nvGrpSpPr>
            <p:cNvPr id="4" name="グループ化 3"/>
            <p:cNvGrpSpPr/>
            <p:nvPr/>
          </p:nvGrpSpPr>
          <p:grpSpPr>
            <a:xfrm>
              <a:off x="7932219" y="2768093"/>
              <a:ext cx="1562519" cy="1562519"/>
              <a:chOff x="2308268" y="2787288"/>
              <a:chExt cx="1562519" cy="1562519"/>
            </a:xfrm>
          </p:grpSpPr>
          <p:sp>
            <p:nvSpPr>
              <p:cNvPr id="18" name="ドーナツ 17"/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9" name="ドーナツ 18"/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" name="グループ化 4"/>
            <p:cNvGrpSpPr/>
            <p:nvPr/>
          </p:nvGrpSpPr>
          <p:grpSpPr>
            <a:xfrm>
              <a:off x="8295217" y="3037179"/>
              <a:ext cx="848784" cy="860214"/>
              <a:chOff x="10263734" y="3075374"/>
              <a:chExt cx="1262786" cy="1171506"/>
            </a:xfrm>
            <a:solidFill>
              <a:schemeClr val="tx1"/>
            </a:solidFill>
          </p:grpSpPr>
          <p:sp>
            <p:nvSpPr>
              <p:cNvPr id="13" name="楕円 12"/>
              <p:cNvSpPr/>
              <p:nvPr/>
            </p:nvSpPr>
            <p:spPr bwMode="auto">
              <a:xfrm>
                <a:off x="10766193" y="3075374"/>
                <a:ext cx="257866" cy="257864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台形 13"/>
              <p:cNvSpPr/>
              <p:nvPr/>
            </p:nvSpPr>
            <p:spPr bwMode="auto">
              <a:xfrm>
                <a:off x="10443610" y="3198085"/>
                <a:ext cx="903033" cy="1015990"/>
              </a:xfrm>
              <a:prstGeom prst="trapezoid">
                <a:avLst>
                  <a:gd name="adj" fmla="val 35337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台形 14"/>
              <p:cNvSpPr/>
              <p:nvPr/>
            </p:nvSpPr>
            <p:spPr bwMode="auto">
              <a:xfrm>
                <a:off x="10693386" y="3334655"/>
                <a:ext cx="406414" cy="85704"/>
              </a:xfrm>
              <a:prstGeom prst="trapezoid">
                <a:avLst>
                  <a:gd name="adj" fmla="val 26446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台形 15"/>
              <p:cNvSpPr/>
              <p:nvPr/>
            </p:nvSpPr>
            <p:spPr bwMode="auto">
              <a:xfrm>
                <a:off x="10634966" y="3517535"/>
                <a:ext cx="523254" cy="85704"/>
              </a:xfrm>
              <a:prstGeom prst="trapezoid">
                <a:avLst>
                  <a:gd name="adj" fmla="val 29409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台形 16"/>
              <p:cNvSpPr/>
              <p:nvPr/>
            </p:nvSpPr>
            <p:spPr bwMode="auto">
              <a:xfrm>
                <a:off x="10263734" y="4142874"/>
                <a:ext cx="1262786" cy="104006"/>
              </a:xfrm>
              <a:prstGeom prst="trapezoid">
                <a:avLst>
                  <a:gd name="adj" fmla="val 24086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" name="グループ化 5"/>
            <p:cNvGrpSpPr/>
            <p:nvPr/>
          </p:nvGrpSpPr>
          <p:grpSpPr>
            <a:xfrm>
              <a:off x="8295217" y="3044298"/>
              <a:ext cx="848784" cy="860214"/>
              <a:chOff x="10263734" y="3075374"/>
              <a:chExt cx="1262786" cy="1171506"/>
            </a:xfrm>
          </p:grpSpPr>
          <p:sp>
            <p:nvSpPr>
              <p:cNvPr id="7" name="楕円 6"/>
              <p:cNvSpPr/>
              <p:nvPr/>
            </p:nvSpPr>
            <p:spPr bwMode="auto">
              <a:xfrm>
                <a:off x="10766193" y="3075374"/>
                <a:ext cx="257866" cy="257864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台形 8"/>
              <p:cNvSpPr/>
              <p:nvPr/>
            </p:nvSpPr>
            <p:spPr bwMode="auto">
              <a:xfrm>
                <a:off x="10443610" y="3198085"/>
                <a:ext cx="903033" cy="1015990"/>
              </a:xfrm>
              <a:prstGeom prst="trapezoid">
                <a:avLst>
                  <a:gd name="adj" fmla="val 35337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台形 9"/>
              <p:cNvSpPr/>
              <p:nvPr/>
            </p:nvSpPr>
            <p:spPr bwMode="auto">
              <a:xfrm>
                <a:off x="10693386" y="3334655"/>
                <a:ext cx="406414" cy="85704"/>
              </a:xfrm>
              <a:prstGeom prst="trapezoid">
                <a:avLst>
                  <a:gd name="adj" fmla="val 26446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台形 10"/>
              <p:cNvSpPr/>
              <p:nvPr/>
            </p:nvSpPr>
            <p:spPr bwMode="auto">
              <a:xfrm>
                <a:off x="10634966" y="3517535"/>
                <a:ext cx="523254" cy="85704"/>
              </a:xfrm>
              <a:prstGeom prst="trapezoid">
                <a:avLst>
                  <a:gd name="adj" fmla="val 29409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台形 11"/>
              <p:cNvSpPr/>
              <p:nvPr/>
            </p:nvSpPr>
            <p:spPr bwMode="auto">
              <a:xfrm>
                <a:off x="10263734" y="4142874"/>
                <a:ext cx="1262786" cy="104006"/>
              </a:xfrm>
              <a:prstGeom prst="trapezoid">
                <a:avLst>
                  <a:gd name="adj" fmla="val 2408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テキスト ボックス 50"/>
          <p:cNvSpPr txBox="1"/>
          <p:nvPr/>
        </p:nvSpPr>
        <p:spPr>
          <a:xfrm>
            <a:off x="0" y="5978823"/>
            <a:ext cx="6858000" cy="304698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600" dirty="0">
                <a:solidFill>
                  <a:srgbClr val="FF0000"/>
                </a:solidFill>
              </a:rPr>
              <a:t>ココには</a:t>
            </a:r>
            <a:endParaRPr lang="en-US" altLang="ja-JP" sz="9600" dirty="0">
              <a:solidFill>
                <a:srgbClr val="FF0000"/>
              </a:solidFill>
            </a:endParaRPr>
          </a:p>
          <a:p>
            <a:r>
              <a:rPr lang="ja-JP" altLang="en-US" sz="9600" dirty="0"/>
              <a:t>置かないで</a:t>
            </a:r>
          </a:p>
        </p:txBody>
      </p:sp>
      <p:grpSp>
        <p:nvGrpSpPr>
          <p:cNvPr id="4" name="グループ化 3"/>
          <p:cNvGrpSpPr/>
          <p:nvPr/>
        </p:nvGrpSpPr>
        <p:grpSpPr>
          <a:xfrm>
            <a:off x="1210054" y="1217585"/>
            <a:ext cx="4422826" cy="4422826"/>
            <a:chOff x="7932219" y="2768093"/>
            <a:chExt cx="1562519" cy="1562519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7932219" y="2768093"/>
              <a:ext cx="1562519" cy="1562519"/>
              <a:chOff x="2308268" y="2787288"/>
              <a:chExt cx="1562519" cy="1562519"/>
            </a:xfrm>
          </p:grpSpPr>
          <p:sp>
            <p:nvSpPr>
              <p:cNvPr id="19" name="ドーナツ 18"/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" name="ドーナツ 19"/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" name="グループ化 5"/>
            <p:cNvGrpSpPr/>
            <p:nvPr/>
          </p:nvGrpSpPr>
          <p:grpSpPr>
            <a:xfrm>
              <a:off x="8295217" y="3037179"/>
              <a:ext cx="848784" cy="860214"/>
              <a:chOff x="10263734" y="3075374"/>
              <a:chExt cx="1262786" cy="1171506"/>
            </a:xfrm>
            <a:solidFill>
              <a:schemeClr val="tx1"/>
            </a:solidFill>
          </p:grpSpPr>
          <p:sp>
            <p:nvSpPr>
              <p:cNvPr id="14" name="楕円 13"/>
              <p:cNvSpPr/>
              <p:nvPr/>
            </p:nvSpPr>
            <p:spPr bwMode="auto">
              <a:xfrm>
                <a:off x="10766193" y="3075374"/>
                <a:ext cx="257866" cy="257864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台形 14"/>
              <p:cNvSpPr/>
              <p:nvPr/>
            </p:nvSpPr>
            <p:spPr bwMode="auto">
              <a:xfrm>
                <a:off x="10443610" y="3198085"/>
                <a:ext cx="903033" cy="1015990"/>
              </a:xfrm>
              <a:prstGeom prst="trapezoid">
                <a:avLst>
                  <a:gd name="adj" fmla="val 35337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台形 15"/>
              <p:cNvSpPr/>
              <p:nvPr/>
            </p:nvSpPr>
            <p:spPr bwMode="auto">
              <a:xfrm>
                <a:off x="10693386" y="3334655"/>
                <a:ext cx="406414" cy="85704"/>
              </a:xfrm>
              <a:prstGeom prst="trapezoid">
                <a:avLst>
                  <a:gd name="adj" fmla="val 26446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台形 16"/>
              <p:cNvSpPr/>
              <p:nvPr/>
            </p:nvSpPr>
            <p:spPr bwMode="auto">
              <a:xfrm>
                <a:off x="10634966" y="3517535"/>
                <a:ext cx="523254" cy="85704"/>
              </a:xfrm>
              <a:prstGeom prst="trapezoid">
                <a:avLst>
                  <a:gd name="adj" fmla="val 29409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台形 17"/>
              <p:cNvSpPr/>
              <p:nvPr/>
            </p:nvSpPr>
            <p:spPr bwMode="auto">
              <a:xfrm>
                <a:off x="10263734" y="4142874"/>
                <a:ext cx="1262786" cy="104006"/>
              </a:xfrm>
              <a:prstGeom prst="trapezoid">
                <a:avLst>
                  <a:gd name="adj" fmla="val 24086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" name="グループ化 6"/>
            <p:cNvGrpSpPr/>
            <p:nvPr/>
          </p:nvGrpSpPr>
          <p:grpSpPr>
            <a:xfrm>
              <a:off x="8295217" y="3044298"/>
              <a:ext cx="848784" cy="860214"/>
              <a:chOff x="10263734" y="3075374"/>
              <a:chExt cx="1262786" cy="1171506"/>
            </a:xfrm>
          </p:grpSpPr>
          <p:sp>
            <p:nvSpPr>
              <p:cNvPr id="8" name="楕円 7"/>
              <p:cNvSpPr/>
              <p:nvPr/>
            </p:nvSpPr>
            <p:spPr bwMode="auto">
              <a:xfrm>
                <a:off x="10766193" y="3075374"/>
                <a:ext cx="257866" cy="257864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台形 9"/>
              <p:cNvSpPr/>
              <p:nvPr/>
            </p:nvSpPr>
            <p:spPr bwMode="auto">
              <a:xfrm>
                <a:off x="10443610" y="3198085"/>
                <a:ext cx="903033" cy="1015990"/>
              </a:xfrm>
              <a:prstGeom prst="trapezoid">
                <a:avLst>
                  <a:gd name="adj" fmla="val 35337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台形 10"/>
              <p:cNvSpPr/>
              <p:nvPr/>
            </p:nvSpPr>
            <p:spPr bwMode="auto">
              <a:xfrm>
                <a:off x="10693386" y="3334655"/>
                <a:ext cx="406414" cy="85704"/>
              </a:xfrm>
              <a:prstGeom prst="trapezoid">
                <a:avLst>
                  <a:gd name="adj" fmla="val 26446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台形 11"/>
              <p:cNvSpPr/>
              <p:nvPr/>
            </p:nvSpPr>
            <p:spPr bwMode="auto">
              <a:xfrm>
                <a:off x="10634966" y="3517535"/>
                <a:ext cx="523254" cy="85704"/>
              </a:xfrm>
              <a:prstGeom prst="trapezoid">
                <a:avLst>
                  <a:gd name="adj" fmla="val 29409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台形 12"/>
              <p:cNvSpPr/>
              <p:nvPr/>
            </p:nvSpPr>
            <p:spPr bwMode="auto">
              <a:xfrm>
                <a:off x="10263734" y="4142874"/>
                <a:ext cx="1262786" cy="104006"/>
              </a:xfrm>
              <a:prstGeom prst="trapezoid">
                <a:avLst>
                  <a:gd name="adj" fmla="val 2408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364925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ボックス 42"/>
          <p:cNvSpPr txBox="1"/>
          <p:nvPr/>
        </p:nvSpPr>
        <p:spPr>
          <a:xfrm>
            <a:off x="-46259" y="749187"/>
            <a:ext cx="6904259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搬入中の方へ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お願い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0" y="6393160"/>
            <a:ext cx="6858000" cy="304698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600" dirty="0">
                <a:solidFill>
                  <a:srgbClr val="FF0000"/>
                </a:solidFill>
              </a:rPr>
              <a:t>ココには</a:t>
            </a:r>
            <a:endParaRPr lang="en-US" altLang="ja-JP" sz="9600" dirty="0">
              <a:solidFill>
                <a:srgbClr val="FF0000"/>
              </a:solidFill>
            </a:endParaRPr>
          </a:p>
          <a:p>
            <a:r>
              <a:rPr lang="ja-JP" altLang="en-US" sz="9600" dirty="0"/>
              <a:t>置かないで</a:t>
            </a:r>
          </a:p>
        </p:txBody>
      </p:sp>
      <p:grpSp>
        <p:nvGrpSpPr>
          <p:cNvPr id="5" name="グループ化 4"/>
          <p:cNvGrpSpPr/>
          <p:nvPr/>
        </p:nvGrpSpPr>
        <p:grpSpPr>
          <a:xfrm>
            <a:off x="1840628" y="2837765"/>
            <a:ext cx="3161678" cy="3161678"/>
            <a:chOff x="7932219" y="2768093"/>
            <a:chExt cx="1562519" cy="1562519"/>
          </a:xfrm>
        </p:grpSpPr>
        <p:grpSp>
          <p:nvGrpSpPr>
            <p:cNvPr id="6" name="グループ化 5"/>
            <p:cNvGrpSpPr/>
            <p:nvPr/>
          </p:nvGrpSpPr>
          <p:grpSpPr>
            <a:xfrm>
              <a:off x="7932219" y="2768093"/>
              <a:ext cx="1562519" cy="1562519"/>
              <a:chOff x="2308268" y="2787288"/>
              <a:chExt cx="1562519" cy="1562519"/>
            </a:xfrm>
          </p:grpSpPr>
          <p:sp>
            <p:nvSpPr>
              <p:cNvPr id="21" name="ドーナツ 20"/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" name="ドーナツ 21"/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" name="グループ化 6"/>
            <p:cNvGrpSpPr/>
            <p:nvPr/>
          </p:nvGrpSpPr>
          <p:grpSpPr>
            <a:xfrm>
              <a:off x="8295217" y="3037179"/>
              <a:ext cx="848784" cy="860214"/>
              <a:chOff x="10263734" y="3075374"/>
              <a:chExt cx="1262786" cy="1171506"/>
            </a:xfrm>
            <a:solidFill>
              <a:schemeClr val="tx1"/>
            </a:solidFill>
          </p:grpSpPr>
          <p:sp>
            <p:nvSpPr>
              <p:cNvPr id="16" name="楕円 15"/>
              <p:cNvSpPr/>
              <p:nvPr/>
            </p:nvSpPr>
            <p:spPr bwMode="auto">
              <a:xfrm>
                <a:off x="10766193" y="3075374"/>
                <a:ext cx="257866" cy="257864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台形 16"/>
              <p:cNvSpPr/>
              <p:nvPr/>
            </p:nvSpPr>
            <p:spPr bwMode="auto">
              <a:xfrm>
                <a:off x="10443610" y="3198085"/>
                <a:ext cx="903033" cy="1015990"/>
              </a:xfrm>
              <a:prstGeom prst="trapezoid">
                <a:avLst>
                  <a:gd name="adj" fmla="val 35337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台形 17"/>
              <p:cNvSpPr/>
              <p:nvPr/>
            </p:nvSpPr>
            <p:spPr bwMode="auto">
              <a:xfrm>
                <a:off x="10693386" y="3334655"/>
                <a:ext cx="406414" cy="85704"/>
              </a:xfrm>
              <a:prstGeom prst="trapezoid">
                <a:avLst>
                  <a:gd name="adj" fmla="val 26446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台形 18"/>
              <p:cNvSpPr/>
              <p:nvPr/>
            </p:nvSpPr>
            <p:spPr bwMode="auto">
              <a:xfrm>
                <a:off x="10634966" y="3517535"/>
                <a:ext cx="523254" cy="85704"/>
              </a:xfrm>
              <a:prstGeom prst="trapezoid">
                <a:avLst>
                  <a:gd name="adj" fmla="val 29409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台形 19"/>
              <p:cNvSpPr/>
              <p:nvPr/>
            </p:nvSpPr>
            <p:spPr bwMode="auto">
              <a:xfrm>
                <a:off x="10263734" y="4142874"/>
                <a:ext cx="1262786" cy="104006"/>
              </a:xfrm>
              <a:prstGeom prst="trapezoid">
                <a:avLst>
                  <a:gd name="adj" fmla="val 24086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" name="グループ化 7"/>
            <p:cNvGrpSpPr/>
            <p:nvPr/>
          </p:nvGrpSpPr>
          <p:grpSpPr>
            <a:xfrm>
              <a:off x="8295217" y="3044298"/>
              <a:ext cx="848784" cy="860214"/>
              <a:chOff x="10263734" y="3075374"/>
              <a:chExt cx="1262786" cy="1171506"/>
            </a:xfrm>
          </p:grpSpPr>
          <p:sp>
            <p:nvSpPr>
              <p:cNvPr id="9" name="楕円 8"/>
              <p:cNvSpPr/>
              <p:nvPr/>
            </p:nvSpPr>
            <p:spPr bwMode="auto">
              <a:xfrm>
                <a:off x="10766193" y="3075374"/>
                <a:ext cx="257866" cy="257864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台形 11"/>
              <p:cNvSpPr/>
              <p:nvPr/>
            </p:nvSpPr>
            <p:spPr bwMode="auto">
              <a:xfrm>
                <a:off x="10443610" y="3198085"/>
                <a:ext cx="903033" cy="1015990"/>
              </a:xfrm>
              <a:prstGeom prst="trapezoid">
                <a:avLst>
                  <a:gd name="adj" fmla="val 35337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台形 12"/>
              <p:cNvSpPr/>
              <p:nvPr/>
            </p:nvSpPr>
            <p:spPr bwMode="auto">
              <a:xfrm>
                <a:off x="10693386" y="3334655"/>
                <a:ext cx="406414" cy="85704"/>
              </a:xfrm>
              <a:prstGeom prst="trapezoid">
                <a:avLst>
                  <a:gd name="adj" fmla="val 26446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台形 13"/>
              <p:cNvSpPr/>
              <p:nvPr/>
            </p:nvSpPr>
            <p:spPr bwMode="auto">
              <a:xfrm>
                <a:off x="10634966" y="3517535"/>
                <a:ext cx="523254" cy="85704"/>
              </a:xfrm>
              <a:prstGeom prst="trapezoid">
                <a:avLst>
                  <a:gd name="adj" fmla="val 29409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台形 14"/>
              <p:cNvSpPr/>
              <p:nvPr/>
            </p:nvSpPr>
            <p:spPr bwMode="auto">
              <a:xfrm>
                <a:off x="10263734" y="4142874"/>
                <a:ext cx="1262786" cy="104006"/>
              </a:xfrm>
              <a:prstGeom prst="trapezoid">
                <a:avLst>
                  <a:gd name="adj" fmla="val 2408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ボックス 42"/>
          <p:cNvSpPr txBox="1"/>
          <p:nvPr/>
        </p:nvSpPr>
        <p:spPr>
          <a:xfrm>
            <a:off x="-46259" y="749187"/>
            <a:ext cx="6904259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通行の妨げに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なりますので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0" y="6393160"/>
            <a:ext cx="6858000" cy="304698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600" dirty="0">
                <a:solidFill>
                  <a:srgbClr val="FF0000"/>
                </a:solidFill>
              </a:rPr>
              <a:t>ココには</a:t>
            </a:r>
            <a:endParaRPr lang="en-US" altLang="ja-JP" sz="9600" dirty="0">
              <a:solidFill>
                <a:srgbClr val="FF0000"/>
              </a:solidFill>
            </a:endParaRPr>
          </a:p>
          <a:p>
            <a:r>
              <a:rPr lang="ja-JP" altLang="en-US" sz="9600" dirty="0"/>
              <a:t>置かないで</a:t>
            </a:r>
          </a:p>
        </p:txBody>
      </p:sp>
      <p:grpSp>
        <p:nvGrpSpPr>
          <p:cNvPr id="5" name="グループ化 4"/>
          <p:cNvGrpSpPr/>
          <p:nvPr/>
        </p:nvGrpSpPr>
        <p:grpSpPr>
          <a:xfrm>
            <a:off x="1840628" y="2837765"/>
            <a:ext cx="3161678" cy="3161678"/>
            <a:chOff x="7932219" y="2768093"/>
            <a:chExt cx="1562519" cy="1562519"/>
          </a:xfrm>
        </p:grpSpPr>
        <p:grpSp>
          <p:nvGrpSpPr>
            <p:cNvPr id="6" name="グループ化 5"/>
            <p:cNvGrpSpPr/>
            <p:nvPr/>
          </p:nvGrpSpPr>
          <p:grpSpPr>
            <a:xfrm>
              <a:off x="7932219" y="2768093"/>
              <a:ext cx="1562519" cy="1562519"/>
              <a:chOff x="2308268" y="2787288"/>
              <a:chExt cx="1562519" cy="1562519"/>
            </a:xfrm>
          </p:grpSpPr>
          <p:sp>
            <p:nvSpPr>
              <p:cNvPr id="21" name="ドーナツ 20"/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" name="ドーナツ 21"/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" name="グループ化 6"/>
            <p:cNvGrpSpPr/>
            <p:nvPr/>
          </p:nvGrpSpPr>
          <p:grpSpPr>
            <a:xfrm>
              <a:off x="8295217" y="3037179"/>
              <a:ext cx="848784" cy="860214"/>
              <a:chOff x="10263734" y="3075374"/>
              <a:chExt cx="1262786" cy="1171506"/>
            </a:xfrm>
            <a:solidFill>
              <a:schemeClr val="tx1"/>
            </a:solidFill>
          </p:grpSpPr>
          <p:sp>
            <p:nvSpPr>
              <p:cNvPr id="16" name="楕円 15"/>
              <p:cNvSpPr/>
              <p:nvPr/>
            </p:nvSpPr>
            <p:spPr bwMode="auto">
              <a:xfrm>
                <a:off x="10766193" y="3075374"/>
                <a:ext cx="257866" cy="257864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台形 16"/>
              <p:cNvSpPr/>
              <p:nvPr/>
            </p:nvSpPr>
            <p:spPr bwMode="auto">
              <a:xfrm>
                <a:off x="10443610" y="3198085"/>
                <a:ext cx="903033" cy="1015990"/>
              </a:xfrm>
              <a:prstGeom prst="trapezoid">
                <a:avLst>
                  <a:gd name="adj" fmla="val 35337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台形 17"/>
              <p:cNvSpPr/>
              <p:nvPr/>
            </p:nvSpPr>
            <p:spPr bwMode="auto">
              <a:xfrm>
                <a:off x="10693386" y="3334655"/>
                <a:ext cx="406414" cy="85704"/>
              </a:xfrm>
              <a:prstGeom prst="trapezoid">
                <a:avLst>
                  <a:gd name="adj" fmla="val 26446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台形 18"/>
              <p:cNvSpPr/>
              <p:nvPr/>
            </p:nvSpPr>
            <p:spPr bwMode="auto">
              <a:xfrm>
                <a:off x="10634966" y="3517535"/>
                <a:ext cx="523254" cy="85704"/>
              </a:xfrm>
              <a:prstGeom prst="trapezoid">
                <a:avLst>
                  <a:gd name="adj" fmla="val 29409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台形 19"/>
              <p:cNvSpPr/>
              <p:nvPr/>
            </p:nvSpPr>
            <p:spPr bwMode="auto">
              <a:xfrm>
                <a:off x="10263734" y="4142874"/>
                <a:ext cx="1262786" cy="104006"/>
              </a:xfrm>
              <a:prstGeom prst="trapezoid">
                <a:avLst>
                  <a:gd name="adj" fmla="val 24086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" name="グループ化 7"/>
            <p:cNvGrpSpPr/>
            <p:nvPr/>
          </p:nvGrpSpPr>
          <p:grpSpPr>
            <a:xfrm>
              <a:off x="8295217" y="3044298"/>
              <a:ext cx="848784" cy="860214"/>
              <a:chOff x="10263734" y="3075374"/>
              <a:chExt cx="1262786" cy="1171506"/>
            </a:xfrm>
          </p:grpSpPr>
          <p:sp>
            <p:nvSpPr>
              <p:cNvPr id="9" name="楕円 8"/>
              <p:cNvSpPr/>
              <p:nvPr/>
            </p:nvSpPr>
            <p:spPr bwMode="auto">
              <a:xfrm>
                <a:off x="10766193" y="3075374"/>
                <a:ext cx="257866" cy="257864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台形 11"/>
              <p:cNvSpPr/>
              <p:nvPr/>
            </p:nvSpPr>
            <p:spPr bwMode="auto">
              <a:xfrm>
                <a:off x="10443610" y="3198085"/>
                <a:ext cx="903033" cy="1015990"/>
              </a:xfrm>
              <a:prstGeom prst="trapezoid">
                <a:avLst>
                  <a:gd name="adj" fmla="val 35337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台形 12"/>
              <p:cNvSpPr/>
              <p:nvPr/>
            </p:nvSpPr>
            <p:spPr bwMode="auto">
              <a:xfrm>
                <a:off x="10693386" y="3334655"/>
                <a:ext cx="406414" cy="85704"/>
              </a:xfrm>
              <a:prstGeom prst="trapezoid">
                <a:avLst>
                  <a:gd name="adj" fmla="val 26446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台形 13"/>
              <p:cNvSpPr/>
              <p:nvPr/>
            </p:nvSpPr>
            <p:spPr bwMode="auto">
              <a:xfrm>
                <a:off x="10634966" y="3517535"/>
                <a:ext cx="523254" cy="85704"/>
              </a:xfrm>
              <a:prstGeom prst="trapezoid">
                <a:avLst>
                  <a:gd name="adj" fmla="val 29409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台形 14"/>
              <p:cNvSpPr/>
              <p:nvPr/>
            </p:nvSpPr>
            <p:spPr bwMode="auto">
              <a:xfrm>
                <a:off x="10263734" y="4142874"/>
                <a:ext cx="1262786" cy="104006"/>
              </a:xfrm>
              <a:prstGeom prst="trapezoid">
                <a:avLst>
                  <a:gd name="adj" fmla="val 2408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8343872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Ｐゴシック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pop776_ココには置かないで</dc:title>
  <dc:subject>pop776_ココには置かないで</dc:subject>
  <dc:creator>http://www.digipot.net</dc:creator>
  <cp:lastModifiedBy/>
  <cp:revision>1</cp:revision>
  <dcterms:created xsi:type="dcterms:W3CDTF">2014-12-04T06:28:15Z</dcterms:created>
  <dcterms:modified xsi:type="dcterms:W3CDTF">2016-06-29T03:12:25Z</dcterms:modified>
  <cp:version>1</cp:version>
</cp:coreProperties>
</file>