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826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323050"/>
            <a:ext cx="9906000" cy="440120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ココには</a:t>
            </a:r>
            <a:endParaRPr lang="en-US" altLang="ja-JP" sz="14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置かないで</a:t>
            </a:r>
            <a:endParaRPr lang="en-US" altLang="ja-JP" sz="14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323050"/>
            <a:ext cx="9906000" cy="440120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/>
              <a:t>ココには</a:t>
            </a:r>
            <a:endParaRPr lang="en-US" altLang="ja-JP" sz="14000" dirty="0"/>
          </a:p>
          <a:p>
            <a:r>
              <a:rPr lang="ja-JP" altLang="en-US" sz="14000" dirty="0"/>
              <a:t>置かないで</a:t>
            </a:r>
            <a:endParaRPr lang="en-US" altLang="ja-JP" sz="140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297705" y="773705"/>
            <a:ext cx="5205514" cy="5205514"/>
            <a:chOff x="7932219" y="2768093"/>
            <a:chExt cx="1562519" cy="156251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18" name="ドーナツ 1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ドーナツ 1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3" name="楕円 12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7" name="楕円 6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台形 8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177844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</a:rPr>
              <a:t>ココには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置かないで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2880360" y="908720"/>
            <a:ext cx="4040204" cy="4040204"/>
            <a:chOff x="7932219" y="2768093"/>
            <a:chExt cx="1562519" cy="1562519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20" name="ドーナツ 1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ドーナツ 2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5" name="楕円 14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10" name="楕円 9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搬入中の方へお願い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451902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</a:rPr>
              <a:t>ココには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置かないで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3232484" y="1805912"/>
            <a:ext cx="3335956" cy="3335956"/>
            <a:chOff x="7932219" y="2768093"/>
            <a:chExt cx="1562519" cy="156251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21" name="ドーナツ 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ドーナツ 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6" name="楕円 15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9" name="楕円 8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通行の妨げとなりますので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451902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</a:rPr>
              <a:t>ココには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置かないで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3232484" y="1805912"/>
            <a:ext cx="3335956" cy="3335956"/>
            <a:chOff x="7932219" y="2768093"/>
            <a:chExt cx="1562519" cy="1562519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21" name="ドーナツ 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ドーナツ 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  <a:solidFill>
              <a:schemeClr val="tx1"/>
            </a:solidFill>
          </p:grpSpPr>
          <p:sp>
            <p:nvSpPr>
              <p:cNvPr id="16" name="楕円 15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8295217" y="3044298"/>
              <a:ext cx="848784" cy="860214"/>
              <a:chOff x="10263734" y="3075374"/>
              <a:chExt cx="1262786" cy="1171506"/>
            </a:xfrm>
          </p:grpSpPr>
          <p:sp>
            <p:nvSpPr>
              <p:cNvPr id="9" name="楕円 8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54536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pop776_ココには置かないで</dc:title>
  <dc:subject>pop776_ココには置かないで</dc:subject>
  <dc:creator>http://www.digipot.net</dc:creator>
  <cp:lastModifiedBy/>
  <cp:revision>1</cp:revision>
  <dcterms:created xsi:type="dcterms:W3CDTF">2014-12-04T06:28:23Z</dcterms:created>
  <dcterms:modified xsi:type="dcterms:W3CDTF">2016-06-29T03:12:23Z</dcterms:modified>
  <cp:version>1</cp:version>
</cp:coreProperties>
</file>