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478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作業中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作業中</a:t>
            </a:r>
            <a:endParaRPr lang="en-US" altLang="ja-JP" sz="18000" dirty="0"/>
          </a:p>
          <a:p>
            <a:r>
              <a:rPr lang="ja-JP" altLang="en-US" sz="18000" dirty="0">
                <a:solidFill>
                  <a:srgbClr val="FF0000"/>
                </a:solidFill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998730" y="2477725"/>
            <a:ext cx="5038686" cy="5038684"/>
            <a:chOff x="6058595" y="840681"/>
            <a:chExt cx="1562519" cy="1562519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6" name="ドーナツ 3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ドーナツ 3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13" name="角丸四角形 12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角丸四角形 13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 19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43010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作業中</a:t>
            </a:r>
            <a:endParaRPr lang="en-US" altLang="ja-JP" sz="144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430908" y="767535"/>
            <a:ext cx="3996184" cy="3996182"/>
            <a:chOff x="6058595" y="840681"/>
            <a:chExt cx="1562519" cy="1562519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6" name="ドーナツ 3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ドーナツ 3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28" name="角丸四角形 27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88610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作業中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注意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1694329" y="2428689"/>
            <a:ext cx="3469342" cy="3469340"/>
            <a:chOff x="6058595" y="840681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ドーナツ 3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88610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通行の方は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気をつけて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作業中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注意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1694329" y="2428689"/>
            <a:ext cx="3469342" cy="3469340"/>
            <a:chOff x="6058595" y="840681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ドーナツ 3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88668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pop771_作業中注意</dc:title>
  <dc:subject>pop771_作業中注意</dc:subject>
  <dc:creator>http://www.digipot.net</dc:creator>
  <cp:lastModifiedBy/>
  <cp:revision>1</cp:revision>
  <dcterms:created xsi:type="dcterms:W3CDTF">2014-07-30T05:46:22Z</dcterms:created>
  <dcterms:modified xsi:type="dcterms:W3CDTF">2016-06-29T02:22:54Z</dcterms:modified>
  <cp:version>1</cp:version>
</cp:coreProperties>
</file>