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826" y="2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endParaRPr kumimoji="1" lang="en-US" altLang="ja-JP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/>
              <a:t>作業中</a:t>
            </a:r>
            <a:endParaRPr lang="en-US" altLang="ja-JP" sz="18000" dirty="0"/>
          </a:p>
          <a:p>
            <a:r>
              <a:rPr lang="ja-JP" altLang="en-US" sz="18000" dirty="0">
                <a:solidFill>
                  <a:srgbClr val="FF0000"/>
                </a:solidFill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2328416" y="759411"/>
            <a:ext cx="5337304" cy="5337302"/>
            <a:chOff x="6058595" y="840681"/>
            <a:chExt cx="1562519" cy="1562519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5" name="ドーナツ 34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ドーナツ 35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27" name="角丸四角形 26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19" name="角丸四角形 18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角丸四角形 19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2998976" y="636063"/>
            <a:ext cx="3996184" cy="3996182"/>
            <a:chOff x="6058595" y="840681"/>
            <a:chExt cx="1562519" cy="1562519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6" name="ドーナツ 35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ドーナツ 36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28" name="角丸四角形 27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20" name="角丸四角形 19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立ち入らないで下さい！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3425696" y="1358770"/>
            <a:ext cx="3142744" cy="3142742"/>
            <a:chOff x="6058595" y="840681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8" name="ドーナツ 3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ドーナツ 3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30" name="角丸四角形 29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21" name="角丸四角形 20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通行の方は気をつけて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3425696" y="1358770"/>
            <a:ext cx="3142744" cy="3142742"/>
            <a:chOff x="6058595" y="840681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8" name="ドーナツ 3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ドーナツ 3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30" name="角丸四角形 29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21" name="角丸四角形 20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45729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pop771_作業中注意</dc:title>
  <dc:subject>pop771_作業中注意</dc:subject>
  <dc:creator>http://www.digipot.net</dc:creator>
  <cp:lastModifiedBy/>
  <cp:revision>1</cp:revision>
  <dcterms:created xsi:type="dcterms:W3CDTF">2014-07-30T05:46:34Z</dcterms:created>
  <dcterms:modified xsi:type="dcterms:W3CDTF">2016-06-29T02:22:56Z</dcterms:modified>
  <cp:version>1</cp:version>
</cp:coreProperties>
</file>