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478" y="6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工事中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>
                <a:solidFill>
                  <a:srgbClr val="FF0000"/>
                </a:solidFill>
              </a:rPr>
              <a:t>工事中</a:t>
            </a:r>
            <a:endParaRPr lang="en-US" altLang="ja-JP" sz="18000" dirty="0">
              <a:solidFill>
                <a:srgbClr val="FF0000"/>
              </a:solidFill>
            </a:endParaRPr>
          </a:p>
          <a:p>
            <a:r>
              <a:rPr lang="ja-JP" altLang="en-US" sz="18000" dirty="0"/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998730" y="2432720"/>
            <a:ext cx="5107904" cy="5107904"/>
            <a:chOff x="4184075" y="840681"/>
            <a:chExt cx="1562519" cy="1562519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0" name="ドーナツ 3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ドーナツ 4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28" name="平行四辺形 27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平行四辺形 29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平行四辺形 34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平行四辺形 36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6" name="平行四辺形 15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平行四辺形 16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平行四辺形 17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平行四辺形 20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43010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工事中</a:t>
            </a:r>
            <a:endParaRPr lang="en-US" altLang="ja-JP" sz="144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1654823" y="1037565"/>
            <a:ext cx="3795718" cy="3795718"/>
            <a:chOff x="4184075" y="840681"/>
            <a:chExt cx="1562519" cy="1562519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1" name="ドーナツ 4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ドーナツ 4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29" name="平行四辺形 28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平行四辺形 29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平行四辺形 30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平行四辺形 33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平行四辺形 36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7" name="平行四辺形 16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平行四辺形 17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平行四辺形 18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平行四辺形 21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平行四辺形 26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工事中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注意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57711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</a:t>
            </a:r>
            <a:br>
              <a:rPr lang="en-US" altLang="ja-JP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キケン！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905835" y="2516110"/>
            <a:ext cx="3293694" cy="3293694"/>
            <a:chOff x="4184075" y="840681"/>
            <a:chExt cx="1562519" cy="156251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4" name="ドーナツ 43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32" name="平行四辺形 31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平行四辺形 33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平行四辺形 36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平行四辺形 40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平行四辺形 41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9" name="平行四辺形 18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平行四辺形 19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平行四辺形 20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平行四辺形 29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711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下さい！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44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0000"/>
                </a:solidFill>
              </a:rPr>
              <a:t>工事中</a:t>
            </a:r>
            <a:endParaRPr lang="en-US" altLang="ja-JP" sz="12000" dirty="0">
              <a:solidFill>
                <a:srgbClr val="FF0000"/>
              </a:solidFill>
            </a:endParaRPr>
          </a:p>
          <a:p>
            <a:r>
              <a:rPr lang="ja-JP" altLang="en-US" sz="12000" dirty="0"/>
              <a:t>注意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905835" y="2516110"/>
            <a:ext cx="3293694" cy="3293694"/>
            <a:chOff x="4184075" y="840681"/>
            <a:chExt cx="1562519" cy="156251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3" name="ドーナツ 4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31" name="平行四辺形 30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平行四辺形 31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平行四辺形 40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8" name="平行四辺形 17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平行四辺形 18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平行四辺形 19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pop770_工事中注意</dc:title>
  <dc:subject>pop770_工事中注意</dc:subject>
  <dc:creator>http://www.digipot.net</dc:creator>
  <cp:lastModifiedBy/>
  <cp:revision>1</cp:revision>
  <dcterms:created xsi:type="dcterms:W3CDTF">2014-07-30T05:46:22Z</dcterms:created>
  <dcterms:modified xsi:type="dcterms:W3CDTF">2016-06-29T02:19:38Z</dcterms:modified>
  <cp:version>1</cp:version>
</cp:coreProperties>
</file>