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826" y="2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</a:t>
            </a:r>
            <a:endParaRPr kumimoji="1" lang="en-US" altLang="ja-JP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>
                <a:solidFill>
                  <a:srgbClr val="FF0000"/>
                </a:solidFill>
              </a:rPr>
              <a:t>工事中</a:t>
            </a:r>
            <a:endParaRPr lang="en-US" altLang="ja-JP" sz="18000" dirty="0">
              <a:solidFill>
                <a:srgbClr val="FF0000"/>
              </a:solidFill>
            </a:endParaRPr>
          </a:p>
          <a:p>
            <a:r>
              <a:rPr lang="ja-JP" altLang="en-US" sz="18000" dirty="0"/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2246664" y="722664"/>
            <a:ext cx="5480016" cy="5480016"/>
            <a:chOff x="4184075" y="840681"/>
            <a:chExt cx="1562519" cy="1562519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40" name="ドーナツ 39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ドーナツ 40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chemeClr val="tx1"/>
            </a:solidFill>
          </p:grpSpPr>
          <p:sp>
            <p:nvSpPr>
              <p:cNvPr id="28" name="平行四辺形 27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平行四辺形 28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平行四辺形 29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平行四辺形 32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平行四辺形 34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平行四辺形 35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平行四辺形 36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平行四辺形 37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rgbClr val="FFC000"/>
            </a:solidFill>
          </p:grpSpPr>
          <p:sp>
            <p:nvSpPr>
              <p:cNvPr id="16" name="平行四辺形 15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平行四辺形 16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平行四辺形 17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平行四辺形 20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平行四辺形 22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平行四辺形 23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平行四辺形 24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</a:t>
            </a:r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3145824" y="747649"/>
            <a:ext cx="3681696" cy="3681696"/>
            <a:chOff x="4184075" y="840681"/>
            <a:chExt cx="1562519" cy="1562519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41" name="ドーナツ 4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ドーナツ 4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chemeClr val="tx1"/>
            </a:solidFill>
          </p:grpSpPr>
          <p:sp>
            <p:nvSpPr>
              <p:cNvPr id="29" name="平行四辺形 28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平行四辺形 29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平行四辺形 30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平行四辺形 33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平行四辺形 35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平行四辺形 36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平行四辺形 37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平行四辺形 38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rgbClr val="FFC000"/>
            </a:solidFill>
          </p:grpSpPr>
          <p:sp>
            <p:nvSpPr>
              <p:cNvPr id="17" name="平行四辺形 16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平行四辺形 17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平行四辺形 18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平行四辺形 21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平行四辺形 23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平行四辺形 24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平行四辺形 26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危ない！キケン！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</a:t>
            </a:r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3419255" y="1354745"/>
            <a:ext cx="3134834" cy="3134834"/>
            <a:chOff x="4184075" y="840681"/>
            <a:chExt cx="1562519" cy="1562519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43" name="ドーナツ 42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ドーナツ 43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chemeClr val="tx1"/>
            </a:solidFill>
          </p:grpSpPr>
          <p:sp>
            <p:nvSpPr>
              <p:cNvPr id="31" name="平行四辺形 30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平行四辺形 31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平行四辺形 32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平行四辺形 35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平行四辺形 37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平行四辺形 38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平行四辺形 39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平行四辺形 40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rgbClr val="FFC000"/>
            </a:solidFill>
          </p:grpSpPr>
          <p:sp>
            <p:nvSpPr>
              <p:cNvPr id="18" name="平行四辺形 17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平行四辺形 18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平行四辺形 19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平行四辺形 22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平行四辺形 24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平行四辺形 27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平行四辺形 28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27773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立ち入らないで下さい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</a:t>
            </a:r>
            <a:r>
              <a:rPr kumimoji="1" lang="ja-JP" altLang="en-US" sz="12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3419255" y="1354745"/>
            <a:ext cx="3134834" cy="3134834"/>
            <a:chOff x="4184075" y="840681"/>
            <a:chExt cx="1562519" cy="1562519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43" name="ドーナツ 42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ドーナツ 43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chemeClr val="tx1"/>
            </a:solidFill>
          </p:grpSpPr>
          <p:sp>
            <p:nvSpPr>
              <p:cNvPr id="31" name="平行四辺形 30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平行四辺形 31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平行四辺形 32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平行四辺形 35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平行四辺形 37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平行四辺形 38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平行四辺形 39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平行四辺形 40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rgbClr val="FFC000"/>
            </a:solidFill>
          </p:grpSpPr>
          <p:sp>
            <p:nvSpPr>
              <p:cNvPr id="18" name="平行四辺形 17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平行四辺形 18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平行四辺形 19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平行四辺形 22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平行四辺形 24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平行四辺形 27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平行四辺形 28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pop770_工事中注意</dc:title>
  <dc:subject>pop770_工事中注意</dc:subject>
  <dc:creator>http://www.digipot.net</dc:creator>
  <cp:lastModifiedBy/>
  <cp:revision>1</cp:revision>
  <dcterms:created xsi:type="dcterms:W3CDTF">2014-07-30T05:46:34Z</dcterms:created>
  <dcterms:modified xsi:type="dcterms:W3CDTF">2016-06-29T02:19:40Z</dcterms:modified>
  <cp:version>1</cp:version>
</cp:coreProperties>
</file>