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315" y="5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不審者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要注意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/>
              <a:t>不審者</a:t>
            </a:r>
            <a:endParaRPr lang="en-US" altLang="ja-JP" sz="18000" dirty="0"/>
          </a:p>
          <a:p>
            <a:r>
              <a:rPr lang="ja-JP" altLang="en-US" sz="18000" dirty="0">
                <a:solidFill>
                  <a:srgbClr val="FF0000"/>
                </a:solidFill>
              </a:rPr>
              <a:t>要注意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368660" y="2747755"/>
            <a:ext cx="6172640" cy="4124460"/>
            <a:chOff x="1556868" y="7108164"/>
            <a:chExt cx="3935440" cy="2629598"/>
          </a:xfrm>
        </p:grpSpPr>
        <p:sp>
          <p:nvSpPr>
            <p:cNvPr id="4" name="星 24 3"/>
            <p:cNvSpPr/>
            <p:nvPr/>
          </p:nvSpPr>
          <p:spPr bwMode="auto">
            <a:xfrm>
              <a:off x="2001992" y="7108164"/>
              <a:ext cx="2898254" cy="2629598"/>
            </a:xfrm>
            <a:prstGeom prst="star24">
              <a:avLst>
                <a:gd name="adj" fmla="val 4337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1556868" y="7359063"/>
              <a:ext cx="3935440" cy="2221000"/>
              <a:chOff x="1556868" y="7359063"/>
              <a:chExt cx="3935440" cy="2221000"/>
            </a:xfrm>
          </p:grpSpPr>
          <p:grpSp>
            <p:nvGrpSpPr>
              <p:cNvPr id="6" name="グループ化 5"/>
              <p:cNvGrpSpPr/>
              <p:nvPr/>
            </p:nvGrpSpPr>
            <p:grpSpPr>
              <a:xfrm flipH="1">
                <a:off x="3911783" y="7359063"/>
                <a:ext cx="1580525" cy="1883160"/>
                <a:chOff x="2922309" y="3982835"/>
                <a:chExt cx="1580525" cy="1883160"/>
              </a:xfrm>
            </p:grpSpPr>
            <p:grpSp>
              <p:nvGrpSpPr>
                <p:cNvPr id="43" name="グループ化 42"/>
                <p:cNvGrpSpPr/>
                <p:nvPr/>
              </p:nvGrpSpPr>
              <p:grpSpPr>
                <a:xfrm>
                  <a:off x="3507167" y="3982835"/>
                  <a:ext cx="995667" cy="1883160"/>
                  <a:chOff x="7390358" y="1813137"/>
                  <a:chExt cx="492081" cy="930700"/>
                </a:xfrm>
                <a:solidFill>
                  <a:schemeClr val="tx1"/>
                </a:solidFill>
              </p:grpSpPr>
              <p:sp>
                <p:nvSpPr>
                  <p:cNvPr id="45" name="星 24 44"/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円/楕円 218"/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円/楕円 219"/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台形 47"/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円/楕円 221"/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片側の 2 つの角を丸めた四角形 49"/>
                  <p:cNvSpPr/>
                  <p:nvPr/>
                </p:nvSpPr>
                <p:spPr>
                  <a:xfrm>
                    <a:off x="7390836" y="2400933"/>
                    <a:ext cx="485775" cy="342904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フリーフォーム 50"/>
                  <p:cNvSpPr/>
                  <p:nvPr/>
                </p:nvSpPr>
                <p:spPr>
                  <a:xfrm>
                    <a:off x="7468456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 51"/>
                  <p:cNvSpPr/>
                  <p:nvPr/>
                </p:nvSpPr>
                <p:spPr>
                  <a:xfrm>
                    <a:off x="7675291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台形 52"/>
                  <p:cNvSpPr/>
                  <p:nvPr/>
                </p:nvSpPr>
                <p:spPr>
                  <a:xfrm rot="10800000">
                    <a:off x="7486333" y="2400936"/>
                    <a:ext cx="294780" cy="342899"/>
                  </a:xfrm>
                  <a:prstGeom prst="trapezoid">
                    <a:avLst>
                      <a:gd name="adj" fmla="val 25766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台形 53"/>
                  <p:cNvSpPr/>
                  <p:nvPr/>
                </p:nvSpPr>
                <p:spPr>
                  <a:xfrm rot="10800000">
                    <a:off x="7533958" y="2400934"/>
                    <a:ext cx="196604" cy="342899"/>
                  </a:xfrm>
                  <a:prstGeom prst="trapezoid">
                    <a:avLst>
                      <a:gd name="adj" fmla="val 36668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月 54"/>
                  <p:cNvSpPr/>
                  <p:nvPr/>
                </p:nvSpPr>
                <p:spPr>
                  <a:xfrm rot="16200000">
                    <a:off x="7611029" y="2171125"/>
                    <a:ext cx="50739" cy="163393"/>
                  </a:xfrm>
                  <a:prstGeom prst="moon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" name="フリーフォーム 43"/>
                <p:cNvSpPr/>
                <p:nvPr/>
              </p:nvSpPr>
              <p:spPr>
                <a:xfrm rot="19800000" flipH="1">
                  <a:off x="2922309" y="4727821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1556868" y="7441354"/>
                <a:ext cx="1528731" cy="1757387"/>
                <a:chOff x="5792976" y="2613441"/>
                <a:chExt cx="1528731" cy="1757387"/>
              </a:xfrm>
            </p:grpSpPr>
            <p:grpSp>
              <p:nvGrpSpPr>
                <p:cNvPr id="31" name="グループ化 30"/>
                <p:cNvGrpSpPr/>
                <p:nvPr/>
              </p:nvGrpSpPr>
              <p:grpSpPr>
                <a:xfrm>
                  <a:off x="6292529" y="2613441"/>
                  <a:ext cx="1029178" cy="1757387"/>
                  <a:chOff x="6292529" y="2613441"/>
                  <a:chExt cx="1029178" cy="1757387"/>
                </a:xfrm>
              </p:grpSpPr>
              <p:sp>
                <p:nvSpPr>
                  <p:cNvPr id="33" name="フリーフォーム 32"/>
                  <p:cNvSpPr/>
                  <p:nvPr/>
                </p:nvSpPr>
                <p:spPr bwMode="auto">
                  <a:xfrm>
                    <a:off x="6292529" y="2613441"/>
                    <a:ext cx="1029178" cy="818721"/>
                  </a:xfrm>
                  <a:custGeom>
                    <a:avLst/>
                    <a:gdLst>
                      <a:gd name="connsiteX0" fmla="*/ 750459 w 1134329"/>
                      <a:gd name="connsiteY0" fmla="*/ 372 h 902370"/>
                      <a:gd name="connsiteX1" fmla="*/ 771657 w 1134329"/>
                      <a:gd name="connsiteY1" fmla="*/ 6301 h 902370"/>
                      <a:gd name="connsiteX2" fmla="*/ 811654 w 1134329"/>
                      <a:gd name="connsiteY2" fmla="*/ 62371 h 902370"/>
                      <a:gd name="connsiteX3" fmla="*/ 811875 w 1134329"/>
                      <a:gd name="connsiteY3" fmla="*/ 62510 h 902370"/>
                      <a:gd name="connsiteX4" fmla="*/ 843456 w 1134329"/>
                      <a:gd name="connsiteY4" fmla="*/ 82359 h 902370"/>
                      <a:gd name="connsiteX5" fmla="*/ 862985 w 1134329"/>
                      <a:gd name="connsiteY5" fmla="*/ 116789 h 902370"/>
                      <a:gd name="connsiteX6" fmla="*/ 866670 w 1134329"/>
                      <a:gd name="connsiteY6" fmla="*/ 146529 h 902370"/>
                      <a:gd name="connsiteX7" fmla="*/ 865630 w 1134329"/>
                      <a:gd name="connsiteY7" fmla="*/ 151618 h 902370"/>
                      <a:gd name="connsiteX8" fmla="*/ 876480 w 1134329"/>
                      <a:gd name="connsiteY8" fmla="*/ 142866 h 902370"/>
                      <a:gd name="connsiteX9" fmla="*/ 907939 w 1134329"/>
                      <a:gd name="connsiteY9" fmla="*/ 137532 h 902370"/>
                      <a:gd name="connsiteX10" fmla="*/ 929137 w 1134329"/>
                      <a:gd name="connsiteY10" fmla="*/ 143461 h 902370"/>
                      <a:gd name="connsiteX11" fmla="*/ 969134 w 1134329"/>
                      <a:gd name="connsiteY11" fmla="*/ 199531 h 902370"/>
                      <a:gd name="connsiteX12" fmla="*/ 969355 w 1134329"/>
                      <a:gd name="connsiteY12" fmla="*/ 199670 h 902370"/>
                      <a:gd name="connsiteX13" fmla="*/ 1000936 w 1134329"/>
                      <a:gd name="connsiteY13" fmla="*/ 219519 h 902370"/>
                      <a:gd name="connsiteX14" fmla="*/ 1020465 w 1134329"/>
                      <a:gd name="connsiteY14" fmla="*/ 253949 h 902370"/>
                      <a:gd name="connsiteX15" fmla="*/ 1018168 w 1134329"/>
                      <a:gd name="connsiteY15" fmla="*/ 312957 h 902370"/>
                      <a:gd name="connsiteX16" fmla="*/ 1034951 w 1134329"/>
                      <a:gd name="connsiteY16" fmla="*/ 403178 h 902370"/>
                      <a:gd name="connsiteX17" fmla="*/ 1028502 w 1134329"/>
                      <a:gd name="connsiteY17" fmla="*/ 415126 h 902370"/>
                      <a:gd name="connsiteX18" fmla="*/ 1051997 w 1134329"/>
                      <a:gd name="connsiteY18" fmla="*/ 435142 h 902370"/>
                      <a:gd name="connsiteX19" fmla="*/ 1065654 w 1134329"/>
                      <a:gd name="connsiteY19" fmla="*/ 468771 h 902370"/>
                      <a:gd name="connsiteX20" fmla="*/ 1065875 w 1134329"/>
                      <a:gd name="connsiteY20" fmla="*/ 468910 h 902370"/>
                      <a:gd name="connsiteX21" fmla="*/ 1097456 w 1134329"/>
                      <a:gd name="connsiteY21" fmla="*/ 488759 h 902370"/>
                      <a:gd name="connsiteX22" fmla="*/ 1116985 w 1134329"/>
                      <a:gd name="connsiteY22" fmla="*/ 523189 h 902370"/>
                      <a:gd name="connsiteX23" fmla="*/ 1114688 w 1134329"/>
                      <a:gd name="connsiteY23" fmla="*/ 582197 h 902370"/>
                      <a:gd name="connsiteX24" fmla="*/ 1131471 w 1134329"/>
                      <a:gd name="connsiteY24" fmla="*/ 672418 h 902370"/>
                      <a:gd name="connsiteX25" fmla="*/ 1052849 w 1134329"/>
                      <a:gd name="connsiteY25" fmla="*/ 751394 h 902370"/>
                      <a:gd name="connsiteX26" fmla="*/ 1024704 w 1134329"/>
                      <a:gd name="connsiteY26" fmla="*/ 819065 h 902370"/>
                      <a:gd name="connsiteX27" fmla="*/ 928878 w 1134329"/>
                      <a:gd name="connsiteY27" fmla="*/ 827259 h 902370"/>
                      <a:gd name="connsiteX28" fmla="*/ 860399 w 1134329"/>
                      <a:gd name="connsiteY28" fmla="*/ 899452 h 902370"/>
                      <a:gd name="connsiteX29" fmla="*/ 759711 w 1134329"/>
                      <a:gd name="connsiteY29" fmla="*/ 855386 h 902370"/>
                      <a:gd name="connsiteX30" fmla="*/ 610144 w 1134329"/>
                      <a:gd name="connsiteY30" fmla="*/ 811847 h 902370"/>
                      <a:gd name="connsiteX31" fmla="*/ 544383 w 1134329"/>
                      <a:gd name="connsiteY31" fmla="*/ 763397 h 902370"/>
                      <a:gd name="connsiteX32" fmla="*/ 558435 w 1134329"/>
                      <a:gd name="connsiteY32" fmla="*/ 697997 h 902370"/>
                      <a:gd name="connsiteX33" fmla="*/ 555119 w 1134329"/>
                      <a:gd name="connsiteY33" fmla="*/ 694013 h 902370"/>
                      <a:gd name="connsiteX34" fmla="*/ 551594 w 1134329"/>
                      <a:gd name="connsiteY34" fmla="*/ 696629 h 902370"/>
                      <a:gd name="connsiteX35" fmla="*/ 524529 w 1134329"/>
                      <a:gd name="connsiteY35" fmla="*/ 705674 h 902370"/>
                      <a:gd name="connsiteX36" fmla="*/ 496384 w 1134329"/>
                      <a:gd name="connsiteY36" fmla="*/ 773345 h 902370"/>
                      <a:gd name="connsiteX37" fmla="*/ 400558 w 1134329"/>
                      <a:gd name="connsiteY37" fmla="*/ 781539 h 902370"/>
                      <a:gd name="connsiteX38" fmla="*/ 332079 w 1134329"/>
                      <a:gd name="connsiteY38" fmla="*/ 853732 h 902370"/>
                      <a:gd name="connsiteX39" fmla="*/ 231391 w 1134329"/>
                      <a:gd name="connsiteY39" fmla="*/ 809666 h 902370"/>
                      <a:gd name="connsiteX40" fmla="*/ 81824 w 1134329"/>
                      <a:gd name="connsiteY40" fmla="*/ 766127 h 902370"/>
                      <a:gd name="connsiteX41" fmla="*/ 16062 w 1134329"/>
                      <a:gd name="connsiteY41" fmla="*/ 717677 h 902370"/>
                      <a:gd name="connsiteX42" fmla="*/ 30114 w 1134329"/>
                      <a:gd name="connsiteY42" fmla="*/ 652277 h 902370"/>
                      <a:gd name="connsiteX43" fmla="*/ 442 w 1134329"/>
                      <a:gd name="connsiteY43" fmla="*/ 585179 h 902370"/>
                      <a:gd name="connsiteX44" fmla="*/ 54631 w 1134329"/>
                      <a:gd name="connsiteY44" fmla="*/ 525540 h 902370"/>
                      <a:gd name="connsiteX45" fmla="*/ 55149 w 1134329"/>
                      <a:gd name="connsiteY45" fmla="*/ 523968 h 902370"/>
                      <a:gd name="connsiteX46" fmla="*/ 79288 w 1134329"/>
                      <a:gd name="connsiteY46" fmla="*/ 438325 h 902370"/>
                      <a:gd name="connsiteX47" fmla="*/ 104955 w 1134329"/>
                      <a:gd name="connsiteY47" fmla="*/ 416342 h 902370"/>
                      <a:gd name="connsiteX48" fmla="*/ 111816 w 1134329"/>
                      <a:gd name="connsiteY48" fmla="*/ 413847 h 902370"/>
                      <a:gd name="connsiteX49" fmla="*/ 111812 w 1134329"/>
                      <a:gd name="connsiteY49" fmla="*/ 413667 h 902370"/>
                      <a:gd name="connsiteX50" fmla="*/ 126634 w 1134329"/>
                      <a:gd name="connsiteY50" fmla="*/ 383037 h 902370"/>
                      <a:gd name="connsiteX51" fmla="*/ 96962 w 1134329"/>
                      <a:gd name="connsiteY51" fmla="*/ 315939 h 902370"/>
                      <a:gd name="connsiteX52" fmla="*/ 151151 w 1134329"/>
                      <a:gd name="connsiteY52" fmla="*/ 256300 h 902370"/>
                      <a:gd name="connsiteX53" fmla="*/ 151669 w 1134329"/>
                      <a:gd name="connsiteY53" fmla="*/ 254728 h 902370"/>
                      <a:gd name="connsiteX54" fmla="*/ 175808 w 1134329"/>
                      <a:gd name="connsiteY54" fmla="*/ 169085 h 902370"/>
                      <a:gd name="connsiteX55" fmla="*/ 293237 w 1134329"/>
                      <a:gd name="connsiteY55" fmla="*/ 149519 h 902370"/>
                      <a:gd name="connsiteX56" fmla="*/ 293264 w 1134329"/>
                      <a:gd name="connsiteY56" fmla="*/ 149486 h 902370"/>
                      <a:gd name="connsiteX57" fmla="*/ 316617 w 1134329"/>
                      <a:gd name="connsiteY57" fmla="*/ 120059 h 902370"/>
                      <a:gd name="connsiteX58" fmla="*/ 337108 w 1134329"/>
                      <a:gd name="connsiteY58" fmla="*/ 109461 h 902370"/>
                      <a:gd name="connsiteX59" fmla="*/ 353609 w 1134329"/>
                      <a:gd name="connsiteY59" fmla="*/ 77645 h 902370"/>
                      <a:gd name="connsiteX60" fmla="*/ 471037 w 1134329"/>
                      <a:gd name="connsiteY60" fmla="*/ 58079 h 902370"/>
                      <a:gd name="connsiteX61" fmla="*/ 471064 w 1134329"/>
                      <a:gd name="connsiteY61" fmla="*/ 58046 h 902370"/>
                      <a:gd name="connsiteX62" fmla="*/ 494417 w 1134329"/>
                      <a:gd name="connsiteY62" fmla="*/ 28619 h 902370"/>
                      <a:gd name="connsiteX63" fmla="*/ 589433 w 1134329"/>
                      <a:gd name="connsiteY63" fmla="*/ 37767 h 902370"/>
                      <a:gd name="connsiteX64" fmla="*/ 589855 w 1134329"/>
                      <a:gd name="connsiteY64" fmla="*/ 37214 h 902370"/>
                      <a:gd name="connsiteX65" fmla="*/ 608402 w 1134329"/>
                      <a:gd name="connsiteY65" fmla="*/ 12875 h 902370"/>
                      <a:gd name="connsiteX66" fmla="*/ 635567 w 1134329"/>
                      <a:gd name="connsiteY66" fmla="*/ 678 h 902370"/>
                      <a:gd name="connsiteX67" fmla="*/ 667358 w 1134329"/>
                      <a:gd name="connsiteY67" fmla="*/ 5103 h 902370"/>
                      <a:gd name="connsiteX68" fmla="*/ 692045 w 1134329"/>
                      <a:gd name="connsiteY68" fmla="*/ 26224 h 902370"/>
                      <a:gd name="connsiteX69" fmla="*/ 692782 w 1134329"/>
                      <a:gd name="connsiteY69" fmla="*/ 26854 h 902370"/>
                      <a:gd name="connsiteX70" fmla="*/ 750459 w 1134329"/>
                      <a:gd name="connsiteY70" fmla="*/ 372 h 902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1134329" h="902370">
                        <a:moveTo>
                          <a:pt x="750459" y="372"/>
                        </a:moveTo>
                        <a:cubicBezTo>
                          <a:pt x="757629" y="1049"/>
                          <a:pt x="764785" y="3002"/>
                          <a:pt x="771657" y="6301"/>
                        </a:cubicBezTo>
                        <a:cubicBezTo>
                          <a:pt x="792601" y="16354"/>
                          <a:pt x="807619" y="37400"/>
                          <a:pt x="811654" y="62371"/>
                        </a:cubicBezTo>
                        <a:lnTo>
                          <a:pt x="811875" y="62510"/>
                        </a:lnTo>
                        <a:lnTo>
                          <a:pt x="843456" y="82359"/>
                        </a:lnTo>
                        <a:cubicBezTo>
                          <a:pt x="852282" y="91714"/>
                          <a:pt x="859063" y="103477"/>
                          <a:pt x="862985" y="116789"/>
                        </a:cubicBezTo>
                        <a:cubicBezTo>
                          <a:pt x="865836" y="126451"/>
                          <a:pt x="867059" y="136530"/>
                          <a:pt x="866670" y="146529"/>
                        </a:cubicBezTo>
                        <a:lnTo>
                          <a:pt x="865630" y="151618"/>
                        </a:lnTo>
                        <a:lnTo>
                          <a:pt x="876480" y="142866"/>
                        </a:lnTo>
                        <a:cubicBezTo>
                          <a:pt x="886395" y="138374"/>
                          <a:pt x="897184" y="136517"/>
                          <a:pt x="907939" y="137532"/>
                        </a:cubicBezTo>
                        <a:cubicBezTo>
                          <a:pt x="915109" y="138209"/>
                          <a:pt x="922265" y="140162"/>
                          <a:pt x="929137" y="143461"/>
                        </a:cubicBezTo>
                        <a:cubicBezTo>
                          <a:pt x="950081" y="153514"/>
                          <a:pt x="965099" y="174560"/>
                          <a:pt x="969134" y="199531"/>
                        </a:cubicBezTo>
                        <a:lnTo>
                          <a:pt x="969355" y="199670"/>
                        </a:lnTo>
                        <a:lnTo>
                          <a:pt x="1000936" y="219519"/>
                        </a:lnTo>
                        <a:cubicBezTo>
                          <a:pt x="1009762" y="228874"/>
                          <a:pt x="1016543" y="240637"/>
                          <a:pt x="1020465" y="253949"/>
                        </a:cubicBezTo>
                        <a:cubicBezTo>
                          <a:pt x="1026167" y="273274"/>
                          <a:pt x="1025355" y="294263"/>
                          <a:pt x="1018168" y="312957"/>
                        </a:cubicBezTo>
                        <a:cubicBezTo>
                          <a:pt x="1035834" y="338593"/>
                          <a:pt x="1042012" y="371827"/>
                          <a:pt x="1034951" y="403178"/>
                        </a:cubicBezTo>
                        <a:lnTo>
                          <a:pt x="1028502" y="415126"/>
                        </a:lnTo>
                        <a:lnTo>
                          <a:pt x="1051997" y="435142"/>
                        </a:lnTo>
                        <a:cubicBezTo>
                          <a:pt x="1058873" y="444781"/>
                          <a:pt x="1063637" y="456286"/>
                          <a:pt x="1065654" y="468771"/>
                        </a:cubicBezTo>
                        <a:lnTo>
                          <a:pt x="1065875" y="468910"/>
                        </a:lnTo>
                        <a:lnTo>
                          <a:pt x="1097456" y="488759"/>
                        </a:lnTo>
                        <a:cubicBezTo>
                          <a:pt x="1106282" y="498114"/>
                          <a:pt x="1113063" y="509877"/>
                          <a:pt x="1116985" y="523189"/>
                        </a:cubicBezTo>
                        <a:cubicBezTo>
                          <a:pt x="1122687" y="542514"/>
                          <a:pt x="1121875" y="563503"/>
                          <a:pt x="1114688" y="582197"/>
                        </a:cubicBezTo>
                        <a:cubicBezTo>
                          <a:pt x="1132354" y="607833"/>
                          <a:pt x="1138532" y="641067"/>
                          <a:pt x="1131471" y="672418"/>
                        </a:cubicBezTo>
                        <a:cubicBezTo>
                          <a:pt x="1122085" y="714098"/>
                          <a:pt x="1091012" y="745311"/>
                          <a:pt x="1052849" y="751394"/>
                        </a:cubicBezTo>
                        <a:cubicBezTo>
                          <a:pt x="1052667" y="777409"/>
                          <a:pt x="1042398" y="802081"/>
                          <a:pt x="1024704" y="819065"/>
                        </a:cubicBezTo>
                        <a:cubicBezTo>
                          <a:pt x="997819" y="844874"/>
                          <a:pt x="958985" y="848191"/>
                          <a:pt x="928878" y="827259"/>
                        </a:cubicBezTo>
                        <a:cubicBezTo>
                          <a:pt x="919141" y="863212"/>
                          <a:pt x="893069" y="890696"/>
                          <a:pt x="860399" y="899452"/>
                        </a:cubicBezTo>
                        <a:cubicBezTo>
                          <a:pt x="821900" y="909769"/>
                          <a:pt x="781721" y="892188"/>
                          <a:pt x="759711" y="855386"/>
                        </a:cubicBezTo>
                        <a:cubicBezTo>
                          <a:pt x="707764" y="890318"/>
                          <a:pt x="640293" y="870683"/>
                          <a:pt x="610144" y="811847"/>
                        </a:cubicBezTo>
                        <a:cubicBezTo>
                          <a:pt x="580528" y="815715"/>
                          <a:pt x="552719" y="795231"/>
                          <a:pt x="544383" y="763397"/>
                        </a:cubicBezTo>
                        <a:cubicBezTo>
                          <a:pt x="538345" y="740365"/>
                          <a:pt x="543682" y="715509"/>
                          <a:pt x="558435" y="697997"/>
                        </a:cubicBezTo>
                        <a:lnTo>
                          <a:pt x="555119" y="694013"/>
                        </a:lnTo>
                        <a:lnTo>
                          <a:pt x="551594" y="696629"/>
                        </a:lnTo>
                        <a:cubicBezTo>
                          <a:pt x="543167" y="701062"/>
                          <a:pt x="534070" y="704153"/>
                          <a:pt x="524529" y="705674"/>
                        </a:cubicBezTo>
                        <a:cubicBezTo>
                          <a:pt x="524347" y="731689"/>
                          <a:pt x="514078" y="756361"/>
                          <a:pt x="496384" y="773345"/>
                        </a:cubicBezTo>
                        <a:cubicBezTo>
                          <a:pt x="469499" y="799154"/>
                          <a:pt x="430665" y="802471"/>
                          <a:pt x="400558" y="781539"/>
                        </a:cubicBezTo>
                        <a:cubicBezTo>
                          <a:pt x="390821" y="817492"/>
                          <a:pt x="364749" y="844976"/>
                          <a:pt x="332079" y="853732"/>
                        </a:cubicBezTo>
                        <a:cubicBezTo>
                          <a:pt x="293580" y="864049"/>
                          <a:pt x="253400" y="846468"/>
                          <a:pt x="231391" y="809666"/>
                        </a:cubicBezTo>
                        <a:cubicBezTo>
                          <a:pt x="179443" y="844598"/>
                          <a:pt x="111973" y="824963"/>
                          <a:pt x="81824" y="766127"/>
                        </a:cubicBezTo>
                        <a:cubicBezTo>
                          <a:pt x="52207" y="769995"/>
                          <a:pt x="24398" y="749511"/>
                          <a:pt x="16062" y="717677"/>
                        </a:cubicBezTo>
                        <a:cubicBezTo>
                          <a:pt x="10024" y="694645"/>
                          <a:pt x="15362" y="669789"/>
                          <a:pt x="30114" y="652277"/>
                        </a:cubicBezTo>
                        <a:cubicBezTo>
                          <a:pt x="9184" y="638541"/>
                          <a:pt x="-2472" y="612181"/>
                          <a:pt x="442" y="585179"/>
                        </a:cubicBezTo>
                        <a:cubicBezTo>
                          <a:pt x="3860" y="553564"/>
                          <a:pt x="26360" y="528799"/>
                          <a:pt x="54631" y="525540"/>
                        </a:cubicBezTo>
                        <a:cubicBezTo>
                          <a:pt x="54799" y="525012"/>
                          <a:pt x="54981" y="524496"/>
                          <a:pt x="55149" y="523968"/>
                        </a:cubicBezTo>
                        <a:cubicBezTo>
                          <a:pt x="51353" y="492835"/>
                          <a:pt x="60207" y="461437"/>
                          <a:pt x="79288" y="438325"/>
                        </a:cubicBezTo>
                        <a:cubicBezTo>
                          <a:pt x="86825" y="429199"/>
                          <a:pt x="95533" y="421846"/>
                          <a:pt x="104955" y="416342"/>
                        </a:cubicBezTo>
                        <a:lnTo>
                          <a:pt x="111816" y="413847"/>
                        </a:lnTo>
                        <a:lnTo>
                          <a:pt x="111812" y="413667"/>
                        </a:lnTo>
                        <a:cubicBezTo>
                          <a:pt x="114236" y="402385"/>
                          <a:pt x="119258" y="391793"/>
                          <a:pt x="126634" y="383037"/>
                        </a:cubicBezTo>
                        <a:cubicBezTo>
                          <a:pt x="105704" y="369301"/>
                          <a:pt x="94048" y="342941"/>
                          <a:pt x="96962" y="315939"/>
                        </a:cubicBezTo>
                        <a:cubicBezTo>
                          <a:pt x="100380" y="284324"/>
                          <a:pt x="122880" y="259559"/>
                          <a:pt x="151151" y="256300"/>
                        </a:cubicBezTo>
                        <a:cubicBezTo>
                          <a:pt x="151319" y="255772"/>
                          <a:pt x="151501" y="255256"/>
                          <a:pt x="151669" y="254728"/>
                        </a:cubicBezTo>
                        <a:cubicBezTo>
                          <a:pt x="147873" y="223595"/>
                          <a:pt x="156727" y="192197"/>
                          <a:pt x="175808" y="169085"/>
                        </a:cubicBezTo>
                        <a:cubicBezTo>
                          <a:pt x="205957" y="132581"/>
                          <a:pt x="254836" y="124445"/>
                          <a:pt x="293237" y="149519"/>
                        </a:cubicBezTo>
                        <a:lnTo>
                          <a:pt x="293264" y="149486"/>
                        </a:lnTo>
                        <a:lnTo>
                          <a:pt x="316617" y="120059"/>
                        </a:lnTo>
                        <a:lnTo>
                          <a:pt x="337108" y="109461"/>
                        </a:lnTo>
                        <a:lnTo>
                          <a:pt x="353609" y="77645"/>
                        </a:lnTo>
                        <a:cubicBezTo>
                          <a:pt x="383757" y="41141"/>
                          <a:pt x="432637" y="33005"/>
                          <a:pt x="471037" y="58079"/>
                        </a:cubicBezTo>
                        <a:lnTo>
                          <a:pt x="471064" y="58046"/>
                        </a:lnTo>
                        <a:lnTo>
                          <a:pt x="494417" y="28619"/>
                        </a:lnTo>
                        <a:cubicBezTo>
                          <a:pt x="522665" y="6807"/>
                          <a:pt x="562724" y="8418"/>
                          <a:pt x="589433" y="37767"/>
                        </a:cubicBezTo>
                        <a:lnTo>
                          <a:pt x="589855" y="37214"/>
                        </a:lnTo>
                        <a:lnTo>
                          <a:pt x="608402" y="12875"/>
                        </a:lnTo>
                        <a:cubicBezTo>
                          <a:pt x="616325" y="6505"/>
                          <a:pt x="625613" y="2250"/>
                          <a:pt x="635567" y="678"/>
                        </a:cubicBezTo>
                        <a:cubicBezTo>
                          <a:pt x="646522" y="-1055"/>
                          <a:pt x="657471" y="581"/>
                          <a:pt x="667358" y="5103"/>
                        </a:cubicBezTo>
                        <a:lnTo>
                          <a:pt x="692045" y="26224"/>
                        </a:lnTo>
                        <a:lnTo>
                          <a:pt x="692782" y="26854"/>
                        </a:lnTo>
                        <a:cubicBezTo>
                          <a:pt x="707303" y="7799"/>
                          <a:pt x="728948" y="-1658"/>
                          <a:pt x="750459" y="37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34" name="グループ化 33"/>
                  <p:cNvGrpSpPr/>
                  <p:nvPr/>
                </p:nvGrpSpPr>
                <p:grpSpPr>
                  <a:xfrm>
                    <a:off x="6366777" y="2845260"/>
                    <a:ext cx="907428" cy="1525568"/>
                    <a:chOff x="7388148" y="1912834"/>
                    <a:chExt cx="494291" cy="831003"/>
                  </a:xfrm>
                  <a:solidFill>
                    <a:schemeClr val="tx1"/>
                  </a:solidFill>
                </p:grpSpPr>
                <p:sp>
                  <p:nvSpPr>
                    <p:cNvPr id="36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台形 37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円/楕円 194"/>
                    <p:cNvSpPr/>
                    <p:nvPr/>
                  </p:nvSpPr>
                  <p:spPr>
                    <a:xfrm>
                      <a:off x="7441637" y="1912834"/>
                      <a:ext cx="384175" cy="43571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片側の 2 つの角を丸めた四角形 39"/>
                    <p:cNvSpPr/>
                    <p:nvPr/>
                  </p:nvSpPr>
                  <p:spPr>
                    <a:xfrm>
                      <a:off x="7388148" y="2400933"/>
                      <a:ext cx="491151" cy="342904"/>
                    </a:xfrm>
                    <a:prstGeom prst="round2SameRect">
                      <a:avLst>
                        <a:gd name="adj1" fmla="val 48564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台形 40"/>
                    <p:cNvSpPr/>
                    <p:nvPr/>
                  </p:nvSpPr>
                  <p:spPr>
                    <a:xfrm rot="10800000">
                      <a:off x="7533958" y="2400932"/>
                      <a:ext cx="196604" cy="257617"/>
                    </a:xfrm>
                    <a:prstGeom prst="trapezoid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月 41"/>
                    <p:cNvSpPr/>
                    <p:nvPr/>
                  </p:nvSpPr>
                  <p:spPr>
                    <a:xfrm rot="16200000">
                      <a:off x="7611029" y="2171125"/>
                      <a:ext cx="50739" cy="163393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" name="フリーフォーム 34"/>
                  <p:cNvSpPr/>
                  <p:nvPr/>
                </p:nvSpPr>
                <p:spPr bwMode="auto">
                  <a:xfrm>
                    <a:off x="6465501" y="2791494"/>
                    <a:ext cx="696911" cy="317658"/>
                  </a:xfrm>
                  <a:custGeom>
                    <a:avLst/>
                    <a:gdLst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0900 w 781619"/>
                      <a:gd name="connsiteY30" fmla="*/ 319644 h 647674"/>
                      <a:gd name="connsiteX31" fmla="*/ 538 w 781619"/>
                      <a:gd name="connsiteY31" fmla="*/ 230085 h 647674"/>
                      <a:gd name="connsiteX32" fmla="*/ 386890 w 781619"/>
                      <a:gd name="connsiteY32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538 w 781619"/>
                      <a:gd name="connsiteY30" fmla="*/ 230085 h 647674"/>
                      <a:gd name="connsiteX31" fmla="*/ 386890 w 781619"/>
                      <a:gd name="connsiteY31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86890 w 781619"/>
                      <a:gd name="connsiteY30" fmla="*/ 0 h 64767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386890 w 781619"/>
                      <a:gd name="connsiteY29" fmla="*/ 40 h 64771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478330 w 781619"/>
                      <a:gd name="connsiteY29" fmla="*/ 91480 h 647714"/>
                      <a:gd name="connsiteX0" fmla="*/ 742881 w 781619"/>
                      <a:gd name="connsiteY0" fmla="*/ 228204 h 556234"/>
                      <a:gd name="connsiteX1" fmla="*/ 727250 w 781619"/>
                      <a:gd name="connsiteY1" fmla="*/ 245354 h 556234"/>
                      <a:gd name="connsiteX2" fmla="*/ 741394 w 781619"/>
                      <a:gd name="connsiteY2" fmla="*/ 274903 h 556234"/>
                      <a:gd name="connsiteX3" fmla="*/ 743788 w 781619"/>
                      <a:gd name="connsiteY3" fmla="*/ 308966 h 556234"/>
                      <a:gd name="connsiteX4" fmla="*/ 744144 w 781619"/>
                      <a:gd name="connsiteY4" fmla="*/ 310135 h 556234"/>
                      <a:gd name="connsiteX5" fmla="*/ 781316 w 781619"/>
                      <a:gd name="connsiteY5" fmla="*/ 354462 h 556234"/>
                      <a:gd name="connsiteX6" fmla="*/ 760962 w 781619"/>
                      <a:gd name="connsiteY6" fmla="*/ 404333 h 556234"/>
                      <a:gd name="connsiteX7" fmla="*/ 770601 w 781619"/>
                      <a:gd name="connsiteY7" fmla="*/ 452942 h 556234"/>
                      <a:gd name="connsiteX8" fmla="*/ 725491 w 781619"/>
                      <a:gd name="connsiteY8" fmla="*/ 488952 h 556234"/>
                      <a:gd name="connsiteX9" fmla="*/ 622893 w 781619"/>
                      <a:gd name="connsiteY9" fmla="*/ 521313 h 556234"/>
                      <a:gd name="connsiteX10" fmla="*/ 553825 w 781619"/>
                      <a:gd name="connsiteY10" fmla="*/ 554065 h 556234"/>
                      <a:gd name="connsiteX11" fmla="*/ 506851 w 781619"/>
                      <a:gd name="connsiteY11" fmla="*/ 500407 h 556234"/>
                      <a:gd name="connsiteX12" fmla="*/ 441118 w 781619"/>
                      <a:gd name="connsiteY12" fmla="*/ 494317 h 556234"/>
                      <a:gd name="connsiteX13" fmla="*/ 421811 w 781619"/>
                      <a:gd name="connsiteY13" fmla="*/ 444020 h 556234"/>
                      <a:gd name="connsiteX14" fmla="*/ 390809 w 781619"/>
                      <a:gd name="connsiteY14" fmla="*/ 426495 h 556234"/>
                      <a:gd name="connsiteX15" fmla="*/ 359808 w 781619"/>
                      <a:gd name="connsiteY15" fmla="*/ 444020 h 556234"/>
                      <a:gd name="connsiteX16" fmla="*/ 340501 w 781619"/>
                      <a:gd name="connsiteY16" fmla="*/ 494317 h 556234"/>
                      <a:gd name="connsiteX17" fmla="*/ 274768 w 781619"/>
                      <a:gd name="connsiteY17" fmla="*/ 500407 h 556234"/>
                      <a:gd name="connsiteX18" fmla="*/ 227793 w 781619"/>
                      <a:gd name="connsiteY18" fmla="*/ 554065 h 556234"/>
                      <a:gd name="connsiteX19" fmla="*/ 158725 w 781619"/>
                      <a:gd name="connsiteY19" fmla="*/ 521313 h 556234"/>
                      <a:gd name="connsiteX20" fmla="*/ 56128 w 781619"/>
                      <a:gd name="connsiteY20" fmla="*/ 488952 h 556234"/>
                      <a:gd name="connsiteX21" fmla="*/ 11018 w 781619"/>
                      <a:gd name="connsiteY21" fmla="*/ 452942 h 556234"/>
                      <a:gd name="connsiteX22" fmla="*/ 20657 w 781619"/>
                      <a:gd name="connsiteY22" fmla="*/ 404333 h 556234"/>
                      <a:gd name="connsiteX23" fmla="*/ 303 w 781619"/>
                      <a:gd name="connsiteY23" fmla="*/ 354462 h 556234"/>
                      <a:gd name="connsiteX24" fmla="*/ 37475 w 781619"/>
                      <a:gd name="connsiteY24" fmla="*/ 310135 h 556234"/>
                      <a:gd name="connsiteX25" fmla="*/ 37830 w 781619"/>
                      <a:gd name="connsiteY25" fmla="*/ 308966 h 556234"/>
                      <a:gd name="connsiteX26" fmla="*/ 40224 w 781619"/>
                      <a:gd name="connsiteY26" fmla="*/ 274903 h 556234"/>
                      <a:gd name="connsiteX27" fmla="*/ 51669 w 781619"/>
                      <a:gd name="connsiteY27" fmla="*/ 250992 h 556234"/>
                      <a:gd name="connsiteX28" fmla="*/ 478330 w 781619"/>
                      <a:gd name="connsiteY28" fmla="*/ 0 h 556234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27" fmla="*/ 51669 w 781619"/>
                      <a:gd name="connsiteY27" fmla="*/ 22788 h 328030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0" fmla="*/ 727250 w 781619"/>
                      <a:gd name="connsiteY0" fmla="*/ 0 h 310880"/>
                      <a:gd name="connsiteX1" fmla="*/ 741394 w 781619"/>
                      <a:gd name="connsiteY1" fmla="*/ 29549 h 310880"/>
                      <a:gd name="connsiteX2" fmla="*/ 743788 w 781619"/>
                      <a:gd name="connsiteY2" fmla="*/ 63612 h 310880"/>
                      <a:gd name="connsiteX3" fmla="*/ 744144 w 781619"/>
                      <a:gd name="connsiteY3" fmla="*/ 64781 h 310880"/>
                      <a:gd name="connsiteX4" fmla="*/ 781316 w 781619"/>
                      <a:gd name="connsiteY4" fmla="*/ 109108 h 310880"/>
                      <a:gd name="connsiteX5" fmla="*/ 760962 w 781619"/>
                      <a:gd name="connsiteY5" fmla="*/ 158979 h 310880"/>
                      <a:gd name="connsiteX6" fmla="*/ 770601 w 781619"/>
                      <a:gd name="connsiteY6" fmla="*/ 207588 h 310880"/>
                      <a:gd name="connsiteX7" fmla="*/ 725491 w 781619"/>
                      <a:gd name="connsiteY7" fmla="*/ 243598 h 310880"/>
                      <a:gd name="connsiteX8" fmla="*/ 622893 w 781619"/>
                      <a:gd name="connsiteY8" fmla="*/ 275959 h 310880"/>
                      <a:gd name="connsiteX9" fmla="*/ 553825 w 781619"/>
                      <a:gd name="connsiteY9" fmla="*/ 308711 h 310880"/>
                      <a:gd name="connsiteX10" fmla="*/ 506851 w 781619"/>
                      <a:gd name="connsiteY10" fmla="*/ 255053 h 310880"/>
                      <a:gd name="connsiteX11" fmla="*/ 441118 w 781619"/>
                      <a:gd name="connsiteY11" fmla="*/ 248963 h 310880"/>
                      <a:gd name="connsiteX12" fmla="*/ 421811 w 781619"/>
                      <a:gd name="connsiteY12" fmla="*/ 198666 h 310880"/>
                      <a:gd name="connsiteX13" fmla="*/ 390809 w 781619"/>
                      <a:gd name="connsiteY13" fmla="*/ 181141 h 310880"/>
                      <a:gd name="connsiteX14" fmla="*/ 359808 w 781619"/>
                      <a:gd name="connsiteY14" fmla="*/ 198666 h 310880"/>
                      <a:gd name="connsiteX15" fmla="*/ 340501 w 781619"/>
                      <a:gd name="connsiteY15" fmla="*/ 248963 h 310880"/>
                      <a:gd name="connsiteX16" fmla="*/ 274768 w 781619"/>
                      <a:gd name="connsiteY16" fmla="*/ 255053 h 310880"/>
                      <a:gd name="connsiteX17" fmla="*/ 227793 w 781619"/>
                      <a:gd name="connsiteY17" fmla="*/ 308711 h 310880"/>
                      <a:gd name="connsiteX18" fmla="*/ 158725 w 781619"/>
                      <a:gd name="connsiteY18" fmla="*/ 275959 h 310880"/>
                      <a:gd name="connsiteX19" fmla="*/ 56128 w 781619"/>
                      <a:gd name="connsiteY19" fmla="*/ 243598 h 310880"/>
                      <a:gd name="connsiteX20" fmla="*/ 11018 w 781619"/>
                      <a:gd name="connsiteY20" fmla="*/ 207588 h 310880"/>
                      <a:gd name="connsiteX21" fmla="*/ 20657 w 781619"/>
                      <a:gd name="connsiteY21" fmla="*/ 158979 h 310880"/>
                      <a:gd name="connsiteX22" fmla="*/ 303 w 781619"/>
                      <a:gd name="connsiteY22" fmla="*/ 109108 h 310880"/>
                      <a:gd name="connsiteX23" fmla="*/ 37475 w 781619"/>
                      <a:gd name="connsiteY23" fmla="*/ 64781 h 310880"/>
                      <a:gd name="connsiteX24" fmla="*/ 37830 w 781619"/>
                      <a:gd name="connsiteY24" fmla="*/ 63612 h 310880"/>
                      <a:gd name="connsiteX25" fmla="*/ 40224 w 781619"/>
                      <a:gd name="connsiteY25" fmla="*/ 29549 h 310880"/>
                      <a:gd name="connsiteX0" fmla="*/ 741394 w 781619"/>
                      <a:gd name="connsiteY0" fmla="*/ 0 h 281331"/>
                      <a:gd name="connsiteX1" fmla="*/ 743788 w 781619"/>
                      <a:gd name="connsiteY1" fmla="*/ 34063 h 281331"/>
                      <a:gd name="connsiteX2" fmla="*/ 744144 w 781619"/>
                      <a:gd name="connsiteY2" fmla="*/ 35232 h 281331"/>
                      <a:gd name="connsiteX3" fmla="*/ 781316 w 781619"/>
                      <a:gd name="connsiteY3" fmla="*/ 79559 h 281331"/>
                      <a:gd name="connsiteX4" fmla="*/ 760962 w 781619"/>
                      <a:gd name="connsiteY4" fmla="*/ 129430 h 281331"/>
                      <a:gd name="connsiteX5" fmla="*/ 770601 w 781619"/>
                      <a:gd name="connsiteY5" fmla="*/ 178039 h 281331"/>
                      <a:gd name="connsiteX6" fmla="*/ 725491 w 781619"/>
                      <a:gd name="connsiteY6" fmla="*/ 214049 h 281331"/>
                      <a:gd name="connsiteX7" fmla="*/ 622893 w 781619"/>
                      <a:gd name="connsiteY7" fmla="*/ 246410 h 281331"/>
                      <a:gd name="connsiteX8" fmla="*/ 553825 w 781619"/>
                      <a:gd name="connsiteY8" fmla="*/ 279162 h 281331"/>
                      <a:gd name="connsiteX9" fmla="*/ 506851 w 781619"/>
                      <a:gd name="connsiteY9" fmla="*/ 225504 h 281331"/>
                      <a:gd name="connsiteX10" fmla="*/ 441118 w 781619"/>
                      <a:gd name="connsiteY10" fmla="*/ 219414 h 281331"/>
                      <a:gd name="connsiteX11" fmla="*/ 421811 w 781619"/>
                      <a:gd name="connsiteY11" fmla="*/ 169117 h 281331"/>
                      <a:gd name="connsiteX12" fmla="*/ 390809 w 781619"/>
                      <a:gd name="connsiteY12" fmla="*/ 151592 h 281331"/>
                      <a:gd name="connsiteX13" fmla="*/ 359808 w 781619"/>
                      <a:gd name="connsiteY13" fmla="*/ 169117 h 281331"/>
                      <a:gd name="connsiteX14" fmla="*/ 340501 w 781619"/>
                      <a:gd name="connsiteY14" fmla="*/ 219414 h 281331"/>
                      <a:gd name="connsiteX15" fmla="*/ 274768 w 781619"/>
                      <a:gd name="connsiteY15" fmla="*/ 225504 h 281331"/>
                      <a:gd name="connsiteX16" fmla="*/ 227793 w 781619"/>
                      <a:gd name="connsiteY16" fmla="*/ 279162 h 281331"/>
                      <a:gd name="connsiteX17" fmla="*/ 158725 w 781619"/>
                      <a:gd name="connsiteY17" fmla="*/ 246410 h 281331"/>
                      <a:gd name="connsiteX18" fmla="*/ 56128 w 781619"/>
                      <a:gd name="connsiteY18" fmla="*/ 214049 h 281331"/>
                      <a:gd name="connsiteX19" fmla="*/ 11018 w 781619"/>
                      <a:gd name="connsiteY19" fmla="*/ 178039 h 281331"/>
                      <a:gd name="connsiteX20" fmla="*/ 20657 w 781619"/>
                      <a:gd name="connsiteY20" fmla="*/ 129430 h 281331"/>
                      <a:gd name="connsiteX21" fmla="*/ 303 w 781619"/>
                      <a:gd name="connsiteY21" fmla="*/ 79559 h 281331"/>
                      <a:gd name="connsiteX22" fmla="*/ 37475 w 781619"/>
                      <a:gd name="connsiteY22" fmla="*/ 35232 h 281331"/>
                      <a:gd name="connsiteX23" fmla="*/ 37830 w 781619"/>
                      <a:gd name="connsiteY23" fmla="*/ 34063 h 281331"/>
                      <a:gd name="connsiteX24" fmla="*/ 40224 w 781619"/>
                      <a:gd name="connsiteY24" fmla="*/ 0 h 281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81619" h="281331">
                        <a:moveTo>
                          <a:pt x="741394" y="0"/>
                        </a:moveTo>
                        <a:cubicBezTo>
                          <a:pt x="744223" y="10874"/>
                          <a:pt x="745091" y="22493"/>
                          <a:pt x="743788" y="34063"/>
                        </a:cubicBezTo>
                        <a:cubicBezTo>
                          <a:pt x="743904" y="34456"/>
                          <a:pt x="744029" y="34840"/>
                          <a:pt x="744144" y="35232"/>
                        </a:cubicBezTo>
                        <a:cubicBezTo>
                          <a:pt x="763537" y="37654"/>
                          <a:pt x="778971" y="56061"/>
                          <a:pt x="781316" y="79559"/>
                        </a:cubicBezTo>
                        <a:cubicBezTo>
                          <a:pt x="783315" y="99628"/>
                          <a:pt x="775319" y="119220"/>
                          <a:pt x="760962" y="129430"/>
                        </a:cubicBezTo>
                        <a:cubicBezTo>
                          <a:pt x="771081" y="142446"/>
                          <a:pt x="774742" y="160920"/>
                          <a:pt x="770601" y="178039"/>
                        </a:cubicBezTo>
                        <a:cubicBezTo>
                          <a:pt x="764882" y="201699"/>
                          <a:pt x="745806" y="216924"/>
                          <a:pt x="725491" y="214049"/>
                        </a:cubicBezTo>
                        <a:cubicBezTo>
                          <a:pt x="704810" y="257779"/>
                          <a:pt x="658527" y="272373"/>
                          <a:pt x="622893" y="246410"/>
                        </a:cubicBezTo>
                        <a:cubicBezTo>
                          <a:pt x="607796" y="273763"/>
                          <a:pt x="580234" y="286830"/>
                          <a:pt x="553825" y="279162"/>
                        </a:cubicBezTo>
                        <a:cubicBezTo>
                          <a:pt x="531414" y="272654"/>
                          <a:pt x="513530" y="252227"/>
                          <a:pt x="506851" y="225504"/>
                        </a:cubicBezTo>
                        <a:cubicBezTo>
                          <a:pt x="486199" y="241062"/>
                          <a:pt x="459560" y="238597"/>
                          <a:pt x="441118" y="219414"/>
                        </a:cubicBezTo>
                        <a:cubicBezTo>
                          <a:pt x="428980" y="206791"/>
                          <a:pt x="421936" y="188453"/>
                          <a:pt x="421811" y="169117"/>
                        </a:cubicBezTo>
                        <a:lnTo>
                          <a:pt x="390809" y="151592"/>
                        </a:lnTo>
                        <a:lnTo>
                          <a:pt x="359808" y="169117"/>
                        </a:lnTo>
                        <a:cubicBezTo>
                          <a:pt x="359683" y="188453"/>
                          <a:pt x="352638" y="206791"/>
                          <a:pt x="340501" y="219414"/>
                        </a:cubicBezTo>
                        <a:cubicBezTo>
                          <a:pt x="322059" y="238597"/>
                          <a:pt x="295420" y="241062"/>
                          <a:pt x="274768" y="225504"/>
                        </a:cubicBezTo>
                        <a:cubicBezTo>
                          <a:pt x="268089" y="252227"/>
                          <a:pt x="250204" y="272654"/>
                          <a:pt x="227793" y="279162"/>
                        </a:cubicBezTo>
                        <a:cubicBezTo>
                          <a:pt x="201385" y="286830"/>
                          <a:pt x="173823" y="273763"/>
                          <a:pt x="158725" y="246410"/>
                        </a:cubicBezTo>
                        <a:cubicBezTo>
                          <a:pt x="123091" y="272373"/>
                          <a:pt x="76809" y="257779"/>
                          <a:pt x="56128" y="214049"/>
                        </a:cubicBezTo>
                        <a:cubicBezTo>
                          <a:pt x="35812" y="216924"/>
                          <a:pt x="16736" y="201699"/>
                          <a:pt x="11018" y="178039"/>
                        </a:cubicBezTo>
                        <a:cubicBezTo>
                          <a:pt x="6876" y="160920"/>
                          <a:pt x="10537" y="142446"/>
                          <a:pt x="20657" y="129430"/>
                        </a:cubicBezTo>
                        <a:cubicBezTo>
                          <a:pt x="6299" y="119220"/>
                          <a:pt x="-1696" y="99628"/>
                          <a:pt x="303" y="79559"/>
                        </a:cubicBezTo>
                        <a:cubicBezTo>
                          <a:pt x="2648" y="56061"/>
                          <a:pt x="18081" y="37654"/>
                          <a:pt x="37475" y="35232"/>
                        </a:cubicBezTo>
                        <a:cubicBezTo>
                          <a:pt x="37590" y="34840"/>
                          <a:pt x="37715" y="34456"/>
                          <a:pt x="37830" y="34063"/>
                        </a:cubicBezTo>
                        <a:cubicBezTo>
                          <a:pt x="36528" y="22493"/>
                          <a:pt x="37396" y="10874"/>
                          <a:pt x="40224" y="0"/>
                        </a:cubicBezTo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2" name="フリーフォーム 31"/>
                <p:cNvSpPr/>
                <p:nvPr/>
              </p:nvSpPr>
              <p:spPr>
                <a:xfrm rot="19800000" flipH="1">
                  <a:off x="5792976" y="3241737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2467961" y="7748532"/>
                <a:ext cx="1536154" cy="1831531"/>
                <a:chOff x="2041903" y="2562623"/>
                <a:chExt cx="1536154" cy="1831531"/>
              </a:xfrm>
            </p:grpSpPr>
            <p:grpSp>
              <p:nvGrpSpPr>
                <p:cNvPr id="10" name="グループ化 9"/>
                <p:cNvGrpSpPr/>
                <p:nvPr/>
              </p:nvGrpSpPr>
              <p:grpSpPr>
                <a:xfrm>
                  <a:off x="2582391" y="2562623"/>
                  <a:ext cx="995666" cy="1831531"/>
                  <a:chOff x="2582391" y="2562623"/>
                  <a:chExt cx="995666" cy="1831531"/>
                </a:xfrm>
              </p:grpSpPr>
              <p:grpSp>
                <p:nvGrpSpPr>
                  <p:cNvPr id="12" name="グループ化 11"/>
                  <p:cNvGrpSpPr/>
                  <p:nvPr/>
                </p:nvGrpSpPr>
                <p:grpSpPr>
                  <a:xfrm>
                    <a:off x="2582391" y="2640335"/>
                    <a:ext cx="995666" cy="1753819"/>
                    <a:chOff x="7390358" y="1877060"/>
                    <a:chExt cx="492081" cy="866777"/>
                  </a:xfrm>
                  <a:solidFill>
                    <a:schemeClr val="tx1"/>
                  </a:solidFill>
                </p:grpSpPr>
                <p:sp>
                  <p:nvSpPr>
                    <p:cNvPr id="26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台形 27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" name="円/楕円 194"/>
                    <p:cNvSpPr/>
                    <p:nvPr/>
                  </p:nvSpPr>
                  <p:spPr>
                    <a:xfrm>
                      <a:off x="7441637" y="1877060"/>
                      <a:ext cx="384175" cy="471488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片側の 2 つの角を丸めた四角形 29"/>
                    <p:cNvSpPr/>
                    <p:nvPr/>
                  </p:nvSpPr>
                  <p:spPr>
                    <a:xfrm>
                      <a:off x="7390836" y="2400933"/>
                      <a:ext cx="485775" cy="342904"/>
                    </a:xfrm>
                    <a:prstGeom prst="round2SameRect">
                      <a:avLst>
                        <a:gd name="adj1" fmla="val 23670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" name="楕円 12"/>
                  <p:cNvSpPr/>
                  <p:nvPr/>
                </p:nvSpPr>
                <p:spPr bwMode="auto">
                  <a:xfrm>
                    <a:off x="3020270" y="404073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4" name="楕円 13"/>
                  <p:cNvSpPr/>
                  <p:nvPr/>
                </p:nvSpPr>
                <p:spPr bwMode="auto">
                  <a:xfrm>
                    <a:off x="3020270" y="422615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5" name="台形 14"/>
                  <p:cNvSpPr/>
                  <p:nvPr/>
                </p:nvSpPr>
                <p:spPr>
                  <a:xfrm rot="10800000">
                    <a:off x="2872946" y="3700332"/>
                    <a:ext cx="397805" cy="239977"/>
                  </a:xfrm>
                  <a:prstGeom prst="trapezoid">
                    <a:avLst>
                      <a:gd name="adj" fmla="val 36668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16" name="グループ化 15"/>
                  <p:cNvGrpSpPr/>
                  <p:nvPr/>
                </p:nvGrpSpPr>
                <p:grpSpPr>
                  <a:xfrm>
                    <a:off x="2664623" y="3024815"/>
                    <a:ext cx="807711" cy="200639"/>
                    <a:chOff x="3116580" y="2865120"/>
                    <a:chExt cx="899160" cy="213361"/>
                  </a:xfrm>
                  <a:solidFill>
                    <a:sysClr val="windowText" lastClr="000000">
                      <a:lumMod val="75000"/>
                      <a:lumOff val="25000"/>
                    </a:sysClr>
                  </a:solidFill>
                </p:grpSpPr>
                <p:sp>
                  <p:nvSpPr>
                    <p:cNvPr id="20" name="台形 19"/>
                    <p:cNvSpPr/>
                    <p:nvPr/>
                  </p:nvSpPr>
                  <p:spPr>
                    <a:xfrm rot="10800000">
                      <a:off x="311658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" name="台形 20"/>
                    <p:cNvSpPr/>
                    <p:nvPr/>
                  </p:nvSpPr>
                  <p:spPr>
                    <a:xfrm rot="10800000">
                      <a:off x="356616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" name="平行四辺形 21"/>
                    <p:cNvSpPr/>
                    <p:nvPr/>
                  </p:nvSpPr>
                  <p:spPr>
                    <a:xfrm>
                      <a:off x="328088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" name="平行四辺形 22"/>
                    <p:cNvSpPr/>
                    <p:nvPr/>
                  </p:nvSpPr>
                  <p:spPr>
                    <a:xfrm>
                      <a:off x="337613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" name="平行四辺形 23"/>
                    <p:cNvSpPr/>
                    <p:nvPr/>
                  </p:nvSpPr>
                  <p:spPr>
                    <a:xfrm>
                      <a:off x="373332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" name="平行四辺形 24"/>
                    <p:cNvSpPr/>
                    <p:nvPr/>
                  </p:nvSpPr>
                  <p:spPr>
                    <a:xfrm>
                      <a:off x="382857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" name="角丸四角形 4"/>
                  <p:cNvSpPr/>
                  <p:nvPr/>
                </p:nvSpPr>
                <p:spPr bwMode="auto">
                  <a:xfrm>
                    <a:off x="2763332" y="3226060"/>
                    <a:ext cx="621408" cy="300515"/>
                  </a:xfrm>
                  <a:custGeom>
                    <a:avLst/>
                    <a:gdLst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50087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496425 w 540240"/>
                      <a:gd name="connsiteY4" fmla="*/ 252333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0240" h="300515">
                        <a:moveTo>
                          <a:pt x="0" y="50087"/>
                        </a:moveTo>
                        <a:cubicBezTo>
                          <a:pt x="0" y="22425"/>
                          <a:pt x="22425" y="0"/>
                          <a:pt x="50087" y="0"/>
                        </a:cubicBezTo>
                        <a:lnTo>
                          <a:pt x="490153" y="0"/>
                        </a:lnTo>
                        <a:cubicBezTo>
                          <a:pt x="517815" y="0"/>
                          <a:pt x="540240" y="22425"/>
                          <a:pt x="540240" y="50087"/>
                        </a:cubicBezTo>
                        <a:lnTo>
                          <a:pt x="496425" y="252333"/>
                        </a:lnTo>
                        <a:cubicBezTo>
                          <a:pt x="496425" y="279995"/>
                          <a:pt x="430185" y="298610"/>
                          <a:pt x="402523" y="298610"/>
                        </a:cubicBezTo>
                        <a:lnTo>
                          <a:pt x="132002" y="300515"/>
                        </a:lnTo>
                        <a:cubicBezTo>
                          <a:pt x="104340" y="300515"/>
                          <a:pt x="47625" y="278090"/>
                          <a:pt x="47625" y="250428"/>
                        </a:cubicBezTo>
                        <a:lnTo>
                          <a:pt x="0" y="5008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8" name="角丸四角形 17"/>
                  <p:cNvSpPr/>
                  <p:nvPr/>
                </p:nvSpPr>
                <p:spPr bwMode="auto">
                  <a:xfrm>
                    <a:off x="2669266" y="2882792"/>
                    <a:ext cx="794211" cy="95954"/>
                  </a:xfrm>
                  <a:prstGeom prst="roundRect">
                    <a:avLst>
                      <a:gd name="adj" fmla="val 50000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" name="フリーフォーム 18"/>
                  <p:cNvSpPr/>
                  <p:nvPr/>
                </p:nvSpPr>
                <p:spPr bwMode="auto">
                  <a:xfrm>
                    <a:off x="2682083" y="2562623"/>
                    <a:ext cx="769596" cy="372170"/>
                  </a:xfrm>
                  <a:custGeom>
                    <a:avLst/>
                    <a:gdLst>
                      <a:gd name="connsiteX0" fmla="*/ 384798 w 769596"/>
                      <a:gd name="connsiteY0" fmla="*/ 0 h 372170"/>
                      <a:gd name="connsiteX1" fmla="*/ 763301 w 769596"/>
                      <a:gd name="connsiteY1" fmla="*/ 309515 h 372170"/>
                      <a:gd name="connsiteX2" fmla="*/ 769596 w 769596"/>
                      <a:gd name="connsiteY2" fmla="*/ 372170 h 372170"/>
                      <a:gd name="connsiteX3" fmla="*/ 752160 w 769596"/>
                      <a:gd name="connsiteY3" fmla="*/ 368282 h 372170"/>
                      <a:gd name="connsiteX4" fmla="*/ 384798 w 769596"/>
                      <a:gd name="connsiteY4" fmla="*/ 337820 h 372170"/>
                      <a:gd name="connsiteX5" fmla="*/ 17437 w 769596"/>
                      <a:gd name="connsiteY5" fmla="*/ 368282 h 372170"/>
                      <a:gd name="connsiteX6" fmla="*/ 0 w 769596"/>
                      <a:gd name="connsiteY6" fmla="*/ 372170 h 372170"/>
                      <a:gd name="connsiteX7" fmla="*/ 6295 w 769596"/>
                      <a:gd name="connsiteY7" fmla="*/ 309515 h 372170"/>
                      <a:gd name="connsiteX8" fmla="*/ 384798 w 769596"/>
                      <a:gd name="connsiteY8" fmla="*/ 0 h 372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9596" h="372170">
                        <a:moveTo>
                          <a:pt x="384798" y="0"/>
                        </a:moveTo>
                        <a:cubicBezTo>
                          <a:pt x="571502" y="0"/>
                          <a:pt x="727275" y="132875"/>
                          <a:pt x="763301" y="309515"/>
                        </a:cubicBezTo>
                        <a:lnTo>
                          <a:pt x="769596" y="372170"/>
                        </a:lnTo>
                        <a:lnTo>
                          <a:pt x="752160" y="368282"/>
                        </a:lnTo>
                        <a:cubicBezTo>
                          <a:pt x="639247" y="348667"/>
                          <a:pt x="515107" y="337820"/>
                          <a:pt x="384798" y="337820"/>
                        </a:cubicBezTo>
                        <a:cubicBezTo>
                          <a:pt x="254489" y="337820"/>
                          <a:pt x="130349" y="348667"/>
                          <a:pt x="17437" y="368282"/>
                        </a:cubicBezTo>
                        <a:lnTo>
                          <a:pt x="0" y="372170"/>
                        </a:lnTo>
                        <a:lnTo>
                          <a:pt x="6295" y="309515"/>
                        </a:lnTo>
                        <a:cubicBezTo>
                          <a:pt x="42321" y="132875"/>
                          <a:pt x="198094" y="0"/>
                          <a:pt x="38479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1" name="フリーフォーム 10"/>
                <p:cNvSpPr/>
                <p:nvPr/>
              </p:nvSpPr>
              <p:spPr>
                <a:xfrm rot="19800000" flipH="1">
                  <a:off x="2041903" y="3241736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043010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4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不審者</a:t>
            </a:r>
            <a:endParaRPr lang="en-US" altLang="ja-JP" sz="144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要注意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808418" y="1205818"/>
            <a:ext cx="5293124" cy="3536782"/>
            <a:chOff x="1556868" y="7108164"/>
            <a:chExt cx="3935440" cy="2629598"/>
          </a:xfrm>
        </p:grpSpPr>
        <p:sp>
          <p:nvSpPr>
            <p:cNvPr id="5" name="星 24 4"/>
            <p:cNvSpPr/>
            <p:nvPr/>
          </p:nvSpPr>
          <p:spPr bwMode="auto">
            <a:xfrm>
              <a:off x="2001992" y="7108164"/>
              <a:ext cx="2898254" cy="2629598"/>
            </a:xfrm>
            <a:prstGeom prst="star24">
              <a:avLst>
                <a:gd name="adj" fmla="val 4337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1556868" y="7359063"/>
              <a:ext cx="3935440" cy="2221000"/>
              <a:chOff x="1556868" y="7359063"/>
              <a:chExt cx="3935440" cy="2221000"/>
            </a:xfrm>
          </p:grpSpPr>
          <p:grpSp>
            <p:nvGrpSpPr>
              <p:cNvPr id="7" name="グループ化 6"/>
              <p:cNvGrpSpPr/>
              <p:nvPr/>
            </p:nvGrpSpPr>
            <p:grpSpPr>
              <a:xfrm flipH="1">
                <a:off x="3911783" y="7359063"/>
                <a:ext cx="1580525" cy="1883160"/>
                <a:chOff x="2922309" y="3982835"/>
                <a:chExt cx="1580525" cy="1883160"/>
              </a:xfrm>
            </p:grpSpPr>
            <p:grpSp>
              <p:nvGrpSpPr>
                <p:cNvPr id="44" name="グループ化 43"/>
                <p:cNvGrpSpPr/>
                <p:nvPr/>
              </p:nvGrpSpPr>
              <p:grpSpPr>
                <a:xfrm>
                  <a:off x="3507167" y="3982835"/>
                  <a:ext cx="995667" cy="1883160"/>
                  <a:chOff x="7390358" y="1813137"/>
                  <a:chExt cx="492081" cy="930700"/>
                </a:xfrm>
                <a:solidFill>
                  <a:schemeClr val="tx1"/>
                </a:solidFill>
              </p:grpSpPr>
              <p:sp>
                <p:nvSpPr>
                  <p:cNvPr id="46" name="星 24 45"/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円/楕円 218"/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219"/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台形 48"/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221"/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片側の 2 つの角を丸めた四角形 50"/>
                  <p:cNvSpPr/>
                  <p:nvPr/>
                </p:nvSpPr>
                <p:spPr>
                  <a:xfrm>
                    <a:off x="7390836" y="2400933"/>
                    <a:ext cx="485775" cy="342904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 51"/>
                  <p:cNvSpPr/>
                  <p:nvPr/>
                </p:nvSpPr>
                <p:spPr>
                  <a:xfrm>
                    <a:off x="7468456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 52"/>
                  <p:cNvSpPr/>
                  <p:nvPr/>
                </p:nvSpPr>
                <p:spPr>
                  <a:xfrm>
                    <a:off x="7675291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台形 53"/>
                  <p:cNvSpPr/>
                  <p:nvPr/>
                </p:nvSpPr>
                <p:spPr>
                  <a:xfrm rot="10800000">
                    <a:off x="7486333" y="2400936"/>
                    <a:ext cx="294780" cy="342899"/>
                  </a:xfrm>
                  <a:prstGeom prst="trapezoid">
                    <a:avLst>
                      <a:gd name="adj" fmla="val 25766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台形 54"/>
                  <p:cNvSpPr/>
                  <p:nvPr/>
                </p:nvSpPr>
                <p:spPr>
                  <a:xfrm rot="10800000">
                    <a:off x="7533958" y="2400934"/>
                    <a:ext cx="196604" cy="342899"/>
                  </a:xfrm>
                  <a:prstGeom prst="trapezoid">
                    <a:avLst>
                      <a:gd name="adj" fmla="val 36668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月 55"/>
                  <p:cNvSpPr/>
                  <p:nvPr/>
                </p:nvSpPr>
                <p:spPr>
                  <a:xfrm rot="16200000">
                    <a:off x="7611029" y="2171125"/>
                    <a:ext cx="50739" cy="163393"/>
                  </a:xfrm>
                  <a:prstGeom prst="moon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フリーフォーム 44"/>
                <p:cNvSpPr/>
                <p:nvPr/>
              </p:nvSpPr>
              <p:spPr>
                <a:xfrm rot="19800000" flipH="1">
                  <a:off x="2922309" y="4727821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" name="グループ化 7"/>
              <p:cNvGrpSpPr/>
              <p:nvPr/>
            </p:nvGrpSpPr>
            <p:grpSpPr>
              <a:xfrm>
                <a:off x="1556868" y="7441354"/>
                <a:ext cx="1528731" cy="1757387"/>
                <a:chOff x="5792976" y="2613441"/>
                <a:chExt cx="1528731" cy="1757387"/>
              </a:xfrm>
            </p:grpSpPr>
            <p:grpSp>
              <p:nvGrpSpPr>
                <p:cNvPr id="32" name="グループ化 31"/>
                <p:cNvGrpSpPr/>
                <p:nvPr/>
              </p:nvGrpSpPr>
              <p:grpSpPr>
                <a:xfrm>
                  <a:off x="6292529" y="2613441"/>
                  <a:ext cx="1029178" cy="1757387"/>
                  <a:chOff x="6292529" y="2613441"/>
                  <a:chExt cx="1029178" cy="1757387"/>
                </a:xfrm>
              </p:grpSpPr>
              <p:sp>
                <p:nvSpPr>
                  <p:cNvPr id="34" name="フリーフォーム 33"/>
                  <p:cNvSpPr/>
                  <p:nvPr/>
                </p:nvSpPr>
                <p:spPr bwMode="auto">
                  <a:xfrm>
                    <a:off x="6292529" y="2613441"/>
                    <a:ext cx="1029178" cy="818721"/>
                  </a:xfrm>
                  <a:custGeom>
                    <a:avLst/>
                    <a:gdLst>
                      <a:gd name="connsiteX0" fmla="*/ 750459 w 1134329"/>
                      <a:gd name="connsiteY0" fmla="*/ 372 h 902370"/>
                      <a:gd name="connsiteX1" fmla="*/ 771657 w 1134329"/>
                      <a:gd name="connsiteY1" fmla="*/ 6301 h 902370"/>
                      <a:gd name="connsiteX2" fmla="*/ 811654 w 1134329"/>
                      <a:gd name="connsiteY2" fmla="*/ 62371 h 902370"/>
                      <a:gd name="connsiteX3" fmla="*/ 811875 w 1134329"/>
                      <a:gd name="connsiteY3" fmla="*/ 62510 h 902370"/>
                      <a:gd name="connsiteX4" fmla="*/ 843456 w 1134329"/>
                      <a:gd name="connsiteY4" fmla="*/ 82359 h 902370"/>
                      <a:gd name="connsiteX5" fmla="*/ 862985 w 1134329"/>
                      <a:gd name="connsiteY5" fmla="*/ 116789 h 902370"/>
                      <a:gd name="connsiteX6" fmla="*/ 866670 w 1134329"/>
                      <a:gd name="connsiteY6" fmla="*/ 146529 h 902370"/>
                      <a:gd name="connsiteX7" fmla="*/ 865630 w 1134329"/>
                      <a:gd name="connsiteY7" fmla="*/ 151618 h 902370"/>
                      <a:gd name="connsiteX8" fmla="*/ 876480 w 1134329"/>
                      <a:gd name="connsiteY8" fmla="*/ 142866 h 902370"/>
                      <a:gd name="connsiteX9" fmla="*/ 907939 w 1134329"/>
                      <a:gd name="connsiteY9" fmla="*/ 137532 h 902370"/>
                      <a:gd name="connsiteX10" fmla="*/ 929137 w 1134329"/>
                      <a:gd name="connsiteY10" fmla="*/ 143461 h 902370"/>
                      <a:gd name="connsiteX11" fmla="*/ 969134 w 1134329"/>
                      <a:gd name="connsiteY11" fmla="*/ 199531 h 902370"/>
                      <a:gd name="connsiteX12" fmla="*/ 969355 w 1134329"/>
                      <a:gd name="connsiteY12" fmla="*/ 199670 h 902370"/>
                      <a:gd name="connsiteX13" fmla="*/ 1000936 w 1134329"/>
                      <a:gd name="connsiteY13" fmla="*/ 219519 h 902370"/>
                      <a:gd name="connsiteX14" fmla="*/ 1020465 w 1134329"/>
                      <a:gd name="connsiteY14" fmla="*/ 253949 h 902370"/>
                      <a:gd name="connsiteX15" fmla="*/ 1018168 w 1134329"/>
                      <a:gd name="connsiteY15" fmla="*/ 312957 h 902370"/>
                      <a:gd name="connsiteX16" fmla="*/ 1034951 w 1134329"/>
                      <a:gd name="connsiteY16" fmla="*/ 403178 h 902370"/>
                      <a:gd name="connsiteX17" fmla="*/ 1028502 w 1134329"/>
                      <a:gd name="connsiteY17" fmla="*/ 415126 h 902370"/>
                      <a:gd name="connsiteX18" fmla="*/ 1051997 w 1134329"/>
                      <a:gd name="connsiteY18" fmla="*/ 435142 h 902370"/>
                      <a:gd name="connsiteX19" fmla="*/ 1065654 w 1134329"/>
                      <a:gd name="connsiteY19" fmla="*/ 468771 h 902370"/>
                      <a:gd name="connsiteX20" fmla="*/ 1065875 w 1134329"/>
                      <a:gd name="connsiteY20" fmla="*/ 468910 h 902370"/>
                      <a:gd name="connsiteX21" fmla="*/ 1097456 w 1134329"/>
                      <a:gd name="connsiteY21" fmla="*/ 488759 h 902370"/>
                      <a:gd name="connsiteX22" fmla="*/ 1116985 w 1134329"/>
                      <a:gd name="connsiteY22" fmla="*/ 523189 h 902370"/>
                      <a:gd name="connsiteX23" fmla="*/ 1114688 w 1134329"/>
                      <a:gd name="connsiteY23" fmla="*/ 582197 h 902370"/>
                      <a:gd name="connsiteX24" fmla="*/ 1131471 w 1134329"/>
                      <a:gd name="connsiteY24" fmla="*/ 672418 h 902370"/>
                      <a:gd name="connsiteX25" fmla="*/ 1052849 w 1134329"/>
                      <a:gd name="connsiteY25" fmla="*/ 751394 h 902370"/>
                      <a:gd name="connsiteX26" fmla="*/ 1024704 w 1134329"/>
                      <a:gd name="connsiteY26" fmla="*/ 819065 h 902370"/>
                      <a:gd name="connsiteX27" fmla="*/ 928878 w 1134329"/>
                      <a:gd name="connsiteY27" fmla="*/ 827259 h 902370"/>
                      <a:gd name="connsiteX28" fmla="*/ 860399 w 1134329"/>
                      <a:gd name="connsiteY28" fmla="*/ 899452 h 902370"/>
                      <a:gd name="connsiteX29" fmla="*/ 759711 w 1134329"/>
                      <a:gd name="connsiteY29" fmla="*/ 855386 h 902370"/>
                      <a:gd name="connsiteX30" fmla="*/ 610144 w 1134329"/>
                      <a:gd name="connsiteY30" fmla="*/ 811847 h 902370"/>
                      <a:gd name="connsiteX31" fmla="*/ 544383 w 1134329"/>
                      <a:gd name="connsiteY31" fmla="*/ 763397 h 902370"/>
                      <a:gd name="connsiteX32" fmla="*/ 558435 w 1134329"/>
                      <a:gd name="connsiteY32" fmla="*/ 697997 h 902370"/>
                      <a:gd name="connsiteX33" fmla="*/ 555119 w 1134329"/>
                      <a:gd name="connsiteY33" fmla="*/ 694013 h 902370"/>
                      <a:gd name="connsiteX34" fmla="*/ 551594 w 1134329"/>
                      <a:gd name="connsiteY34" fmla="*/ 696629 h 902370"/>
                      <a:gd name="connsiteX35" fmla="*/ 524529 w 1134329"/>
                      <a:gd name="connsiteY35" fmla="*/ 705674 h 902370"/>
                      <a:gd name="connsiteX36" fmla="*/ 496384 w 1134329"/>
                      <a:gd name="connsiteY36" fmla="*/ 773345 h 902370"/>
                      <a:gd name="connsiteX37" fmla="*/ 400558 w 1134329"/>
                      <a:gd name="connsiteY37" fmla="*/ 781539 h 902370"/>
                      <a:gd name="connsiteX38" fmla="*/ 332079 w 1134329"/>
                      <a:gd name="connsiteY38" fmla="*/ 853732 h 902370"/>
                      <a:gd name="connsiteX39" fmla="*/ 231391 w 1134329"/>
                      <a:gd name="connsiteY39" fmla="*/ 809666 h 902370"/>
                      <a:gd name="connsiteX40" fmla="*/ 81824 w 1134329"/>
                      <a:gd name="connsiteY40" fmla="*/ 766127 h 902370"/>
                      <a:gd name="connsiteX41" fmla="*/ 16062 w 1134329"/>
                      <a:gd name="connsiteY41" fmla="*/ 717677 h 902370"/>
                      <a:gd name="connsiteX42" fmla="*/ 30114 w 1134329"/>
                      <a:gd name="connsiteY42" fmla="*/ 652277 h 902370"/>
                      <a:gd name="connsiteX43" fmla="*/ 442 w 1134329"/>
                      <a:gd name="connsiteY43" fmla="*/ 585179 h 902370"/>
                      <a:gd name="connsiteX44" fmla="*/ 54631 w 1134329"/>
                      <a:gd name="connsiteY44" fmla="*/ 525540 h 902370"/>
                      <a:gd name="connsiteX45" fmla="*/ 55149 w 1134329"/>
                      <a:gd name="connsiteY45" fmla="*/ 523968 h 902370"/>
                      <a:gd name="connsiteX46" fmla="*/ 79288 w 1134329"/>
                      <a:gd name="connsiteY46" fmla="*/ 438325 h 902370"/>
                      <a:gd name="connsiteX47" fmla="*/ 104955 w 1134329"/>
                      <a:gd name="connsiteY47" fmla="*/ 416342 h 902370"/>
                      <a:gd name="connsiteX48" fmla="*/ 111816 w 1134329"/>
                      <a:gd name="connsiteY48" fmla="*/ 413847 h 902370"/>
                      <a:gd name="connsiteX49" fmla="*/ 111812 w 1134329"/>
                      <a:gd name="connsiteY49" fmla="*/ 413667 h 902370"/>
                      <a:gd name="connsiteX50" fmla="*/ 126634 w 1134329"/>
                      <a:gd name="connsiteY50" fmla="*/ 383037 h 902370"/>
                      <a:gd name="connsiteX51" fmla="*/ 96962 w 1134329"/>
                      <a:gd name="connsiteY51" fmla="*/ 315939 h 902370"/>
                      <a:gd name="connsiteX52" fmla="*/ 151151 w 1134329"/>
                      <a:gd name="connsiteY52" fmla="*/ 256300 h 902370"/>
                      <a:gd name="connsiteX53" fmla="*/ 151669 w 1134329"/>
                      <a:gd name="connsiteY53" fmla="*/ 254728 h 902370"/>
                      <a:gd name="connsiteX54" fmla="*/ 175808 w 1134329"/>
                      <a:gd name="connsiteY54" fmla="*/ 169085 h 902370"/>
                      <a:gd name="connsiteX55" fmla="*/ 293237 w 1134329"/>
                      <a:gd name="connsiteY55" fmla="*/ 149519 h 902370"/>
                      <a:gd name="connsiteX56" fmla="*/ 293264 w 1134329"/>
                      <a:gd name="connsiteY56" fmla="*/ 149486 h 902370"/>
                      <a:gd name="connsiteX57" fmla="*/ 316617 w 1134329"/>
                      <a:gd name="connsiteY57" fmla="*/ 120059 h 902370"/>
                      <a:gd name="connsiteX58" fmla="*/ 337108 w 1134329"/>
                      <a:gd name="connsiteY58" fmla="*/ 109461 h 902370"/>
                      <a:gd name="connsiteX59" fmla="*/ 353609 w 1134329"/>
                      <a:gd name="connsiteY59" fmla="*/ 77645 h 902370"/>
                      <a:gd name="connsiteX60" fmla="*/ 471037 w 1134329"/>
                      <a:gd name="connsiteY60" fmla="*/ 58079 h 902370"/>
                      <a:gd name="connsiteX61" fmla="*/ 471064 w 1134329"/>
                      <a:gd name="connsiteY61" fmla="*/ 58046 h 902370"/>
                      <a:gd name="connsiteX62" fmla="*/ 494417 w 1134329"/>
                      <a:gd name="connsiteY62" fmla="*/ 28619 h 902370"/>
                      <a:gd name="connsiteX63" fmla="*/ 589433 w 1134329"/>
                      <a:gd name="connsiteY63" fmla="*/ 37767 h 902370"/>
                      <a:gd name="connsiteX64" fmla="*/ 589855 w 1134329"/>
                      <a:gd name="connsiteY64" fmla="*/ 37214 h 902370"/>
                      <a:gd name="connsiteX65" fmla="*/ 608402 w 1134329"/>
                      <a:gd name="connsiteY65" fmla="*/ 12875 h 902370"/>
                      <a:gd name="connsiteX66" fmla="*/ 635567 w 1134329"/>
                      <a:gd name="connsiteY66" fmla="*/ 678 h 902370"/>
                      <a:gd name="connsiteX67" fmla="*/ 667358 w 1134329"/>
                      <a:gd name="connsiteY67" fmla="*/ 5103 h 902370"/>
                      <a:gd name="connsiteX68" fmla="*/ 692045 w 1134329"/>
                      <a:gd name="connsiteY68" fmla="*/ 26224 h 902370"/>
                      <a:gd name="connsiteX69" fmla="*/ 692782 w 1134329"/>
                      <a:gd name="connsiteY69" fmla="*/ 26854 h 902370"/>
                      <a:gd name="connsiteX70" fmla="*/ 750459 w 1134329"/>
                      <a:gd name="connsiteY70" fmla="*/ 372 h 902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1134329" h="902370">
                        <a:moveTo>
                          <a:pt x="750459" y="372"/>
                        </a:moveTo>
                        <a:cubicBezTo>
                          <a:pt x="757629" y="1049"/>
                          <a:pt x="764785" y="3002"/>
                          <a:pt x="771657" y="6301"/>
                        </a:cubicBezTo>
                        <a:cubicBezTo>
                          <a:pt x="792601" y="16354"/>
                          <a:pt x="807619" y="37400"/>
                          <a:pt x="811654" y="62371"/>
                        </a:cubicBezTo>
                        <a:lnTo>
                          <a:pt x="811875" y="62510"/>
                        </a:lnTo>
                        <a:lnTo>
                          <a:pt x="843456" y="82359"/>
                        </a:lnTo>
                        <a:cubicBezTo>
                          <a:pt x="852282" y="91714"/>
                          <a:pt x="859063" y="103477"/>
                          <a:pt x="862985" y="116789"/>
                        </a:cubicBezTo>
                        <a:cubicBezTo>
                          <a:pt x="865836" y="126451"/>
                          <a:pt x="867059" y="136530"/>
                          <a:pt x="866670" y="146529"/>
                        </a:cubicBezTo>
                        <a:lnTo>
                          <a:pt x="865630" y="151618"/>
                        </a:lnTo>
                        <a:lnTo>
                          <a:pt x="876480" y="142866"/>
                        </a:lnTo>
                        <a:cubicBezTo>
                          <a:pt x="886395" y="138374"/>
                          <a:pt x="897184" y="136517"/>
                          <a:pt x="907939" y="137532"/>
                        </a:cubicBezTo>
                        <a:cubicBezTo>
                          <a:pt x="915109" y="138209"/>
                          <a:pt x="922265" y="140162"/>
                          <a:pt x="929137" y="143461"/>
                        </a:cubicBezTo>
                        <a:cubicBezTo>
                          <a:pt x="950081" y="153514"/>
                          <a:pt x="965099" y="174560"/>
                          <a:pt x="969134" y="199531"/>
                        </a:cubicBezTo>
                        <a:lnTo>
                          <a:pt x="969355" y="199670"/>
                        </a:lnTo>
                        <a:lnTo>
                          <a:pt x="1000936" y="219519"/>
                        </a:lnTo>
                        <a:cubicBezTo>
                          <a:pt x="1009762" y="228874"/>
                          <a:pt x="1016543" y="240637"/>
                          <a:pt x="1020465" y="253949"/>
                        </a:cubicBezTo>
                        <a:cubicBezTo>
                          <a:pt x="1026167" y="273274"/>
                          <a:pt x="1025355" y="294263"/>
                          <a:pt x="1018168" y="312957"/>
                        </a:cubicBezTo>
                        <a:cubicBezTo>
                          <a:pt x="1035834" y="338593"/>
                          <a:pt x="1042012" y="371827"/>
                          <a:pt x="1034951" y="403178"/>
                        </a:cubicBezTo>
                        <a:lnTo>
                          <a:pt x="1028502" y="415126"/>
                        </a:lnTo>
                        <a:lnTo>
                          <a:pt x="1051997" y="435142"/>
                        </a:lnTo>
                        <a:cubicBezTo>
                          <a:pt x="1058873" y="444781"/>
                          <a:pt x="1063637" y="456286"/>
                          <a:pt x="1065654" y="468771"/>
                        </a:cubicBezTo>
                        <a:lnTo>
                          <a:pt x="1065875" y="468910"/>
                        </a:lnTo>
                        <a:lnTo>
                          <a:pt x="1097456" y="488759"/>
                        </a:lnTo>
                        <a:cubicBezTo>
                          <a:pt x="1106282" y="498114"/>
                          <a:pt x="1113063" y="509877"/>
                          <a:pt x="1116985" y="523189"/>
                        </a:cubicBezTo>
                        <a:cubicBezTo>
                          <a:pt x="1122687" y="542514"/>
                          <a:pt x="1121875" y="563503"/>
                          <a:pt x="1114688" y="582197"/>
                        </a:cubicBezTo>
                        <a:cubicBezTo>
                          <a:pt x="1132354" y="607833"/>
                          <a:pt x="1138532" y="641067"/>
                          <a:pt x="1131471" y="672418"/>
                        </a:cubicBezTo>
                        <a:cubicBezTo>
                          <a:pt x="1122085" y="714098"/>
                          <a:pt x="1091012" y="745311"/>
                          <a:pt x="1052849" y="751394"/>
                        </a:cubicBezTo>
                        <a:cubicBezTo>
                          <a:pt x="1052667" y="777409"/>
                          <a:pt x="1042398" y="802081"/>
                          <a:pt x="1024704" y="819065"/>
                        </a:cubicBezTo>
                        <a:cubicBezTo>
                          <a:pt x="997819" y="844874"/>
                          <a:pt x="958985" y="848191"/>
                          <a:pt x="928878" y="827259"/>
                        </a:cubicBezTo>
                        <a:cubicBezTo>
                          <a:pt x="919141" y="863212"/>
                          <a:pt x="893069" y="890696"/>
                          <a:pt x="860399" y="899452"/>
                        </a:cubicBezTo>
                        <a:cubicBezTo>
                          <a:pt x="821900" y="909769"/>
                          <a:pt x="781721" y="892188"/>
                          <a:pt x="759711" y="855386"/>
                        </a:cubicBezTo>
                        <a:cubicBezTo>
                          <a:pt x="707764" y="890318"/>
                          <a:pt x="640293" y="870683"/>
                          <a:pt x="610144" y="811847"/>
                        </a:cubicBezTo>
                        <a:cubicBezTo>
                          <a:pt x="580528" y="815715"/>
                          <a:pt x="552719" y="795231"/>
                          <a:pt x="544383" y="763397"/>
                        </a:cubicBezTo>
                        <a:cubicBezTo>
                          <a:pt x="538345" y="740365"/>
                          <a:pt x="543682" y="715509"/>
                          <a:pt x="558435" y="697997"/>
                        </a:cubicBezTo>
                        <a:lnTo>
                          <a:pt x="555119" y="694013"/>
                        </a:lnTo>
                        <a:lnTo>
                          <a:pt x="551594" y="696629"/>
                        </a:lnTo>
                        <a:cubicBezTo>
                          <a:pt x="543167" y="701062"/>
                          <a:pt x="534070" y="704153"/>
                          <a:pt x="524529" y="705674"/>
                        </a:cubicBezTo>
                        <a:cubicBezTo>
                          <a:pt x="524347" y="731689"/>
                          <a:pt x="514078" y="756361"/>
                          <a:pt x="496384" y="773345"/>
                        </a:cubicBezTo>
                        <a:cubicBezTo>
                          <a:pt x="469499" y="799154"/>
                          <a:pt x="430665" y="802471"/>
                          <a:pt x="400558" y="781539"/>
                        </a:cubicBezTo>
                        <a:cubicBezTo>
                          <a:pt x="390821" y="817492"/>
                          <a:pt x="364749" y="844976"/>
                          <a:pt x="332079" y="853732"/>
                        </a:cubicBezTo>
                        <a:cubicBezTo>
                          <a:pt x="293580" y="864049"/>
                          <a:pt x="253400" y="846468"/>
                          <a:pt x="231391" y="809666"/>
                        </a:cubicBezTo>
                        <a:cubicBezTo>
                          <a:pt x="179443" y="844598"/>
                          <a:pt x="111973" y="824963"/>
                          <a:pt x="81824" y="766127"/>
                        </a:cubicBezTo>
                        <a:cubicBezTo>
                          <a:pt x="52207" y="769995"/>
                          <a:pt x="24398" y="749511"/>
                          <a:pt x="16062" y="717677"/>
                        </a:cubicBezTo>
                        <a:cubicBezTo>
                          <a:pt x="10024" y="694645"/>
                          <a:pt x="15362" y="669789"/>
                          <a:pt x="30114" y="652277"/>
                        </a:cubicBezTo>
                        <a:cubicBezTo>
                          <a:pt x="9184" y="638541"/>
                          <a:pt x="-2472" y="612181"/>
                          <a:pt x="442" y="585179"/>
                        </a:cubicBezTo>
                        <a:cubicBezTo>
                          <a:pt x="3860" y="553564"/>
                          <a:pt x="26360" y="528799"/>
                          <a:pt x="54631" y="525540"/>
                        </a:cubicBezTo>
                        <a:cubicBezTo>
                          <a:pt x="54799" y="525012"/>
                          <a:pt x="54981" y="524496"/>
                          <a:pt x="55149" y="523968"/>
                        </a:cubicBezTo>
                        <a:cubicBezTo>
                          <a:pt x="51353" y="492835"/>
                          <a:pt x="60207" y="461437"/>
                          <a:pt x="79288" y="438325"/>
                        </a:cubicBezTo>
                        <a:cubicBezTo>
                          <a:pt x="86825" y="429199"/>
                          <a:pt x="95533" y="421846"/>
                          <a:pt x="104955" y="416342"/>
                        </a:cubicBezTo>
                        <a:lnTo>
                          <a:pt x="111816" y="413847"/>
                        </a:lnTo>
                        <a:lnTo>
                          <a:pt x="111812" y="413667"/>
                        </a:lnTo>
                        <a:cubicBezTo>
                          <a:pt x="114236" y="402385"/>
                          <a:pt x="119258" y="391793"/>
                          <a:pt x="126634" y="383037"/>
                        </a:cubicBezTo>
                        <a:cubicBezTo>
                          <a:pt x="105704" y="369301"/>
                          <a:pt x="94048" y="342941"/>
                          <a:pt x="96962" y="315939"/>
                        </a:cubicBezTo>
                        <a:cubicBezTo>
                          <a:pt x="100380" y="284324"/>
                          <a:pt x="122880" y="259559"/>
                          <a:pt x="151151" y="256300"/>
                        </a:cubicBezTo>
                        <a:cubicBezTo>
                          <a:pt x="151319" y="255772"/>
                          <a:pt x="151501" y="255256"/>
                          <a:pt x="151669" y="254728"/>
                        </a:cubicBezTo>
                        <a:cubicBezTo>
                          <a:pt x="147873" y="223595"/>
                          <a:pt x="156727" y="192197"/>
                          <a:pt x="175808" y="169085"/>
                        </a:cubicBezTo>
                        <a:cubicBezTo>
                          <a:pt x="205957" y="132581"/>
                          <a:pt x="254836" y="124445"/>
                          <a:pt x="293237" y="149519"/>
                        </a:cubicBezTo>
                        <a:lnTo>
                          <a:pt x="293264" y="149486"/>
                        </a:lnTo>
                        <a:lnTo>
                          <a:pt x="316617" y="120059"/>
                        </a:lnTo>
                        <a:lnTo>
                          <a:pt x="337108" y="109461"/>
                        </a:lnTo>
                        <a:lnTo>
                          <a:pt x="353609" y="77645"/>
                        </a:lnTo>
                        <a:cubicBezTo>
                          <a:pt x="383757" y="41141"/>
                          <a:pt x="432637" y="33005"/>
                          <a:pt x="471037" y="58079"/>
                        </a:cubicBezTo>
                        <a:lnTo>
                          <a:pt x="471064" y="58046"/>
                        </a:lnTo>
                        <a:lnTo>
                          <a:pt x="494417" y="28619"/>
                        </a:lnTo>
                        <a:cubicBezTo>
                          <a:pt x="522665" y="6807"/>
                          <a:pt x="562724" y="8418"/>
                          <a:pt x="589433" y="37767"/>
                        </a:cubicBezTo>
                        <a:lnTo>
                          <a:pt x="589855" y="37214"/>
                        </a:lnTo>
                        <a:lnTo>
                          <a:pt x="608402" y="12875"/>
                        </a:lnTo>
                        <a:cubicBezTo>
                          <a:pt x="616325" y="6505"/>
                          <a:pt x="625613" y="2250"/>
                          <a:pt x="635567" y="678"/>
                        </a:cubicBezTo>
                        <a:cubicBezTo>
                          <a:pt x="646522" y="-1055"/>
                          <a:pt x="657471" y="581"/>
                          <a:pt x="667358" y="5103"/>
                        </a:cubicBezTo>
                        <a:lnTo>
                          <a:pt x="692045" y="26224"/>
                        </a:lnTo>
                        <a:lnTo>
                          <a:pt x="692782" y="26854"/>
                        </a:lnTo>
                        <a:cubicBezTo>
                          <a:pt x="707303" y="7799"/>
                          <a:pt x="728948" y="-1658"/>
                          <a:pt x="750459" y="37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35" name="グループ化 34"/>
                  <p:cNvGrpSpPr/>
                  <p:nvPr/>
                </p:nvGrpSpPr>
                <p:grpSpPr>
                  <a:xfrm>
                    <a:off x="6366777" y="2845260"/>
                    <a:ext cx="907428" cy="1525568"/>
                    <a:chOff x="7388148" y="1912834"/>
                    <a:chExt cx="494291" cy="831003"/>
                  </a:xfrm>
                  <a:solidFill>
                    <a:schemeClr val="tx1"/>
                  </a:solidFill>
                </p:grpSpPr>
                <p:sp>
                  <p:nvSpPr>
                    <p:cNvPr id="37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台形 38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円/楕円 194"/>
                    <p:cNvSpPr/>
                    <p:nvPr/>
                  </p:nvSpPr>
                  <p:spPr>
                    <a:xfrm>
                      <a:off x="7441637" y="1912834"/>
                      <a:ext cx="384175" cy="43571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片側の 2 つの角を丸めた四角形 40"/>
                    <p:cNvSpPr/>
                    <p:nvPr/>
                  </p:nvSpPr>
                  <p:spPr>
                    <a:xfrm>
                      <a:off x="7388148" y="2400933"/>
                      <a:ext cx="491151" cy="342904"/>
                    </a:xfrm>
                    <a:prstGeom prst="round2SameRect">
                      <a:avLst>
                        <a:gd name="adj1" fmla="val 48564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台形 41"/>
                    <p:cNvSpPr/>
                    <p:nvPr/>
                  </p:nvSpPr>
                  <p:spPr>
                    <a:xfrm rot="10800000">
                      <a:off x="7533958" y="2400932"/>
                      <a:ext cx="196604" cy="257617"/>
                    </a:xfrm>
                    <a:prstGeom prst="trapezoid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月 42"/>
                    <p:cNvSpPr/>
                    <p:nvPr/>
                  </p:nvSpPr>
                  <p:spPr>
                    <a:xfrm rot="16200000">
                      <a:off x="7611029" y="2171125"/>
                      <a:ext cx="50739" cy="163393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" name="フリーフォーム 35"/>
                  <p:cNvSpPr/>
                  <p:nvPr/>
                </p:nvSpPr>
                <p:spPr bwMode="auto">
                  <a:xfrm>
                    <a:off x="6465501" y="2791494"/>
                    <a:ext cx="696911" cy="317658"/>
                  </a:xfrm>
                  <a:custGeom>
                    <a:avLst/>
                    <a:gdLst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0900 w 781619"/>
                      <a:gd name="connsiteY30" fmla="*/ 319644 h 647674"/>
                      <a:gd name="connsiteX31" fmla="*/ 538 w 781619"/>
                      <a:gd name="connsiteY31" fmla="*/ 230085 h 647674"/>
                      <a:gd name="connsiteX32" fmla="*/ 386890 w 781619"/>
                      <a:gd name="connsiteY32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538 w 781619"/>
                      <a:gd name="connsiteY30" fmla="*/ 230085 h 647674"/>
                      <a:gd name="connsiteX31" fmla="*/ 386890 w 781619"/>
                      <a:gd name="connsiteY31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86890 w 781619"/>
                      <a:gd name="connsiteY30" fmla="*/ 0 h 64767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386890 w 781619"/>
                      <a:gd name="connsiteY29" fmla="*/ 40 h 64771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478330 w 781619"/>
                      <a:gd name="connsiteY29" fmla="*/ 91480 h 647714"/>
                      <a:gd name="connsiteX0" fmla="*/ 742881 w 781619"/>
                      <a:gd name="connsiteY0" fmla="*/ 228204 h 556234"/>
                      <a:gd name="connsiteX1" fmla="*/ 727250 w 781619"/>
                      <a:gd name="connsiteY1" fmla="*/ 245354 h 556234"/>
                      <a:gd name="connsiteX2" fmla="*/ 741394 w 781619"/>
                      <a:gd name="connsiteY2" fmla="*/ 274903 h 556234"/>
                      <a:gd name="connsiteX3" fmla="*/ 743788 w 781619"/>
                      <a:gd name="connsiteY3" fmla="*/ 308966 h 556234"/>
                      <a:gd name="connsiteX4" fmla="*/ 744144 w 781619"/>
                      <a:gd name="connsiteY4" fmla="*/ 310135 h 556234"/>
                      <a:gd name="connsiteX5" fmla="*/ 781316 w 781619"/>
                      <a:gd name="connsiteY5" fmla="*/ 354462 h 556234"/>
                      <a:gd name="connsiteX6" fmla="*/ 760962 w 781619"/>
                      <a:gd name="connsiteY6" fmla="*/ 404333 h 556234"/>
                      <a:gd name="connsiteX7" fmla="*/ 770601 w 781619"/>
                      <a:gd name="connsiteY7" fmla="*/ 452942 h 556234"/>
                      <a:gd name="connsiteX8" fmla="*/ 725491 w 781619"/>
                      <a:gd name="connsiteY8" fmla="*/ 488952 h 556234"/>
                      <a:gd name="connsiteX9" fmla="*/ 622893 w 781619"/>
                      <a:gd name="connsiteY9" fmla="*/ 521313 h 556234"/>
                      <a:gd name="connsiteX10" fmla="*/ 553825 w 781619"/>
                      <a:gd name="connsiteY10" fmla="*/ 554065 h 556234"/>
                      <a:gd name="connsiteX11" fmla="*/ 506851 w 781619"/>
                      <a:gd name="connsiteY11" fmla="*/ 500407 h 556234"/>
                      <a:gd name="connsiteX12" fmla="*/ 441118 w 781619"/>
                      <a:gd name="connsiteY12" fmla="*/ 494317 h 556234"/>
                      <a:gd name="connsiteX13" fmla="*/ 421811 w 781619"/>
                      <a:gd name="connsiteY13" fmla="*/ 444020 h 556234"/>
                      <a:gd name="connsiteX14" fmla="*/ 390809 w 781619"/>
                      <a:gd name="connsiteY14" fmla="*/ 426495 h 556234"/>
                      <a:gd name="connsiteX15" fmla="*/ 359808 w 781619"/>
                      <a:gd name="connsiteY15" fmla="*/ 444020 h 556234"/>
                      <a:gd name="connsiteX16" fmla="*/ 340501 w 781619"/>
                      <a:gd name="connsiteY16" fmla="*/ 494317 h 556234"/>
                      <a:gd name="connsiteX17" fmla="*/ 274768 w 781619"/>
                      <a:gd name="connsiteY17" fmla="*/ 500407 h 556234"/>
                      <a:gd name="connsiteX18" fmla="*/ 227793 w 781619"/>
                      <a:gd name="connsiteY18" fmla="*/ 554065 h 556234"/>
                      <a:gd name="connsiteX19" fmla="*/ 158725 w 781619"/>
                      <a:gd name="connsiteY19" fmla="*/ 521313 h 556234"/>
                      <a:gd name="connsiteX20" fmla="*/ 56128 w 781619"/>
                      <a:gd name="connsiteY20" fmla="*/ 488952 h 556234"/>
                      <a:gd name="connsiteX21" fmla="*/ 11018 w 781619"/>
                      <a:gd name="connsiteY21" fmla="*/ 452942 h 556234"/>
                      <a:gd name="connsiteX22" fmla="*/ 20657 w 781619"/>
                      <a:gd name="connsiteY22" fmla="*/ 404333 h 556234"/>
                      <a:gd name="connsiteX23" fmla="*/ 303 w 781619"/>
                      <a:gd name="connsiteY23" fmla="*/ 354462 h 556234"/>
                      <a:gd name="connsiteX24" fmla="*/ 37475 w 781619"/>
                      <a:gd name="connsiteY24" fmla="*/ 310135 h 556234"/>
                      <a:gd name="connsiteX25" fmla="*/ 37830 w 781619"/>
                      <a:gd name="connsiteY25" fmla="*/ 308966 h 556234"/>
                      <a:gd name="connsiteX26" fmla="*/ 40224 w 781619"/>
                      <a:gd name="connsiteY26" fmla="*/ 274903 h 556234"/>
                      <a:gd name="connsiteX27" fmla="*/ 51669 w 781619"/>
                      <a:gd name="connsiteY27" fmla="*/ 250992 h 556234"/>
                      <a:gd name="connsiteX28" fmla="*/ 478330 w 781619"/>
                      <a:gd name="connsiteY28" fmla="*/ 0 h 556234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27" fmla="*/ 51669 w 781619"/>
                      <a:gd name="connsiteY27" fmla="*/ 22788 h 328030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0" fmla="*/ 727250 w 781619"/>
                      <a:gd name="connsiteY0" fmla="*/ 0 h 310880"/>
                      <a:gd name="connsiteX1" fmla="*/ 741394 w 781619"/>
                      <a:gd name="connsiteY1" fmla="*/ 29549 h 310880"/>
                      <a:gd name="connsiteX2" fmla="*/ 743788 w 781619"/>
                      <a:gd name="connsiteY2" fmla="*/ 63612 h 310880"/>
                      <a:gd name="connsiteX3" fmla="*/ 744144 w 781619"/>
                      <a:gd name="connsiteY3" fmla="*/ 64781 h 310880"/>
                      <a:gd name="connsiteX4" fmla="*/ 781316 w 781619"/>
                      <a:gd name="connsiteY4" fmla="*/ 109108 h 310880"/>
                      <a:gd name="connsiteX5" fmla="*/ 760962 w 781619"/>
                      <a:gd name="connsiteY5" fmla="*/ 158979 h 310880"/>
                      <a:gd name="connsiteX6" fmla="*/ 770601 w 781619"/>
                      <a:gd name="connsiteY6" fmla="*/ 207588 h 310880"/>
                      <a:gd name="connsiteX7" fmla="*/ 725491 w 781619"/>
                      <a:gd name="connsiteY7" fmla="*/ 243598 h 310880"/>
                      <a:gd name="connsiteX8" fmla="*/ 622893 w 781619"/>
                      <a:gd name="connsiteY8" fmla="*/ 275959 h 310880"/>
                      <a:gd name="connsiteX9" fmla="*/ 553825 w 781619"/>
                      <a:gd name="connsiteY9" fmla="*/ 308711 h 310880"/>
                      <a:gd name="connsiteX10" fmla="*/ 506851 w 781619"/>
                      <a:gd name="connsiteY10" fmla="*/ 255053 h 310880"/>
                      <a:gd name="connsiteX11" fmla="*/ 441118 w 781619"/>
                      <a:gd name="connsiteY11" fmla="*/ 248963 h 310880"/>
                      <a:gd name="connsiteX12" fmla="*/ 421811 w 781619"/>
                      <a:gd name="connsiteY12" fmla="*/ 198666 h 310880"/>
                      <a:gd name="connsiteX13" fmla="*/ 390809 w 781619"/>
                      <a:gd name="connsiteY13" fmla="*/ 181141 h 310880"/>
                      <a:gd name="connsiteX14" fmla="*/ 359808 w 781619"/>
                      <a:gd name="connsiteY14" fmla="*/ 198666 h 310880"/>
                      <a:gd name="connsiteX15" fmla="*/ 340501 w 781619"/>
                      <a:gd name="connsiteY15" fmla="*/ 248963 h 310880"/>
                      <a:gd name="connsiteX16" fmla="*/ 274768 w 781619"/>
                      <a:gd name="connsiteY16" fmla="*/ 255053 h 310880"/>
                      <a:gd name="connsiteX17" fmla="*/ 227793 w 781619"/>
                      <a:gd name="connsiteY17" fmla="*/ 308711 h 310880"/>
                      <a:gd name="connsiteX18" fmla="*/ 158725 w 781619"/>
                      <a:gd name="connsiteY18" fmla="*/ 275959 h 310880"/>
                      <a:gd name="connsiteX19" fmla="*/ 56128 w 781619"/>
                      <a:gd name="connsiteY19" fmla="*/ 243598 h 310880"/>
                      <a:gd name="connsiteX20" fmla="*/ 11018 w 781619"/>
                      <a:gd name="connsiteY20" fmla="*/ 207588 h 310880"/>
                      <a:gd name="connsiteX21" fmla="*/ 20657 w 781619"/>
                      <a:gd name="connsiteY21" fmla="*/ 158979 h 310880"/>
                      <a:gd name="connsiteX22" fmla="*/ 303 w 781619"/>
                      <a:gd name="connsiteY22" fmla="*/ 109108 h 310880"/>
                      <a:gd name="connsiteX23" fmla="*/ 37475 w 781619"/>
                      <a:gd name="connsiteY23" fmla="*/ 64781 h 310880"/>
                      <a:gd name="connsiteX24" fmla="*/ 37830 w 781619"/>
                      <a:gd name="connsiteY24" fmla="*/ 63612 h 310880"/>
                      <a:gd name="connsiteX25" fmla="*/ 40224 w 781619"/>
                      <a:gd name="connsiteY25" fmla="*/ 29549 h 310880"/>
                      <a:gd name="connsiteX0" fmla="*/ 741394 w 781619"/>
                      <a:gd name="connsiteY0" fmla="*/ 0 h 281331"/>
                      <a:gd name="connsiteX1" fmla="*/ 743788 w 781619"/>
                      <a:gd name="connsiteY1" fmla="*/ 34063 h 281331"/>
                      <a:gd name="connsiteX2" fmla="*/ 744144 w 781619"/>
                      <a:gd name="connsiteY2" fmla="*/ 35232 h 281331"/>
                      <a:gd name="connsiteX3" fmla="*/ 781316 w 781619"/>
                      <a:gd name="connsiteY3" fmla="*/ 79559 h 281331"/>
                      <a:gd name="connsiteX4" fmla="*/ 760962 w 781619"/>
                      <a:gd name="connsiteY4" fmla="*/ 129430 h 281331"/>
                      <a:gd name="connsiteX5" fmla="*/ 770601 w 781619"/>
                      <a:gd name="connsiteY5" fmla="*/ 178039 h 281331"/>
                      <a:gd name="connsiteX6" fmla="*/ 725491 w 781619"/>
                      <a:gd name="connsiteY6" fmla="*/ 214049 h 281331"/>
                      <a:gd name="connsiteX7" fmla="*/ 622893 w 781619"/>
                      <a:gd name="connsiteY7" fmla="*/ 246410 h 281331"/>
                      <a:gd name="connsiteX8" fmla="*/ 553825 w 781619"/>
                      <a:gd name="connsiteY8" fmla="*/ 279162 h 281331"/>
                      <a:gd name="connsiteX9" fmla="*/ 506851 w 781619"/>
                      <a:gd name="connsiteY9" fmla="*/ 225504 h 281331"/>
                      <a:gd name="connsiteX10" fmla="*/ 441118 w 781619"/>
                      <a:gd name="connsiteY10" fmla="*/ 219414 h 281331"/>
                      <a:gd name="connsiteX11" fmla="*/ 421811 w 781619"/>
                      <a:gd name="connsiteY11" fmla="*/ 169117 h 281331"/>
                      <a:gd name="connsiteX12" fmla="*/ 390809 w 781619"/>
                      <a:gd name="connsiteY12" fmla="*/ 151592 h 281331"/>
                      <a:gd name="connsiteX13" fmla="*/ 359808 w 781619"/>
                      <a:gd name="connsiteY13" fmla="*/ 169117 h 281331"/>
                      <a:gd name="connsiteX14" fmla="*/ 340501 w 781619"/>
                      <a:gd name="connsiteY14" fmla="*/ 219414 h 281331"/>
                      <a:gd name="connsiteX15" fmla="*/ 274768 w 781619"/>
                      <a:gd name="connsiteY15" fmla="*/ 225504 h 281331"/>
                      <a:gd name="connsiteX16" fmla="*/ 227793 w 781619"/>
                      <a:gd name="connsiteY16" fmla="*/ 279162 h 281331"/>
                      <a:gd name="connsiteX17" fmla="*/ 158725 w 781619"/>
                      <a:gd name="connsiteY17" fmla="*/ 246410 h 281331"/>
                      <a:gd name="connsiteX18" fmla="*/ 56128 w 781619"/>
                      <a:gd name="connsiteY18" fmla="*/ 214049 h 281331"/>
                      <a:gd name="connsiteX19" fmla="*/ 11018 w 781619"/>
                      <a:gd name="connsiteY19" fmla="*/ 178039 h 281331"/>
                      <a:gd name="connsiteX20" fmla="*/ 20657 w 781619"/>
                      <a:gd name="connsiteY20" fmla="*/ 129430 h 281331"/>
                      <a:gd name="connsiteX21" fmla="*/ 303 w 781619"/>
                      <a:gd name="connsiteY21" fmla="*/ 79559 h 281331"/>
                      <a:gd name="connsiteX22" fmla="*/ 37475 w 781619"/>
                      <a:gd name="connsiteY22" fmla="*/ 35232 h 281331"/>
                      <a:gd name="connsiteX23" fmla="*/ 37830 w 781619"/>
                      <a:gd name="connsiteY23" fmla="*/ 34063 h 281331"/>
                      <a:gd name="connsiteX24" fmla="*/ 40224 w 781619"/>
                      <a:gd name="connsiteY24" fmla="*/ 0 h 281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81619" h="281331">
                        <a:moveTo>
                          <a:pt x="741394" y="0"/>
                        </a:moveTo>
                        <a:cubicBezTo>
                          <a:pt x="744223" y="10874"/>
                          <a:pt x="745091" y="22493"/>
                          <a:pt x="743788" y="34063"/>
                        </a:cubicBezTo>
                        <a:cubicBezTo>
                          <a:pt x="743904" y="34456"/>
                          <a:pt x="744029" y="34840"/>
                          <a:pt x="744144" y="35232"/>
                        </a:cubicBezTo>
                        <a:cubicBezTo>
                          <a:pt x="763537" y="37654"/>
                          <a:pt x="778971" y="56061"/>
                          <a:pt x="781316" y="79559"/>
                        </a:cubicBezTo>
                        <a:cubicBezTo>
                          <a:pt x="783315" y="99628"/>
                          <a:pt x="775319" y="119220"/>
                          <a:pt x="760962" y="129430"/>
                        </a:cubicBezTo>
                        <a:cubicBezTo>
                          <a:pt x="771081" y="142446"/>
                          <a:pt x="774742" y="160920"/>
                          <a:pt x="770601" y="178039"/>
                        </a:cubicBezTo>
                        <a:cubicBezTo>
                          <a:pt x="764882" y="201699"/>
                          <a:pt x="745806" y="216924"/>
                          <a:pt x="725491" y="214049"/>
                        </a:cubicBezTo>
                        <a:cubicBezTo>
                          <a:pt x="704810" y="257779"/>
                          <a:pt x="658527" y="272373"/>
                          <a:pt x="622893" y="246410"/>
                        </a:cubicBezTo>
                        <a:cubicBezTo>
                          <a:pt x="607796" y="273763"/>
                          <a:pt x="580234" y="286830"/>
                          <a:pt x="553825" y="279162"/>
                        </a:cubicBezTo>
                        <a:cubicBezTo>
                          <a:pt x="531414" y="272654"/>
                          <a:pt x="513530" y="252227"/>
                          <a:pt x="506851" y="225504"/>
                        </a:cubicBezTo>
                        <a:cubicBezTo>
                          <a:pt x="486199" y="241062"/>
                          <a:pt x="459560" y="238597"/>
                          <a:pt x="441118" y="219414"/>
                        </a:cubicBezTo>
                        <a:cubicBezTo>
                          <a:pt x="428980" y="206791"/>
                          <a:pt x="421936" y="188453"/>
                          <a:pt x="421811" y="169117"/>
                        </a:cubicBezTo>
                        <a:lnTo>
                          <a:pt x="390809" y="151592"/>
                        </a:lnTo>
                        <a:lnTo>
                          <a:pt x="359808" y="169117"/>
                        </a:lnTo>
                        <a:cubicBezTo>
                          <a:pt x="359683" y="188453"/>
                          <a:pt x="352638" y="206791"/>
                          <a:pt x="340501" y="219414"/>
                        </a:cubicBezTo>
                        <a:cubicBezTo>
                          <a:pt x="322059" y="238597"/>
                          <a:pt x="295420" y="241062"/>
                          <a:pt x="274768" y="225504"/>
                        </a:cubicBezTo>
                        <a:cubicBezTo>
                          <a:pt x="268089" y="252227"/>
                          <a:pt x="250204" y="272654"/>
                          <a:pt x="227793" y="279162"/>
                        </a:cubicBezTo>
                        <a:cubicBezTo>
                          <a:pt x="201385" y="286830"/>
                          <a:pt x="173823" y="273763"/>
                          <a:pt x="158725" y="246410"/>
                        </a:cubicBezTo>
                        <a:cubicBezTo>
                          <a:pt x="123091" y="272373"/>
                          <a:pt x="76809" y="257779"/>
                          <a:pt x="56128" y="214049"/>
                        </a:cubicBezTo>
                        <a:cubicBezTo>
                          <a:pt x="35812" y="216924"/>
                          <a:pt x="16736" y="201699"/>
                          <a:pt x="11018" y="178039"/>
                        </a:cubicBezTo>
                        <a:cubicBezTo>
                          <a:pt x="6876" y="160920"/>
                          <a:pt x="10537" y="142446"/>
                          <a:pt x="20657" y="129430"/>
                        </a:cubicBezTo>
                        <a:cubicBezTo>
                          <a:pt x="6299" y="119220"/>
                          <a:pt x="-1696" y="99628"/>
                          <a:pt x="303" y="79559"/>
                        </a:cubicBezTo>
                        <a:cubicBezTo>
                          <a:pt x="2648" y="56061"/>
                          <a:pt x="18081" y="37654"/>
                          <a:pt x="37475" y="35232"/>
                        </a:cubicBezTo>
                        <a:cubicBezTo>
                          <a:pt x="37590" y="34840"/>
                          <a:pt x="37715" y="34456"/>
                          <a:pt x="37830" y="34063"/>
                        </a:cubicBezTo>
                        <a:cubicBezTo>
                          <a:pt x="36528" y="22493"/>
                          <a:pt x="37396" y="10874"/>
                          <a:pt x="40224" y="0"/>
                        </a:cubicBezTo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3" name="フリーフォーム 32"/>
                <p:cNvSpPr/>
                <p:nvPr/>
              </p:nvSpPr>
              <p:spPr>
                <a:xfrm rot="19800000" flipH="1">
                  <a:off x="5792976" y="3241737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" name="グループ化 9"/>
              <p:cNvGrpSpPr/>
              <p:nvPr/>
            </p:nvGrpSpPr>
            <p:grpSpPr>
              <a:xfrm>
                <a:off x="2467961" y="7748532"/>
                <a:ext cx="1536154" cy="1831531"/>
                <a:chOff x="2041903" y="2562623"/>
                <a:chExt cx="1536154" cy="1831531"/>
              </a:xfrm>
            </p:grpSpPr>
            <p:grpSp>
              <p:nvGrpSpPr>
                <p:cNvPr id="11" name="グループ化 10"/>
                <p:cNvGrpSpPr/>
                <p:nvPr/>
              </p:nvGrpSpPr>
              <p:grpSpPr>
                <a:xfrm>
                  <a:off x="2582391" y="2562623"/>
                  <a:ext cx="995666" cy="1831531"/>
                  <a:chOff x="2582391" y="2562623"/>
                  <a:chExt cx="995666" cy="1831531"/>
                </a:xfrm>
              </p:grpSpPr>
              <p:grpSp>
                <p:nvGrpSpPr>
                  <p:cNvPr id="13" name="グループ化 12"/>
                  <p:cNvGrpSpPr/>
                  <p:nvPr/>
                </p:nvGrpSpPr>
                <p:grpSpPr>
                  <a:xfrm>
                    <a:off x="2582391" y="2640335"/>
                    <a:ext cx="995666" cy="1753819"/>
                    <a:chOff x="7390358" y="1877060"/>
                    <a:chExt cx="492081" cy="866777"/>
                  </a:xfrm>
                  <a:solidFill>
                    <a:schemeClr val="tx1"/>
                  </a:solidFill>
                </p:grpSpPr>
                <p:sp>
                  <p:nvSpPr>
                    <p:cNvPr id="27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" name="台形 28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円/楕円 194"/>
                    <p:cNvSpPr/>
                    <p:nvPr/>
                  </p:nvSpPr>
                  <p:spPr>
                    <a:xfrm>
                      <a:off x="7441637" y="1877060"/>
                      <a:ext cx="384175" cy="471488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片側の 2 つの角を丸めた四角形 30"/>
                    <p:cNvSpPr/>
                    <p:nvPr/>
                  </p:nvSpPr>
                  <p:spPr>
                    <a:xfrm>
                      <a:off x="7390836" y="2400933"/>
                      <a:ext cx="485775" cy="342904"/>
                    </a:xfrm>
                    <a:prstGeom prst="round2SameRect">
                      <a:avLst>
                        <a:gd name="adj1" fmla="val 23670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" name="楕円 13"/>
                  <p:cNvSpPr/>
                  <p:nvPr/>
                </p:nvSpPr>
                <p:spPr bwMode="auto">
                  <a:xfrm>
                    <a:off x="3020270" y="404073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5" name="楕円 14"/>
                  <p:cNvSpPr/>
                  <p:nvPr/>
                </p:nvSpPr>
                <p:spPr bwMode="auto">
                  <a:xfrm>
                    <a:off x="3020270" y="422615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" name="台形 15"/>
                  <p:cNvSpPr/>
                  <p:nvPr/>
                </p:nvSpPr>
                <p:spPr>
                  <a:xfrm rot="10800000">
                    <a:off x="2872946" y="3700332"/>
                    <a:ext cx="397805" cy="239977"/>
                  </a:xfrm>
                  <a:prstGeom prst="trapezoid">
                    <a:avLst>
                      <a:gd name="adj" fmla="val 36668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17" name="グループ化 16"/>
                  <p:cNvGrpSpPr/>
                  <p:nvPr/>
                </p:nvGrpSpPr>
                <p:grpSpPr>
                  <a:xfrm>
                    <a:off x="2664623" y="3024815"/>
                    <a:ext cx="807711" cy="200639"/>
                    <a:chOff x="3116580" y="2865120"/>
                    <a:chExt cx="899160" cy="213361"/>
                  </a:xfrm>
                  <a:solidFill>
                    <a:sysClr val="windowText" lastClr="000000">
                      <a:lumMod val="75000"/>
                      <a:lumOff val="25000"/>
                    </a:sysClr>
                  </a:solidFill>
                </p:grpSpPr>
                <p:sp>
                  <p:nvSpPr>
                    <p:cNvPr id="21" name="台形 20"/>
                    <p:cNvSpPr/>
                    <p:nvPr/>
                  </p:nvSpPr>
                  <p:spPr>
                    <a:xfrm rot="10800000">
                      <a:off x="311658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" name="台形 21"/>
                    <p:cNvSpPr/>
                    <p:nvPr/>
                  </p:nvSpPr>
                  <p:spPr>
                    <a:xfrm rot="10800000">
                      <a:off x="356616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" name="平行四辺形 22"/>
                    <p:cNvSpPr/>
                    <p:nvPr/>
                  </p:nvSpPr>
                  <p:spPr>
                    <a:xfrm>
                      <a:off x="328088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" name="平行四辺形 23"/>
                    <p:cNvSpPr/>
                    <p:nvPr/>
                  </p:nvSpPr>
                  <p:spPr>
                    <a:xfrm>
                      <a:off x="337613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" name="平行四辺形 24"/>
                    <p:cNvSpPr/>
                    <p:nvPr/>
                  </p:nvSpPr>
                  <p:spPr>
                    <a:xfrm>
                      <a:off x="373332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" name="平行四辺形 25"/>
                    <p:cNvSpPr/>
                    <p:nvPr/>
                  </p:nvSpPr>
                  <p:spPr>
                    <a:xfrm>
                      <a:off x="382857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" name="角丸四角形 4"/>
                  <p:cNvSpPr/>
                  <p:nvPr/>
                </p:nvSpPr>
                <p:spPr bwMode="auto">
                  <a:xfrm>
                    <a:off x="2763332" y="3226060"/>
                    <a:ext cx="621408" cy="300515"/>
                  </a:xfrm>
                  <a:custGeom>
                    <a:avLst/>
                    <a:gdLst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50087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496425 w 540240"/>
                      <a:gd name="connsiteY4" fmla="*/ 252333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0240" h="300515">
                        <a:moveTo>
                          <a:pt x="0" y="50087"/>
                        </a:moveTo>
                        <a:cubicBezTo>
                          <a:pt x="0" y="22425"/>
                          <a:pt x="22425" y="0"/>
                          <a:pt x="50087" y="0"/>
                        </a:cubicBezTo>
                        <a:lnTo>
                          <a:pt x="490153" y="0"/>
                        </a:lnTo>
                        <a:cubicBezTo>
                          <a:pt x="517815" y="0"/>
                          <a:pt x="540240" y="22425"/>
                          <a:pt x="540240" y="50087"/>
                        </a:cubicBezTo>
                        <a:lnTo>
                          <a:pt x="496425" y="252333"/>
                        </a:lnTo>
                        <a:cubicBezTo>
                          <a:pt x="496425" y="279995"/>
                          <a:pt x="430185" y="298610"/>
                          <a:pt x="402523" y="298610"/>
                        </a:cubicBezTo>
                        <a:lnTo>
                          <a:pt x="132002" y="300515"/>
                        </a:lnTo>
                        <a:cubicBezTo>
                          <a:pt x="104340" y="300515"/>
                          <a:pt x="47625" y="278090"/>
                          <a:pt x="47625" y="250428"/>
                        </a:cubicBezTo>
                        <a:lnTo>
                          <a:pt x="0" y="5008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9" name="角丸四角形 18"/>
                  <p:cNvSpPr/>
                  <p:nvPr/>
                </p:nvSpPr>
                <p:spPr bwMode="auto">
                  <a:xfrm>
                    <a:off x="2669266" y="2882792"/>
                    <a:ext cx="794211" cy="95954"/>
                  </a:xfrm>
                  <a:prstGeom prst="roundRect">
                    <a:avLst>
                      <a:gd name="adj" fmla="val 50000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0" name="フリーフォーム 19"/>
                  <p:cNvSpPr/>
                  <p:nvPr/>
                </p:nvSpPr>
                <p:spPr bwMode="auto">
                  <a:xfrm>
                    <a:off x="2682083" y="2562623"/>
                    <a:ext cx="769596" cy="372170"/>
                  </a:xfrm>
                  <a:custGeom>
                    <a:avLst/>
                    <a:gdLst>
                      <a:gd name="connsiteX0" fmla="*/ 384798 w 769596"/>
                      <a:gd name="connsiteY0" fmla="*/ 0 h 372170"/>
                      <a:gd name="connsiteX1" fmla="*/ 763301 w 769596"/>
                      <a:gd name="connsiteY1" fmla="*/ 309515 h 372170"/>
                      <a:gd name="connsiteX2" fmla="*/ 769596 w 769596"/>
                      <a:gd name="connsiteY2" fmla="*/ 372170 h 372170"/>
                      <a:gd name="connsiteX3" fmla="*/ 752160 w 769596"/>
                      <a:gd name="connsiteY3" fmla="*/ 368282 h 372170"/>
                      <a:gd name="connsiteX4" fmla="*/ 384798 w 769596"/>
                      <a:gd name="connsiteY4" fmla="*/ 337820 h 372170"/>
                      <a:gd name="connsiteX5" fmla="*/ 17437 w 769596"/>
                      <a:gd name="connsiteY5" fmla="*/ 368282 h 372170"/>
                      <a:gd name="connsiteX6" fmla="*/ 0 w 769596"/>
                      <a:gd name="connsiteY6" fmla="*/ 372170 h 372170"/>
                      <a:gd name="connsiteX7" fmla="*/ 6295 w 769596"/>
                      <a:gd name="connsiteY7" fmla="*/ 309515 h 372170"/>
                      <a:gd name="connsiteX8" fmla="*/ 384798 w 769596"/>
                      <a:gd name="connsiteY8" fmla="*/ 0 h 372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9596" h="372170">
                        <a:moveTo>
                          <a:pt x="384798" y="0"/>
                        </a:moveTo>
                        <a:cubicBezTo>
                          <a:pt x="571502" y="0"/>
                          <a:pt x="727275" y="132875"/>
                          <a:pt x="763301" y="309515"/>
                        </a:cubicBezTo>
                        <a:lnTo>
                          <a:pt x="769596" y="372170"/>
                        </a:lnTo>
                        <a:lnTo>
                          <a:pt x="752160" y="368282"/>
                        </a:lnTo>
                        <a:cubicBezTo>
                          <a:pt x="639247" y="348667"/>
                          <a:pt x="515107" y="337820"/>
                          <a:pt x="384798" y="337820"/>
                        </a:cubicBezTo>
                        <a:cubicBezTo>
                          <a:pt x="254489" y="337820"/>
                          <a:pt x="130349" y="348667"/>
                          <a:pt x="17437" y="368282"/>
                        </a:cubicBezTo>
                        <a:lnTo>
                          <a:pt x="0" y="372170"/>
                        </a:lnTo>
                        <a:lnTo>
                          <a:pt x="6295" y="309515"/>
                        </a:lnTo>
                        <a:cubicBezTo>
                          <a:pt x="42321" y="132875"/>
                          <a:pt x="198094" y="0"/>
                          <a:pt x="38479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2" name="フリーフォーム 11"/>
                <p:cNvSpPr/>
                <p:nvPr/>
              </p:nvSpPr>
              <p:spPr>
                <a:xfrm rot="19800000" flipH="1">
                  <a:off x="2041903" y="3241736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907196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怪しいと思ったら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警備室まで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不審者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要注意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1157553" y="2673588"/>
            <a:ext cx="4594854" cy="3070208"/>
            <a:chOff x="1556868" y="7108164"/>
            <a:chExt cx="3935440" cy="2629598"/>
          </a:xfrm>
        </p:grpSpPr>
        <p:sp>
          <p:nvSpPr>
            <p:cNvPr id="6" name="星 24 5"/>
            <p:cNvSpPr/>
            <p:nvPr/>
          </p:nvSpPr>
          <p:spPr bwMode="auto">
            <a:xfrm>
              <a:off x="2001992" y="7108164"/>
              <a:ext cx="2898254" cy="2629598"/>
            </a:xfrm>
            <a:prstGeom prst="star24">
              <a:avLst>
                <a:gd name="adj" fmla="val 4337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1556868" y="7359063"/>
              <a:ext cx="3935440" cy="2221000"/>
              <a:chOff x="1556868" y="7359063"/>
              <a:chExt cx="3935440" cy="2221000"/>
            </a:xfrm>
          </p:grpSpPr>
          <p:grpSp>
            <p:nvGrpSpPr>
              <p:cNvPr id="8" name="グループ化 7"/>
              <p:cNvGrpSpPr/>
              <p:nvPr/>
            </p:nvGrpSpPr>
            <p:grpSpPr>
              <a:xfrm flipH="1">
                <a:off x="3911783" y="7359063"/>
                <a:ext cx="1580525" cy="1883160"/>
                <a:chOff x="2922309" y="3982835"/>
                <a:chExt cx="1580525" cy="1883160"/>
              </a:xfrm>
            </p:grpSpPr>
            <p:grpSp>
              <p:nvGrpSpPr>
                <p:cNvPr id="47" name="グループ化 46"/>
                <p:cNvGrpSpPr/>
                <p:nvPr/>
              </p:nvGrpSpPr>
              <p:grpSpPr>
                <a:xfrm>
                  <a:off x="3507167" y="3982835"/>
                  <a:ext cx="995667" cy="1883160"/>
                  <a:chOff x="7390358" y="1813137"/>
                  <a:chExt cx="492081" cy="930700"/>
                </a:xfrm>
                <a:solidFill>
                  <a:schemeClr val="tx1"/>
                </a:solidFill>
              </p:grpSpPr>
              <p:sp>
                <p:nvSpPr>
                  <p:cNvPr id="49" name="星 24 48"/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218"/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円/楕円 219"/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台形 51"/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円/楕円 221"/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片側の 2 つの角を丸めた四角形 53"/>
                  <p:cNvSpPr/>
                  <p:nvPr/>
                </p:nvSpPr>
                <p:spPr>
                  <a:xfrm>
                    <a:off x="7390836" y="2400933"/>
                    <a:ext cx="485775" cy="342904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フリーフォーム 54"/>
                  <p:cNvSpPr/>
                  <p:nvPr/>
                </p:nvSpPr>
                <p:spPr>
                  <a:xfrm>
                    <a:off x="7468456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 55"/>
                  <p:cNvSpPr/>
                  <p:nvPr/>
                </p:nvSpPr>
                <p:spPr>
                  <a:xfrm>
                    <a:off x="7675291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台形 56"/>
                  <p:cNvSpPr/>
                  <p:nvPr/>
                </p:nvSpPr>
                <p:spPr>
                  <a:xfrm rot="10800000">
                    <a:off x="7486333" y="2400936"/>
                    <a:ext cx="294780" cy="342899"/>
                  </a:xfrm>
                  <a:prstGeom prst="trapezoid">
                    <a:avLst>
                      <a:gd name="adj" fmla="val 25766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台形 57"/>
                  <p:cNvSpPr/>
                  <p:nvPr/>
                </p:nvSpPr>
                <p:spPr>
                  <a:xfrm rot="10800000">
                    <a:off x="7533958" y="2400934"/>
                    <a:ext cx="196604" cy="342899"/>
                  </a:xfrm>
                  <a:prstGeom prst="trapezoid">
                    <a:avLst>
                      <a:gd name="adj" fmla="val 36668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月 58"/>
                  <p:cNvSpPr/>
                  <p:nvPr/>
                </p:nvSpPr>
                <p:spPr>
                  <a:xfrm rot="16200000">
                    <a:off x="7611029" y="2171125"/>
                    <a:ext cx="50739" cy="163393"/>
                  </a:xfrm>
                  <a:prstGeom prst="moon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フリーフォーム 47"/>
                <p:cNvSpPr/>
                <p:nvPr/>
              </p:nvSpPr>
              <p:spPr>
                <a:xfrm rot="19800000" flipH="1">
                  <a:off x="2922309" y="4727821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1556868" y="7441354"/>
                <a:ext cx="1528731" cy="1757387"/>
                <a:chOff x="5792976" y="2613441"/>
                <a:chExt cx="1528731" cy="1757387"/>
              </a:xfrm>
            </p:grpSpPr>
            <p:grpSp>
              <p:nvGrpSpPr>
                <p:cNvPr id="34" name="グループ化 33"/>
                <p:cNvGrpSpPr/>
                <p:nvPr/>
              </p:nvGrpSpPr>
              <p:grpSpPr>
                <a:xfrm>
                  <a:off x="6292529" y="2613441"/>
                  <a:ext cx="1029178" cy="1757387"/>
                  <a:chOff x="6292529" y="2613441"/>
                  <a:chExt cx="1029178" cy="1757387"/>
                </a:xfrm>
              </p:grpSpPr>
              <p:sp>
                <p:nvSpPr>
                  <p:cNvPr id="36" name="フリーフォーム 35"/>
                  <p:cNvSpPr/>
                  <p:nvPr/>
                </p:nvSpPr>
                <p:spPr bwMode="auto">
                  <a:xfrm>
                    <a:off x="6292529" y="2613441"/>
                    <a:ext cx="1029178" cy="818721"/>
                  </a:xfrm>
                  <a:custGeom>
                    <a:avLst/>
                    <a:gdLst>
                      <a:gd name="connsiteX0" fmla="*/ 750459 w 1134329"/>
                      <a:gd name="connsiteY0" fmla="*/ 372 h 902370"/>
                      <a:gd name="connsiteX1" fmla="*/ 771657 w 1134329"/>
                      <a:gd name="connsiteY1" fmla="*/ 6301 h 902370"/>
                      <a:gd name="connsiteX2" fmla="*/ 811654 w 1134329"/>
                      <a:gd name="connsiteY2" fmla="*/ 62371 h 902370"/>
                      <a:gd name="connsiteX3" fmla="*/ 811875 w 1134329"/>
                      <a:gd name="connsiteY3" fmla="*/ 62510 h 902370"/>
                      <a:gd name="connsiteX4" fmla="*/ 843456 w 1134329"/>
                      <a:gd name="connsiteY4" fmla="*/ 82359 h 902370"/>
                      <a:gd name="connsiteX5" fmla="*/ 862985 w 1134329"/>
                      <a:gd name="connsiteY5" fmla="*/ 116789 h 902370"/>
                      <a:gd name="connsiteX6" fmla="*/ 866670 w 1134329"/>
                      <a:gd name="connsiteY6" fmla="*/ 146529 h 902370"/>
                      <a:gd name="connsiteX7" fmla="*/ 865630 w 1134329"/>
                      <a:gd name="connsiteY7" fmla="*/ 151618 h 902370"/>
                      <a:gd name="connsiteX8" fmla="*/ 876480 w 1134329"/>
                      <a:gd name="connsiteY8" fmla="*/ 142866 h 902370"/>
                      <a:gd name="connsiteX9" fmla="*/ 907939 w 1134329"/>
                      <a:gd name="connsiteY9" fmla="*/ 137532 h 902370"/>
                      <a:gd name="connsiteX10" fmla="*/ 929137 w 1134329"/>
                      <a:gd name="connsiteY10" fmla="*/ 143461 h 902370"/>
                      <a:gd name="connsiteX11" fmla="*/ 969134 w 1134329"/>
                      <a:gd name="connsiteY11" fmla="*/ 199531 h 902370"/>
                      <a:gd name="connsiteX12" fmla="*/ 969355 w 1134329"/>
                      <a:gd name="connsiteY12" fmla="*/ 199670 h 902370"/>
                      <a:gd name="connsiteX13" fmla="*/ 1000936 w 1134329"/>
                      <a:gd name="connsiteY13" fmla="*/ 219519 h 902370"/>
                      <a:gd name="connsiteX14" fmla="*/ 1020465 w 1134329"/>
                      <a:gd name="connsiteY14" fmla="*/ 253949 h 902370"/>
                      <a:gd name="connsiteX15" fmla="*/ 1018168 w 1134329"/>
                      <a:gd name="connsiteY15" fmla="*/ 312957 h 902370"/>
                      <a:gd name="connsiteX16" fmla="*/ 1034951 w 1134329"/>
                      <a:gd name="connsiteY16" fmla="*/ 403178 h 902370"/>
                      <a:gd name="connsiteX17" fmla="*/ 1028502 w 1134329"/>
                      <a:gd name="connsiteY17" fmla="*/ 415126 h 902370"/>
                      <a:gd name="connsiteX18" fmla="*/ 1051997 w 1134329"/>
                      <a:gd name="connsiteY18" fmla="*/ 435142 h 902370"/>
                      <a:gd name="connsiteX19" fmla="*/ 1065654 w 1134329"/>
                      <a:gd name="connsiteY19" fmla="*/ 468771 h 902370"/>
                      <a:gd name="connsiteX20" fmla="*/ 1065875 w 1134329"/>
                      <a:gd name="connsiteY20" fmla="*/ 468910 h 902370"/>
                      <a:gd name="connsiteX21" fmla="*/ 1097456 w 1134329"/>
                      <a:gd name="connsiteY21" fmla="*/ 488759 h 902370"/>
                      <a:gd name="connsiteX22" fmla="*/ 1116985 w 1134329"/>
                      <a:gd name="connsiteY22" fmla="*/ 523189 h 902370"/>
                      <a:gd name="connsiteX23" fmla="*/ 1114688 w 1134329"/>
                      <a:gd name="connsiteY23" fmla="*/ 582197 h 902370"/>
                      <a:gd name="connsiteX24" fmla="*/ 1131471 w 1134329"/>
                      <a:gd name="connsiteY24" fmla="*/ 672418 h 902370"/>
                      <a:gd name="connsiteX25" fmla="*/ 1052849 w 1134329"/>
                      <a:gd name="connsiteY25" fmla="*/ 751394 h 902370"/>
                      <a:gd name="connsiteX26" fmla="*/ 1024704 w 1134329"/>
                      <a:gd name="connsiteY26" fmla="*/ 819065 h 902370"/>
                      <a:gd name="connsiteX27" fmla="*/ 928878 w 1134329"/>
                      <a:gd name="connsiteY27" fmla="*/ 827259 h 902370"/>
                      <a:gd name="connsiteX28" fmla="*/ 860399 w 1134329"/>
                      <a:gd name="connsiteY28" fmla="*/ 899452 h 902370"/>
                      <a:gd name="connsiteX29" fmla="*/ 759711 w 1134329"/>
                      <a:gd name="connsiteY29" fmla="*/ 855386 h 902370"/>
                      <a:gd name="connsiteX30" fmla="*/ 610144 w 1134329"/>
                      <a:gd name="connsiteY30" fmla="*/ 811847 h 902370"/>
                      <a:gd name="connsiteX31" fmla="*/ 544383 w 1134329"/>
                      <a:gd name="connsiteY31" fmla="*/ 763397 h 902370"/>
                      <a:gd name="connsiteX32" fmla="*/ 558435 w 1134329"/>
                      <a:gd name="connsiteY32" fmla="*/ 697997 h 902370"/>
                      <a:gd name="connsiteX33" fmla="*/ 555119 w 1134329"/>
                      <a:gd name="connsiteY33" fmla="*/ 694013 h 902370"/>
                      <a:gd name="connsiteX34" fmla="*/ 551594 w 1134329"/>
                      <a:gd name="connsiteY34" fmla="*/ 696629 h 902370"/>
                      <a:gd name="connsiteX35" fmla="*/ 524529 w 1134329"/>
                      <a:gd name="connsiteY35" fmla="*/ 705674 h 902370"/>
                      <a:gd name="connsiteX36" fmla="*/ 496384 w 1134329"/>
                      <a:gd name="connsiteY36" fmla="*/ 773345 h 902370"/>
                      <a:gd name="connsiteX37" fmla="*/ 400558 w 1134329"/>
                      <a:gd name="connsiteY37" fmla="*/ 781539 h 902370"/>
                      <a:gd name="connsiteX38" fmla="*/ 332079 w 1134329"/>
                      <a:gd name="connsiteY38" fmla="*/ 853732 h 902370"/>
                      <a:gd name="connsiteX39" fmla="*/ 231391 w 1134329"/>
                      <a:gd name="connsiteY39" fmla="*/ 809666 h 902370"/>
                      <a:gd name="connsiteX40" fmla="*/ 81824 w 1134329"/>
                      <a:gd name="connsiteY40" fmla="*/ 766127 h 902370"/>
                      <a:gd name="connsiteX41" fmla="*/ 16062 w 1134329"/>
                      <a:gd name="connsiteY41" fmla="*/ 717677 h 902370"/>
                      <a:gd name="connsiteX42" fmla="*/ 30114 w 1134329"/>
                      <a:gd name="connsiteY42" fmla="*/ 652277 h 902370"/>
                      <a:gd name="connsiteX43" fmla="*/ 442 w 1134329"/>
                      <a:gd name="connsiteY43" fmla="*/ 585179 h 902370"/>
                      <a:gd name="connsiteX44" fmla="*/ 54631 w 1134329"/>
                      <a:gd name="connsiteY44" fmla="*/ 525540 h 902370"/>
                      <a:gd name="connsiteX45" fmla="*/ 55149 w 1134329"/>
                      <a:gd name="connsiteY45" fmla="*/ 523968 h 902370"/>
                      <a:gd name="connsiteX46" fmla="*/ 79288 w 1134329"/>
                      <a:gd name="connsiteY46" fmla="*/ 438325 h 902370"/>
                      <a:gd name="connsiteX47" fmla="*/ 104955 w 1134329"/>
                      <a:gd name="connsiteY47" fmla="*/ 416342 h 902370"/>
                      <a:gd name="connsiteX48" fmla="*/ 111816 w 1134329"/>
                      <a:gd name="connsiteY48" fmla="*/ 413847 h 902370"/>
                      <a:gd name="connsiteX49" fmla="*/ 111812 w 1134329"/>
                      <a:gd name="connsiteY49" fmla="*/ 413667 h 902370"/>
                      <a:gd name="connsiteX50" fmla="*/ 126634 w 1134329"/>
                      <a:gd name="connsiteY50" fmla="*/ 383037 h 902370"/>
                      <a:gd name="connsiteX51" fmla="*/ 96962 w 1134329"/>
                      <a:gd name="connsiteY51" fmla="*/ 315939 h 902370"/>
                      <a:gd name="connsiteX52" fmla="*/ 151151 w 1134329"/>
                      <a:gd name="connsiteY52" fmla="*/ 256300 h 902370"/>
                      <a:gd name="connsiteX53" fmla="*/ 151669 w 1134329"/>
                      <a:gd name="connsiteY53" fmla="*/ 254728 h 902370"/>
                      <a:gd name="connsiteX54" fmla="*/ 175808 w 1134329"/>
                      <a:gd name="connsiteY54" fmla="*/ 169085 h 902370"/>
                      <a:gd name="connsiteX55" fmla="*/ 293237 w 1134329"/>
                      <a:gd name="connsiteY55" fmla="*/ 149519 h 902370"/>
                      <a:gd name="connsiteX56" fmla="*/ 293264 w 1134329"/>
                      <a:gd name="connsiteY56" fmla="*/ 149486 h 902370"/>
                      <a:gd name="connsiteX57" fmla="*/ 316617 w 1134329"/>
                      <a:gd name="connsiteY57" fmla="*/ 120059 h 902370"/>
                      <a:gd name="connsiteX58" fmla="*/ 337108 w 1134329"/>
                      <a:gd name="connsiteY58" fmla="*/ 109461 h 902370"/>
                      <a:gd name="connsiteX59" fmla="*/ 353609 w 1134329"/>
                      <a:gd name="connsiteY59" fmla="*/ 77645 h 902370"/>
                      <a:gd name="connsiteX60" fmla="*/ 471037 w 1134329"/>
                      <a:gd name="connsiteY60" fmla="*/ 58079 h 902370"/>
                      <a:gd name="connsiteX61" fmla="*/ 471064 w 1134329"/>
                      <a:gd name="connsiteY61" fmla="*/ 58046 h 902370"/>
                      <a:gd name="connsiteX62" fmla="*/ 494417 w 1134329"/>
                      <a:gd name="connsiteY62" fmla="*/ 28619 h 902370"/>
                      <a:gd name="connsiteX63" fmla="*/ 589433 w 1134329"/>
                      <a:gd name="connsiteY63" fmla="*/ 37767 h 902370"/>
                      <a:gd name="connsiteX64" fmla="*/ 589855 w 1134329"/>
                      <a:gd name="connsiteY64" fmla="*/ 37214 h 902370"/>
                      <a:gd name="connsiteX65" fmla="*/ 608402 w 1134329"/>
                      <a:gd name="connsiteY65" fmla="*/ 12875 h 902370"/>
                      <a:gd name="connsiteX66" fmla="*/ 635567 w 1134329"/>
                      <a:gd name="connsiteY66" fmla="*/ 678 h 902370"/>
                      <a:gd name="connsiteX67" fmla="*/ 667358 w 1134329"/>
                      <a:gd name="connsiteY67" fmla="*/ 5103 h 902370"/>
                      <a:gd name="connsiteX68" fmla="*/ 692045 w 1134329"/>
                      <a:gd name="connsiteY68" fmla="*/ 26224 h 902370"/>
                      <a:gd name="connsiteX69" fmla="*/ 692782 w 1134329"/>
                      <a:gd name="connsiteY69" fmla="*/ 26854 h 902370"/>
                      <a:gd name="connsiteX70" fmla="*/ 750459 w 1134329"/>
                      <a:gd name="connsiteY70" fmla="*/ 372 h 902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1134329" h="902370">
                        <a:moveTo>
                          <a:pt x="750459" y="372"/>
                        </a:moveTo>
                        <a:cubicBezTo>
                          <a:pt x="757629" y="1049"/>
                          <a:pt x="764785" y="3002"/>
                          <a:pt x="771657" y="6301"/>
                        </a:cubicBezTo>
                        <a:cubicBezTo>
                          <a:pt x="792601" y="16354"/>
                          <a:pt x="807619" y="37400"/>
                          <a:pt x="811654" y="62371"/>
                        </a:cubicBezTo>
                        <a:lnTo>
                          <a:pt x="811875" y="62510"/>
                        </a:lnTo>
                        <a:lnTo>
                          <a:pt x="843456" y="82359"/>
                        </a:lnTo>
                        <a:cubicBezTo>
                          <a:pt x="852282" y="91714"/>
                          <a:pt x="859063" y="103477"/>
                          <a:pt x="862985" y="116789"/>
                        </a:cubicBezTo>
                        <a:cubicBezTo>
                          <a:pt x="865836" y="126451"/>
                          <a:pt x="867059" y="136530"/>
                          <a:pt x="866670" y="146529"/>
                        </a:cubicBezTo>
                        <a:lnTo>
                          <a:pt x="865630" y="151618"/>
                        </a:lnTo>
                        <a:lnTo>
                          <a:pt x="876480" y="142866"/>
                        </a:lnTo>
                        <a:cubicBezTo>
                          <a:pt x="886395" y="138374"/>
                          <a:pt x="897184" y="136517"/>
                          <a:pt x="907939" y="137532"/>
                        </a:cubicBezTo>
                        <a:cubicBezTo>
                          <a:pt x="915109" y="138209"/>
                          <a:pt x="922265" y="140162"/>
                          <a:pt x="929137" y="143461"/>
                        </a:cubicBezTo>
                        <a:cubicBezTo>
                          <a:pt x="950081" y="153514"/>
                          <a:pt x="965099" y="174560"/>
                          <a:pt x="969134" y="199531"/>
                        </a:cubicBezTo>
                        <a:lnTo>
                          <a:pt x="969355" y="199670"/>
                        </a:lnTo>
                        <a:lnTo>
                          <a:pt x="1000936" y="219519"/>
                        </a:lnTo>
                        <a:cubicBezTo>
                          <a:pt x="1009762" y="228874"/>
                          <a:pt x="1016543" y="240637"/>
                          <a:pt x="1020465" y="253949"/>
                        </a:cubicBezTo>
                        <a:cubicBezTo>
                          <a:pt x="1026167" y="273274"/>
                          <a:pt x="1025355" y="294263"/>
                          <a:pt x="1018168" y="312957"/>
                        </a:cubicBezTo>
                        <a:cubicBezTo>
                          <a:pt x="1035834" y="338593"/>
                          <a:pt x="1042012" y="371827"/>
                          <a:pt x="1034951" y="403178"/>
                        </a:cubicBezTo>
                        <a:lnTo>
                          <a:pt x="1028502" y="415126"/>
                        </a:lnTo>
                        <a:lnTo>
                          <a:pt x="1051997" y="435142"/>
                        </a:lnTo>
                        <a:cubicBezTo>
                          <a:pt x="1058873" y="444781"/>
                          <a:pt x="1063637" y="456286"/>
                          <a:pt x="1065654" y="468771"/>
                        </a:cubicBezTo>
                        <a:lnTo>
                          <a:pt x="1065875" y="468910"/>
                        </a:lnTo>
                        <a:lnTo>
                          <a:pt x="1097456" y="488759"/>
                        </a:lnTo>
                        <a:cubicBezTo>
                          <a:pt x="1106282" y="498114"/>
                          <a:pt x="1113063" y="509877"/>
                          <a:pt x="1116985" y="523189"/>
                        </a:cubicBezTo>
                        <a:cubicBezTo>
                          <a:pt x="1122687" y="542514"/>
                          <a:pt x="1121875" y="563503"/>
                          <a:pt x="1114688" y="582197"/>
                        </a:cubicBezTo>
                        <a:cubicBezTo>
                          <a:pt x="1132354" y="607833"/>
                          <a:pt x="1138532" y="641067"/>
                          <a:pt x="1131471" y="672418"/>
                        </a:cubicBezTo>
                        <a:cubicBezTo>
                          <a:pt x="1122085" y="714098"/>
                          <a:pt x="1091012" y="745311"/>
                          <a:pt x="1052849" y="751394"/>
                        </a:cubicBezTo>
                        <a:cubicBezTo>
                          <a:pt x="1052667" y="777409"/>
                          <a:pt x="1042398" y="802081"/>
                          <a:pt x="1024704" y="819065"/>
                        </a:cubicBezTo>
                        <a:cubicBezTo>
                          <a:pt x="997819" y="844874"/>
                          <a:pt x="958985" y="848191"/>
                          <a:pt x="928878" y="827259"/>
                        </a:cubicBezTo>
                        <a:cubicBezTo>
                          <a:pt x="919141" y="863212"/>
                          <a:pt x="893069" y="890696"/>
                          <a:pt x="860399" y="899452"/>
                        </a:cubicBezTo>
                        <a:cubicBezTo>
                          <a:pt x="821900" y="909769"/>
                          <a:pt x="781721" y="892188"/>
                          <a:pt x="759711" y="855386"/>
                        </a:cubicBezTo>
                        <a:cubicBezTo>
                          <a:pt x="707764" y="890318"/>
                          <a:pt x="640293" y="870683"/>
                          <a:pt x="610144" y="811847"/>
                        </a:cubicBezTo>
                        <a:cubicBezTo>
                          <a:pt x="580528" y="815715"/>
                          <a:pt x="552719" y="795231"/>
                          <a:pt x="544383" y="763397"/>
                        </a:cubicBezTo>
                        <a:cubicBezTo>
                          <a:pt x="538345" y="740365"/>
                          <a:pt x="543682" y="715509"/>
                          <a:pt x="558435" y="697997"/>
                        </a:cubicBezTo>
                        <a:lnTo>
                          <a:pt x="555119" y="694013"/>
                        </a:lnTo>
                        <a:lnTo>
                          <a:pt x="551594" y="696629"/>
                        </a:lnTo>
                        <a:cubicBezTo>
                          <a:pt x="543167" y="701062"/>
                          <a:pt x="534070" y="704153"/>
                          <a:pt x="524529" y="705674"/>
                        </a:cubicBezTo>
                        <a:cubicBezTo>
                          <a:pt x="524347" y="731689"/>
                          <a:pt x="514078" y="756361"/>
                          <a:pt x="496384" y="773345"/>
                        </a:cubicBezTo>
                        <a:cubicBezTo>
                          <a:pt x="469499" y="799154"/>
                          <a:pt x="430665" y="802471"/>
                          <a:pt x="400558" y="781539"/>
                        </a:cubicBezTo>
                        <a:cubicBezTo>
                          <a:pt x="390821" y="817492"/>
                          <a:pt x="364749" y="844976"/>
                          <a:pt x="332079" y="853732"/>
                        </a:cubicBezTo>
                        <a:cubicBezTo>
                          <a:pt x="293580" y="864049"/>
                          <a:pt x="253400" y="846468"/>
                          <a:pt x="231391" y="809666"/>
                        </a:cubicBezTo>
                        <a:cubicBezTo>
                          <a:pt x="179443" y="844598"/>
                          <a:pt x="111973" y="824963"/>
                          <a:pt x="81824" y="766127"/>
                        </a:cubicBezTo>
                        <a:cubicBezTo>
                          <a:pt x="52207" y="769995"/>
                          <a:pt x="24398" y="749511"/>
                          <a:pt x="16062" y="717677"/>
                        </a:cubicBezTo>
                        <a:cubicBezTo>
                          <a:pt x="10024" y="694645"/>
                          <a:pt x="15362" y="669789"/>
                          <a:pt x="30114" y="652277"/>
                        </a:cubicBezTo>
                        <a:cubicBezTo>
                          <a:pt x="9184" y="638541"/>
                          <a:pt x="-2472" y="612181"/>
                          <a:pt x="442" y="585179"/>
                        </a:cubicBezTo>
                        <a:cubicBezTo>
                          <a:pt x="3860" y="553564"/>
                          <a:pt x="26360" y="528799"/>
                          <a:pt x="54631" y="525540"/>
                        </a:cubicBezTo>
                        <a:cubicBezTo>
                          <a:pt x="54799" y="525012"/>
                          <a:pt x="54981" y="524496"/>
                          <a:pt x="55149" y="523968"/>
                        </a:cubicBezTo>
                        <a:cubicBezTo>
                          <a:pt x="51353" y="492835"/>
                          <a:pt x="60207" y="461437"/>
                          <a:pt x="79288" y="438325"/>
                        </a:cubicBezTo>
                        <a:cubicBezTo>
                          <a:pt x="86825" y="429199"/>
                          <a:pt x="95533" y="421846"/>
                          <a:pt x="104955" y="416342"/>
                        </a:cubicBezTo>
                        <a:lnTo>
                          <a:pt x="111816" y="413847"/>
                        </a:lnTo>
                        <a:lnTo>
                          <a:pt x="111812" y="413667"/>
                        </a:lnTo>
                        <a:cubicBezTo>
                          <a:pt x="114236" y="402385"/>
                          <a:pt x="119258" y="391793"/>
                          <a:pt x="126634" y="383037"/>
                        </a:cubicBezTo>
                        <a:cubicBezTo>
                          <a:pt x="105704" y="369301"/>
                          <a:pt x="94048" y="342941"/>
                          <a:pt x="96962" y="315939"/>
                        </a:cubicBezTo>
                        <a:cubicBezTo>
                          <a:pt x="100380" y="284324"/>
                          <a:pt x="122880" y="259559"/>
                          <a:pt x="151151" y="256300"/>
                        </a:cubicBezTo>
                        <a:cubicBezTo>
                          <a:pt x="151319" y="255772"/>
                          <a:pt x="151501" y="255256"/>
                          <a:pt x="151669" y="254728"/>
                        </a:cubicBezTo>
                        <a:cubicBezTo>
                          <a:pt x="147873" y="223595"/>
                          <a:pt x="156727" y="192197"/>
                          <a:pt x="175808" y="169085"/>
                        </a:cubicBezTo>
                        <a:cubicBezTo>
                          <a:pt x="205957" y="132581"/>
                          <a:pt x="254836" y="124445"/>
                          <a:pt x="293237" y="149519"/>
                        </a:cubicBezTo>
                        <a:lnTo>
                          <a:pt x="293264" y="149486"/>
                        </a:lnTo>
                        <a:lnTo>
                          <a:pt x="316617" y="120059"/>
                        </a:lnTo>
                        <a:lnTo>
                          <a:pt x="337108" y="109461"/>
                        </a:lnTo>
                        <a:lnTo>
                          <a:pt x="353609" y="77645"/>
                        </a:lnTo>
                        <a:cubicBezTo>
                          <a:pt x="383757" y="41141"/>
                          <a:pt x="432637" y="33005"/>
                          <a:pt x="471037" y="58079"/>
                        </a:cubicBezTo>
                        <a:lnTo>
                          <a:pt x="471064" y="58046"/>
                        </a:lnTo>
                        <a:lnTo>
                          <a:pt x="494417" y="28619"/>
                        </a:lnTo>
                        <a:cubicBezTo>
                          <a:pt x="522665" y="6807"/>
                          <a:pt x="562724" y="8418"/>
                          <a:pt x="589433" y="37767"/>
                        </a:cubicBezTo>
                        <a:lnTo>
                          <a:pt x="589855" y="37214"/>
                        </a:lnTo>
                        <a:lnTo>
                          <a:pt x="608402" y="12875"/>
                        </a:lnTo>
                        <a:cubicBezTo>
                          <a:pt x="616325" y="6505"/>
                          <a:pt x="625613" y="2250"/>
                          <a:pt x="635567" y="678"/>
                        </a:cubicBezTo>
                        <a:cubicBezTo>
                          <a:pt x="646522" y="-1055"/>
                          <a:pt x="657471" y="581"/>
                          <a:pt x="667358" y="5103"/>
                        </a:cubicBezTo>
                        <a:lnTo>
                          <a:pt x="692045" y="26224"/>
                        </a:lnTo>
                        <a:lnTo>
                          <a:pt x="692782" y="26854"/>
                        </a:lnTo>
                        <a:cubicBezTo>
                          <a:pt x="707303" y="7799"/>
                          <a:pt x="728948" y="-1658"/>
                          <a:pt x="750459" y="37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37" name="グループ化 36"/>
                  <p:cNvGrpSpPr/>
                  <p:nvPr/>
                </p:nvGrpSpPr>
                <p:grpSpPr>
                  <a:xfrm>
                    <a:off x="6366777" y="2845260"/>
                    <a:ext cx="907428" cy="1525568"/>
                    <a:chOff x="7388148" y="1912834"/>
                    <a:chExt cx="494291" cy="831003"/>
                  </a:xfrm>
                  <a:solidFill>
                    <a:schemeClr val="tx1"/>
                  </a:solidFill>
                </p:grpSpPr>
                <p:sp>
                  <p:nvSpPr>
                    <p:cNvPr id="39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台形 40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円/楕円 194"/>
                    <p:cNvSpPr/>
                    <p:nvPr/>
                  </p:nvSpPr>
                  <p:spPr>
                    <a:xfrm>
                      <a:off x="7441637" y="1912834"/>
                      <a:ext cx="384175" cy="43571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片側の 2 つの角を丸めた四角形 42"/>
                    <p:cNvSpPr/>
                    <p:nvPr/>
                  </p:nvSpPr>
                  <p:spPr>
                    <a:xfrm>
                      <a:off x="7388148" y="2400933"/>
                      <a:ext cx="491151" cy="342904"/>
                    </a:xfrm>
                    <a:prstGeom prst="round2SameRect">
                      <a:avLst>
                        <a:gd name="adj1" fmla="val 48564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台形 43"/>
                    <p:cNvSpPr/>
                    <p:nvPr/>
                  </p:nvSpPr>
                  <p:spPr>
                    <a:xfrm rot="10800000">
                      <a:off x="7533958" y="2400932"/>
                      <a:ext cx="196604" cy="257617"/>
                    </a:xfrm>
                    <a:prstGeom prst="trapezoid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" name="月 45"/>
                    <p:cNvSpPr/>
                    <p:nvPr/>
                  </p:nvSpPr>
                  <p:spPr>
                    <a:xfrm rot="16200000">
                      <a:off x="7611029" y="2171125"/>
                      <a:ext cx="50739" cy="163393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" name="フリーフォーム 37"/>
                  <p:cNvSpPr/>
                  <p:nvPr/>
                </p:nvSpPr>
                <p:spPr bwMode="auto">
                  <a:xfrm>
                    <a:off x="6465501" y="2791494"/>
                    <a:ext cx="696911" cy="317658"/>
                  </a:xfrm>
                  <a:custGeom>
                    <a:avLst/>
                    <a:gdLst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0900 w 781619"/>
                      <a:gd name="connsiteY30" fmla="*/ 319644 h 647674"/>
                      <a:gd name="connsiteX31" fmla="*/ 538 w 781619"/>
                      <a:gd name="connsiteY31" fmla="*/ 230085 h 647674"/>
                      <a:gd name="connsiteX32" fmla="*/ 386890 w 781619"/>
                      <a:gd name="connsiteY32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538 w 781619"/>
                      <a:gd name="connsiteY30" fmla="*/ 230085 h 647674"/>
                      <a:gd name="connsiteX31" fmla="*/ 386890 w 781619"/>
                      <a:gd name="connsiteY31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86890 w 781619"/>
                      <a:gd name="connsiteY30" fmla="*/ 0 h 64767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386890 w 781619"/>
                      <a:gd name="connsiteY29" fmla="*/ 40 h 64771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478330 w 781619"/>
                      <a:gd name="connsiteY29" fmla="*/ 91480 h 647714"/>
                      <a:gd name="connsiteX0" fmla="*/ 742881 w 781619"/>
                      <a:gd name="connsiteY0" fmla="*/ 228204 h 556234"/>
                      <a:gd name="connsiteX1" fmla="*/ 727250 w 781619"/>
                      <a:gd name="connsiteY1" fmla="*/ 245354 h 556234"/>
                      <a:gd name="connsiteX2" fmla="*/ 741394 w 781619"/>
                      <a:gd name="connsiteY2" fmla="*/ 274903 h 556234"/>
                      <a:gd name="connsiteX3" fmla="*/ 743788 w 781619"/>
                      <a:gd name="connsiteY3" fmla="*/ 308966 h 556234"/>
                      <a:gd name="connsiteX4" fmla="*/ 744144 w 781619"/>
                      <a:gd name="connsiteY4" fmla="*/ 310135 h 556234"/>
                      <a:gd name="connsiteX5" fmla="*/ 781316 w 781619"/>
                      <a:gd name="connsiteY5" fmla="*/ 354462 h 556234"/>
                      <a:gd name="connsiteX6" fmla="*/ 760962 w 781619"/>
                      <a:gd name="connsiteY6" fmla="*/ 404333 h 556234"/>
                      <a:gd name="connsiteX7" fmla="*/ 770601 w 781619"/>
                      <a:gd name="connsiteY7" fmla="*/ 452942 h 556234"/>
                      <a:gd name="connsiteX8" fmla="*/ 725491 w 781619"/>
                      <a:gd name="connsiteY8" fmla="*/ 488952 h 556234"/>
                      <a:gd name="connsiteX9" fmla="*/ 622893 w 781619"/>
                      <a:gd name="connsiteY9" fmla="*/ 521313 h 556234"/>
                      <a:gd name="connsiteX10" fmla="*/ 553825 w 781619"/>
                      <a:gd name="connsiteY10" fmla="*/ 554065 h 556234"/>
                      <a:gd name="connsiteX11" fmla="*/ 506851 w 781619"/>
                      <a:gd name="connsiteY11" fmla="*/ 500407 h 556234"/>
                      <a:gd name="connsiteX12" fmla="*/ 441118 w 781619"/>
                      <a:gd name="connsiteY12" fmla="*/ 494317 h 556234"/>
                      <a:gd name="connsiteX13" fmla="*/ 421811 w 781619"/>
                      <a:gd name="connsiteY13" fmla="*/ 444020 h 556234"/>
                      <a:gd name="connsiteX14" fmla="*/ 390809 w 781619"/>
                      <a:gd name="connsiteY14" fmla="*/ 426495 h 556234"/>
                      <a:gd name="connsiteX15" fmla="*/ 359808 w 781619"/>
                      <a:gd name="connsiteY15" fmla="*/ 444020 h 556234"/>
                      <a:gd name="connsiteX16" fmla="*/ 340501 w 781619"/>
                      <a:gd name="connsiteY16" fmla="*/ 494317 h 556234"/>
                      <a:gd name="connsiteX17" fmla="*/ 274768 w 781619"/>
                      <a:gd name="connsiteY17" fmla="*/ 500407 h 556234"/>
                      <a:gd name="connsiteX18" fmla="*/ 227793 w 781619"/>
                      <a:gd name="connsiteY18" fmla="*/ 554065 h 556234"/>
                      <a:gd name="connsiteX19" fmla="*/ 158725 w 781619"/>
                      <a:gd name="connsiteY19" fmla="*/ 521313 h 556234"/>
                      <a:gd name="connsiteX20" fmla="*/ 56128 w 781619"/>
                      <a:gd name="connsiteY20" fmla="*/ 488952 h 556234"/>
                      <a:gd name="connsiteX21" fmla="*/ 11018 w 781619"/>
                      <a:gd name="connsiteY21" fmla="*/ 452942 h 556234"/>
                      <a:gd name="connsiteX22" fmla="*/ 20657 w 781619"/>
                      <a:gd name="connsiteY22" fmla="*/ 404333 h 556234"/>
                      <a:gd name="connsiteX23" fmla="*/ 303 w 781619"/>
                      <a:gd name="connsiteY23" fmla="*/ 354462 h 556234"/>
                      <a:gd name="connsiteX24" fmla="*/ 37475 w 781619"/>
                      <a:gd name="connsiteY24" fmla="*/ 310135 h 556234"/>
                      <a:gd name="connsiteX25" fmla="*/ 37830 w 781619"/>
                      <a:gd name="connsiteY25" fmla="*/ 308966 h 556234"/>
                      <a:gd name="connsiteX26" fmla="*/ 40224 w 781619"/>
                      <a:gd name="connsiteY26" fmla="*/ 274903 h 556234"/>
                      <a:gd name="connsiteX27" fmla="*/ 51669 w 781619"/>
                      <a:gd name="connsiteY27" fmla="*/ 250992 h 556234"/>
                      <a:gd name="connsiteX28" fmla="*/ 478330 w 781619"/>
                      <a:gd name="connsiteY28" fmla="*/ 0 h 556234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27" fmla="*/ 51669 w 781619"/>
                      <a:gd name="connsiteY27" fmla="*/ 22788 h 328030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0" fmla="*/ 727250 w 781619"/>
                      <a:gd name="connsiteY0" fmla="*/ 0 h 310880"/>
                      <a:gd name="connsiteX1" fmla="*/ 741394 w 781619"/>
                      <a:gd name="connsiteY1" fmla="*/ 29549 h 310880"/>
                      <a:gd name="connsiteX2" fmla="*/ 743788 w 781619"/>
                      <a:gd name="connsiteY2" fmla="*/ 63612 h 310880"/>
                      <a:gd name="connsiteX3" fmla="*/ 744144 w 781619"/>
                      <a:gd name="connsiteY3" fmla="*/ 64781 h 310880"/>
                      <a:gd name="connsiteX4" fmla="*/ 781316 w 781619"/>
                      <a:gd name="connsiteY4" fmla="*/ 109108 h 310880"/>
                      <a:gd name="connsiteX5" fmla="*/ 760962 w 781619"/>
                      <a:gd name="connsiteY5" fmla="*/ 158979 h 310880"/>
                      <a:gd name="connsiteX6" fmla="*/ 770601 w 781619"/>
                      <a:gd name="connsiteY6" fmla="*/ 207588 h 310880"/>
                      <a:gd name="connsiteX7" fmla="*/ 725491 w 781619"/>
                      <a:gd name="connsiteY7" fmla="*/ 243598 h 310880"/>
                      <a:gd name="connsiteX8" fmla="*/ 622893 w 781619"/>
                      <a:gd name="connsiteY8" fmla="*/ 275959 h 310880"/>
                      <a:gd name="connsiteX9" fmla="*/ 553825 w 781619"/>
                      <a:gd name="connsiteY9" fmla="*/ 308711 h 310880"/>
                      <a:gd name="connsiteX10" fmla="*/ 506851 w 781619"/>
                      <a:gd name="connsiteY10" fmla="*/ 255053 h 310880"/>
                      <a:gd name="connsiteX11" fmla="*/ 441118 w 781619"/>
                      <a:gd name="connsiteY11" fmla="*/ 248963 h 310880"/>
                      <a:gd name="connsiteX12" fmla="*/ 421811 w 781619"/>
                      <a:gd name="connsiteY12" fmla="*/ 198666 h 310880"/>
                      <a:gd name="connsiteX13" fmla="*/ 390809 w 781619"/>
                      <a:gd name="connsiteY13" fmla="*/ 181141 h 310880"/>
                      <a:gd name="connsiteX14" fmla="*/ 359808 w 781619"/>
                      <a:gd name="connsiteY14" fmla="*/ 198666 h 310880"/>
                      <a:gd name="connsiteX15" fmla="*/ 340501 w 781619"/>
                      <a:gd name="connsiteY15" fmla="*/ 248963 h 310880"/>
                      <a:gd name="connsiteX16" fmla="*/ 274768 w 781619"/>
                      <a:gd name="connsiteY16" fmla="*/ 255053 h 310880"/>
                      <a:gd name="connsiteX17" fmla="*/ 227793 w 781619"/>
                      <a:gd name="connsiteY17" fmla="*/ 308711 h 310880"/>
                      <a:gd name="connsiteX18" fmla="*/ 158725 w 781619"/>
                      <a:gd name="connsiteY18" fmla="*/ 275959 h 310880"/>
                      <a:gd name="connsiteX19" fmla="*/ 56128 w 781619"/>
                      <a:gd name="connsiteY19" fmla="*/ 243598 h 310880"/>
                      <a:gd name="connsiteX20" fmla="*/ 11018 w 781619"/>
                      <a:gd name="connsiteY20" fmla="*/ 207588 h 310880"/>
                      <a:gd name="connsiteX21" fmla="*/ 20657 w 781619"/>
                      <a:gd name="connsiteY21" fmla="*/ 158979 h 310880"/>
                      <a:gd name="connsiteX22" fmla="*/ 303 w 781619"/>
                      <a:gd name="connsiteY22" fmla="*/ 109108 h 310880"/>
                      <a:gd name="connsiteX23" fmla="*/ 37475 w 781619"/>
                      <a:gd name="connsiteY23" fmla="*/ 64781 h 310880"/>
                      <a:gd name="connsiteX24" fmla="*/ 37830 w 781619"/>
                      <a:gd name="connsiteY24" fmla="*/ 63612 h 310880"/>
                      <a:gd name="connsiteX25" fmla="*/ 40224 w 781619"/>
                      <a:gd name="connsiteY25" fmla="*/ 29549 h 310880"/>
                      <a:gd name="connsiteX0" fmla="*/ 741394 w 781619"/>
                      <a:gd name="connsiteY0" fmla="*/ 0 h 281331"/>
                      <a:gd name="connsiteX1" fmla="*/ 743788 w 781619"/>
                      <a:gd name="connsiteY1" fmla="*/ 34063 h 281331"/>
                      <a:gd name="connsiteX2" fmla="*/ 744144 w 781619"/>
                      <a:gd name="connsiteY2" fmla="*/ 35232 h 281331"/>
                      <a:gd name="connsiteX3" fmla="*/ 781316 w 781619"/>
                      <a:gd name="connsiteY3" fmla="*/ 79559 h 281331"/>
                      <a:gd name="connsiteX4" fmla="*/ 760962 w 781619"/>
                      <a:gd name="connsiteY4" fmla="*/ 129430 h 281331"/>
                      <a:gd name="connsiteX5" fmla="*/ 770601 w 781619"/>
                      <a:gd name="connsiteY5" fmla="*/ 178039 h 281331"/>
                      <a:gd name="connsiteX6" fmla="*/ 725491 w 781619"/>
                      <a:gd name="connsiteY6" fmla="*/ 214049 h 281331"/>
                      <a:gd name="connsiteX7" fmla="*/ 622893 w 781619"/>
                      <a:gd name="connsiteY7" fmla="*/ 246410 h 281331"/>
                      <a:gd name="connsiteX8" fmla="*/ 553825 w 781619"/>
                      <a:gd name="connsiteY8" fmla="*/ 279162 h 281331"/>
                      <a:gd name="connsiteX9" fmla="*/ 506851 w 781619"/>
                      <a:gd name="connsiteY9" fmla="*/ 225504 h 281331"/>
                      <a:gd name="connsiteX10" fmla="*/ 441118 w 781619"/>
                      <a:gd name="connsiteY10" fmla="*/ 219414 h 281331"/>
                      <a:gd name="connsiteX11" fmla="*/ 421811 w 781619"/>
                      <a:gd name="connsiteY11" fmla="*/ 169117 h 281331"/>
                      <a:gd name="connsiteX12" fmla="*/ 390809 w 781619"/>
                      <a:gd name="connsiteY12" fmla="*/ 151592 h 281331"/>
                      <a:gd name="connsiteX13" fmla="*/ 359808 w 781619"/>
                      <a:gd name="connsiteY13" fmla="*/ 169117 h 281331"/>
                      <a:gd name="connsiteX14" fmla="*/ 340501 w 781619"/>
                      <a:gd name="connsiteY14" fmla="*/ 219414 h 281331"/>
                      <a:gd name="connsiteX15" fmla="*/ 274768 w 781619"/>
                      <a:gd name="connsiteY15" fmla="*/ 225504 h 281331"/>
                      <a:gd name="connsiteX16" fmla="*/ 227793 w 781619"/>
                      <a:gd name="connsiteY16" fmla="*/ 279162 h 281331"/>
                      <a:gd name="connsiteX17" fmla="*/ 158725 w 781619"/>
                      <a:gd name="connsiteY17" fmla="*/ 246410 h 281331"/>
                      <a:gd name="connsiteX18" fmla="*/ 56128 w 781619"/>
                      <a:gd name="connsiteY18" fmla="*/ 214049 h 281331"/>
                      <a:gd name="connsiteX19" fmla="*/ 11018 w 781619"/>
                      <a:gd name="connsiteY19" fmla="*/ 178039 h 281331"/>
                      <a:gd name="connsiteX20" fmla="*/ 20657 w 781619"/>
                      <a:gd name="connsiteY20" fmla="*/ 129430 h 281331"/>
                      <a:gd name="connsiteX21" fmla="*/ 303 w 781619"/>
                      <a:gd name="connsiteY21" fmla="*/ 79559 h 281331"/>
                      <a:gd name="connsiteX22" fmla="*/ 37475 w 781619"/>
                      <a:gd name="connsiteY22" fmla="*/ 35232 h 281331"/>
                      <a:gd name="connsiteX23" fmla="*/ 37830 w 781619"/>
                      <a:gd name="connsiteY23" fmla="*/ 34063 h 281331"/>
                      <a:gd name="connsiteX24" fmla="*/ 40224 w 781619"/>
                      <a:gd name="connsiteY24" fmla="*/ 0 h 281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81619" h="281331">
                        <a:moveTo>
                          <a:pt x="741394" y="0"/>
                        </a:moveTo>
                        <a:cubicBezTo>
                          <a:pt x="744223" y="10874"/>
                          <a:pt x="745091" y="22493"/>
                          <a:pt x="743788" y="34063"/>
                        </a:cubicBezTo>
                        <a:cubicBezTo>
                          <a:pt x="743904" y="34456"/>
                          <a:pt x="744029" y="34840"/>
                          <a:pt x="744144" y="35232"/>
                        </a:cubicBezTo>
                        <a:cubicBezTo>
                          <a:pt x="763537" y="37654"/>
                          <a:pt x="778971" y="56061"/>
                          <a:pt x="781316" y="79559"/>
                        </a:cubicBezTo>
                        <a:cubicBezTo>
                          <a:pt x="783315" y="99628"/>
                          <a:pt x="775319" y="119220"/>
                          <a:pt x="760962" y="129430"/>
                        </a:cubicBezTo>
                        <a:cubicBezTo>
                          <a:pt x="771081" y="142446"/>
                          <a:pt x="774742" y="160920"/>
                          <a:pt x="770601" y="178039"/>
                        </a:cubicBezTo>
                        <a:cubicBezTo>
                          <a:pt x="764882" y="201699"/>
                          <a:pt x="745806" y="216924"/>
                          <a:pt x="725491" y="214049"/>
                        </a:cubicBezTo>
                        <a:cubicBezTo>
                          <a:pt x="704810" y="257779"/>
                          <a:pt x="658527" y="272373"/>
                          <a:pt x="622893" y="246410"/>
                        </a:cubicBezTo>
                        <a:cubicBezTo>
                          <a:pt x="607796" y="273763"/>
                          <a:pt x="580234" y="286830"/>
                          <a:pt x="553825" y="279162"/>
                        </a:cubicBezTo>
                        <a:cubicBezTo>
                          <a:pt x="531414" y="272654"/>
                          <a:pt x="513530" y="252227"/>
                          <a:pt x="506851" y="225504"/>
                        </a:cubicBezTo>
                        <a:cubicBezTo>
                          <a:pt x="486199" y="241062"/>
                          <a:pt x="459560" y="238597"/>
                          <a:pt x="441118" y="219414"/>
                        </a:cubicBezTo>
                        <a:cubicBezTo>
                          <a:pt x="428980" y="206791"/>
                          <a:pt x="421936" y="188453"/>
                          <a:pt x="421811" y="169117"/>
                        </a:cubicBezTo>
                        <a:lnTo>
                          <a:pt x="390809" y="151592"/>
                        </a:lnTo>
                        <a:lnTo>
                          <a:pt x="359808" y="169117"/>
                        </a:lnTo>
                        <a:cubicBezTo>
                          <a:pt x="359683" y="188453"/>
                          <a:pt x="352638" y="206791"/>
                          <a:pt x="340501" y="219414"/>
                        </a:cubicBezTo>
                        <a:cubicBezTo>
                          <a:pt x="322059" y="238597"/>
                          <a:pt x="295420" y="241062"/>
                          <a:pt x="274768" y="225504"/>
                        </a:cubicBezTo>
                        <a:cubicBezTo>
                          <a:pt x="268089" y="252227"/>
                          <a:pt x="250204" y="272654"/>
                          <a:pt x="227793" y="279162"/>
                        </a:cubicBezTo>
                        <a:cubicBezTo>
                          <a:pt x="201385" y="286830"/>
                          <a:pt x="173823" y="273763"/>
                          <a:pt x="158725" y="246410"/>
                        </a:cubicBezTo>
                        <a:cubicBezTo>
                          <a:pt x="123091" y="272373"/>
                          <a:pt x="76809" y="257779"/>
                          <a:pt x="56128" y="214049"/>
                        </a:cubicBezTo>
                        <a:cubicBezTo>
                          <a:pt x="35812" y="216924"/>
                          <a:pt x="16736" y="201699"/>
                          <a:pt x="11018" y="178039"/>
                        </a:cubicBezTo>
                        <a:cubicBezTo>
                          <a:pt x="6876" y="160920"/>
                          <a:pt x="10537" y="142446"/>
                          <a:pt x="20657" y="129430"/>
                        </a:cubicBezTo>
                        <a:cubicBezTo>
                          <a:pt x="6299" y="119220"/>
                          <a:pt x="-1696" y="99628"/>
                          <a:pt x="303" y="79559"/>
                        </a:cubicBezTo>
                        <a:cubicBezTo>
                          <a:pt x="2648" y="56061"/>
                          <a:pt x="18081" y="37654"/>
                          <a:pt x="37475" y="35232"/>
                        </a:cubicBezTo>
                        <a:cubicBezTo>
                          <a:pt x="37590" y="34840"/>
                          <a:pt x="37715" y="34456"/>
                          <a:pt x="37830" y="34063"/>
                        </a:cubicBezTo>
                        <a:cubicBezTo>
                          <a:pt x="36528" y="22493"/>
                          <a:pt x="37396" y="10874"/>
                          <a:pt x="40224" y="0"/>
                        </a:cubicBezTo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5" name="フリーフォーム 34"/>
                <p:cNvSpPr/>
                <p:nvPr/>
              </p:nvSpPr>
              <p:spPr>
                <a:xfrm rot="19800000" flipH="1">
                  <a:off x="5792976" y="3241737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" name="グループ化 10"/>
              <p:cNvGrpSpPr/>
              <p:nvPr/>
            </p:nvGrpSpPr>
            <p:grpSpPr>
              <a:xfrm>
                <a:off x="2467961" y="7748532"/>
                <a:ext cx="1536154" cy="1831531"/>
                <a:chOff x="2041903" y="2562623"/>
                <a:chExt cx="1536154" cy="1831531"/>
              </a:xfrm>
            </p:grpSpPr>
            <p:grpSp>
              <p:nvGrpSpPr>
                <p:cNvPr id="12" name="グループ化 11"/>
                <p:cNvGrpSpPr/>
                <p:nvPr/>
              </p:nvGrpSpPr>
              <p:grpSpPr>
                <a:xfrm>
                  <a:off x="2582391" y="2562623"/>
                  <a:ext cx="995666" cy="1831531"/>
                  <a:chOff x="2582391" y="2562623"/>
                  <a:chExt cx="995666" cy="1831531"/>
                </a:xfrm>
              </p:grpSpPr>
              <p:grpSp>
                <p:nvGrpSpPr>
                  <p:cNvPr id="14" name="グループ化 13"/>
                  <p:cNvGrpSpPr/>
                  <p:nvPr/>
                </p:nvGrpSpPr>
                <p:grpSpPr>
                  <a:xfrm>
                    <a:off x="2582391" y="2640335"/>
                    <a:ext cx="995666" cy="1753819"/>
                    <a:chOff x="7390358" y="1877060"/>
                    <a:chExt cx="492081" cy="866777"/>
                  </a:xfrm>
                  <a:solidFill>
                    <a:schemeClr val="tx1"/>
                  </a:solidFill>
                </p:grpSpPr>
                <p:sp>
                  <p:nvSpPr>
                    <p:cNvPr id="29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台形 30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円/楕円 194"/>
                    <p:cNvSpPr/>
                    <p:nvPr/>
                  </p:nvSpPr>
                  <p:spPr>
                    <a:xfrm>
                      <a:off x="7441637" y="1877060"/>
                      <a:ext cx="384175" cy="471488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片側の 2 つの角を丸めた四角形 32"/>
                    <p:cNvSpPr/>
                    <p:nvPr/>
                  </p:nvSpPr>
                  <p:spPr>
                    <a:xfrm>
                      <a:off x="7390836" y="2400933"/>
                      <a:ext cx="485775" cy="342904"/>
                    </a:xfrm>
                    <a:prstGeom prst="round2SameRect">
                      <a:avLst>
                        <a:gd name="adj1" fmla="val 23670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" name="楕円 14"/>
                  <p:cNvSpPr/>
                  <p:nvPr/>
                </p:nvSpPr>
                <p:spPr bwMode="auto">
                  <a:xfrm>
                    <a:off x="3020270" y="404073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" name="楕円 15"/>
                  <p:cNvSpPr/>
                  <p:nvPr/>
                </p:nvSpPr>
                <p:spPr bwMode="auto">
                  <a:xfrm>
                    <a:off x="3020270" y="422615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" name="台形 16"/>
                  <p:cNvSpPr/>
                  <p:nvPr/>
                </p:nvSpPr>
                <p:spPr>
                  <a:xfrm rot="10800000">
                    <a:off x="2872946" y="3700332"/>
                    <a:ext cx="397805" cy="239977"/>
                  </a:xfrm>
                  <a:prstGeom prst="trapezoid">
                    <a:avLst>
                      <a:gd name="adj" fmla="val 36668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18" name="グループ化 17"/>
                  <p:cNvGrpSpPr/>
                  <p:nvPr/>
                </p:nvGrpSpPr>
                <p:grpSpPr>
                  <a:xfrm>
                    <a:off x="2664623" y="3024815"/>
                    <a:ext cx="807711" cy="200639"/>
                    <a:chOff x="3116580" y="2865120"/>
                    <a:chExt cx="899160" cy="213361"/>
                  </a:xfrm>
                  <a:solidFill>
                    <a:sysClr val="windowText" lastClr="000000">
                      <a:lumMod val="75000"/>
                      <a:lumOff val="25000"/>
                    </a:sysClr>
                  </a:solidFill>
                </p:grpSpPr>
                <p:sp>
                  <p:nvSpPr>
                    <p:cNvPr id="22" name="台形 21"/>
                    <p:cNvSpPr/>
                    <p:nvPr/>
                  </p:nvSpPr>
                  <p:spPr>
                    <a:xfrm rot="10800000">
                      <a:off x="311658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" name="台形 22"/>
                    <p:cNvSpPr/>
                    <p:nvPr/>
                  </p:nvSpPr>
                  <p:spPr>
                    <a:xfrm rot="10800000">
                      <a:off x="356616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" name="平行四辺形 23"/>
                    <p:cNvSpPr/>
                    <p:nvPr/>
                  </p:nvSpPr>
                  <p:spPr>
                    <a:xfrm>
                      <a:off x="328088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" name="平行四辺形 24"/>
                    <p:cNvSpPr/>
                    <p:nvPr/>
                  </p:nvSpPr>
                  <p:spPr>
                    <a:xfrm>
                      <a:off x="337613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" name="平行四辺形 25"/>
                    <p:cNvSpPr/>
                    <p:nvPr/>
                  </p:nvSpPr>
                  <p:spPr>
                    <a:xfrm>
                      <a:off x="373332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" name="平行四辺形 27"/>
                    <p:cNvSpPr/>
                    <p:nvPr/>
                  </p:nvSpPr>
                  <p:spPr>
                    <a:xfrm>
                      <a:off x="382857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" name="角丸四角形 4"/>
                  <p:cNvSpPr/>
                  <p:nvPr/>
                </p:nvSpPr>
                <p:spPr bwMode="auto">
                  <a:xfrm>
                    <a:off x="2763332" y="3226060"/>
                    <a:ext cx="621408" cy="300515"/>
                  </a:xfrm>
                  <a:custGeom>
                    <a:avLst/>
                    <a:gdLst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50087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496425 w 540240"/>
                      <a:gd name="connsiteY4" fmla="*/ 252333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0240" h="300515">
                        <a:moveTo>
                          <a:pt x="0" y="50087"/>
                        </a:moveTo>
                        <a:cubicBezTo>
                          <a:pt x="0" y="22425"/>
                          <a:pt x="22425" y="0"/>
                          <a:pt x="50087" y="0"/>
                        </a:cubicBezTo>
                        <a:lnTo>
                          <a:pt x="490153" y="0"/>
                        </a:lnTo>
                        <a:cubicBezTo>
                          <a:pt x="517815" y="0"/>
                          <a:pt x="540240" y="22425"/>
                          <a:pt x="540240" y="50087"/>
                        </a:cubicBezTo>
                        <a:lnTo>
                          <a:pt x="496425" y="252333"/>
                        </a:lnTo>
                        <a:cubicBezTo>
                          <a:pt x="496425" y="279995"/>
                          <a:pt x="430185" y="298610"/>
                          <a:pt x="402523" y="298610"/>
                        </a:cubicBezTo>
                        <a:lnTo>
                          <a:pt x="132002" y="300515"/>
                        </a:lnTo>
                        <a:cubicBezTo>
                          <a:pt x="104340" y="300515"/>
                          <a:pt x="47625" y="278090"/>
                          <a:pt x="47625" y="250428"/>
                        </a:cubicBezTo>
                        <a:lnTo>
                          <a:pt x="0" y="5008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0" name="角丸四角形 19"/>
                  <p:cNvSpPr/>
                  <p:nvPr/>
                </p:nvSpPr>
                <p:spPr bwMode="auto">
                  <a:xfrm>
                    <a:off x="2669266" y="2882792"/>
                    <a:ext cx="794211" cy="95954"/>
                  </a:xfrm>
                  <a:prstGeom prst="roundRect">
                    <a:avLst>
                      <a:gd name="adj" fmla="val 50000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1" name="フリーフォーム 20"/>
                  <p:cNvSpPr/>
                  <p:nvPr/>
                </p:nvSpPr>
                <p:spPr bwMode="auto">
                  <a:xfrm>
                    <a:off x="2682083" y="2562623"/>
                    <a:ext cx="769596" cy="372170"/>
                  </a:xfrm>
                  <a:custGeom>
                    <a:avLst/>
                    <a:gdLst>
                      <a:gd name="connsiteX0" fmla="*/ 384798 w 769596"/>
                      <a:gd name="connsiteY0" fmla="*/ 0 h 372170"/>
                      <a:gd name="connsiteX1" fmla="*/ 763301 w 769596"/>
                      <a:gd name="connsiteY1" fmla="*/ 309515 h 372170"/>
                      <a:gd name="connsiteX2" fmla="*/ 769596 w 769596"/>
                      <a:gd name="connsiteY2" fmla="*/ 372170 h 372170"/>
                      <a:gd name="connsiteX3" fmla="*/ 752160 w 769596"/>
                      <a:gd name="connsiteY3" fmla="*/ 368282 h 372170"/>
                      <a:gd name="connsiteX4" fmla="*/ 384798 w 769596"/>
                      <a:gd name="connsiteY4" fmla="*/ 337820 h 372170"/>
                      <a:gd name="connsiteX5" fmla="*/ 17437 w 769596"/>
                      <a:gd name="connsiteY5" fmla="*/ 368282 h 372170"/>
                      <a:gd name="connsiteX6" fmla="*/ 0 w 769596"/>
                      <a:gd name="connsiteY6" fmla="*/ 372170 h 372170"/>
                      <a:gd name="connsiteX7" fmla="*/ 6295 w 769596"/>
                      <a:gd name="connsiteY7" fmla="*/ 309515 h 372170"/>
                      <a:gd name="connsiteX8" fmla="*/ 384798 w 769596"/>
                      <a:gd name="connsiteY8" fmla="*/ 0 h 372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9596" h="372170">
                        <a:moveTo>
                          <a:pt x="384798" y="0"/>
                        </a:moveTo>
                        <a:cubicBezTo>
                          <a:pt x="571502" y="0"/>
                          <a:pt x="727275" y="132875"/>
                          <a:pt x="763301" y="309515"/>
                        </a:cubicBezTo>
                        <a:lnTo>
                          <a:pt x="769596" y="372170"/>
                        </a:lnTo>
                        <a:lnTo>
                          <a:pt x="752160" y="368282"/>
                        </a:lnTo>
                        <a:cubicBezTo>
                          <a:pt x="639247" y="348667"/>
                          <a:pt x="515107" y="337820"/>
                          <a:pt x="384798" y="337820"/>
                        </a:cubicBezTo>
                        <a:cubicBezTo>
                          <a:pt x="254489" y="337820"/>
                          <a:pt x="130349" y="348667"/>
                          <a:pt x="17437" y="368282"/>
                        </a:cubicBezTo>
                        <a:lnTo>
                          <a:pt x="0" y="372170"/>
                        </a:lnTo>
                        <a:lnTo>
                          <a:pt x="6295" y="309515"/>
                        </a:lnTo>
                        <a:cubicBezTo>
                          <a:pt x="42321" y="132875"/>
                          <a:pt x="198094" y="0"/>
                          <a:pt x="38479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3" name="フリーフォーム 12"/>
                <p:cNvSpPr/>
                <p:nvPr/>
              </p:nvSpPr>
              <p:spPr>
                <a:xfrm rot="19800000" flipH="1">
                  <a:off x="2041903" y="3241736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907196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多数目撃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されています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不審者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要注意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1157553" y="2673588"/>
            <a:ext cx="4594854" cy="3070208"/>
            <a:chOff x="1556868" y="7108164"/>
            <a:chExt cx="3935440" cy="2629598"/>
          </a:xfrm>
        </p:grpSpPr>
        <p:sp>
          <p:nvSpPr>
            <p:cNvPr id="6" name="星 24 5"/>
            <p:cNvSpPr/>
            <p:nvPr/>
          </p:nvSpPr>
          <p:spPr bwMode="auto">
            <a:xfrm>
              <a:off x="2001992" y="7108164"/>
              <a:ext cx="2898254" cy="2629598"/>
            </a:xfrm>
            <a:prstGeom prst="star24">
              <a:avLst>
                <a:gd name="adj" fmla="val 43378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1556868" y="7359063"/>
              <a:ext cx="3935440" cy="2221000"/>
              <a:chOff x="1556868" y="7359063"/>
              <a:chExt cx="3935440" cy="2221000"/>
            </a:xfrm>
          </p:grpSpPr>
          <p:grpSp>
            <p:nvGrpSpPr>
              <p:cNvPr id="8" name="グループ化 7"/>
              <p:cNvGrpSpPr/>
              <p:nvPr/>
            </p:nvGrpSpPr>
            <p:grpSpPr>
              <a:xfrm flipH="1">
                <a:off x="3911783" y="7359063"/>
                <a:ext cx="1580525" cy="1883160"/>
                <a:chOff x="2922309" y="3982835"/>
                <a:chExt cx="1580525" cy="1883160"/>
              </a:xfrm>
            </p:grpSpPr>
            <p:grpSp>
              <p:nvGrpSpPr>
                <p:cNvPr id="47" name="グループ化 46"/>
                <p:cNvGrpSpPr/>
                <p:nvPr/>
              </p:nvGrpSpPr>
              <p:grpSpPr>
                <a:xfrm>
                  <a:off x="3507167" y="3982835"/>
                  <a:ext cx="995667" cy="1883160"/>
                  <a:chOff x="7390358" y="1813137"/>
                  <a:chExt cx="492081" cy="930700"/>
                </a:xfrm>
                <a:solidFill>
                  <a:schemeClr val="tx1"/>
                </a:solidFill>
              </p:grpSpPr>
              <p:sp>
                <p:nvSpPr>
                  <p:cNvPr id="49" name="星 24 48"/>
                  <p:cNvSpPr/>
                  <p:nvPr/>
                </p:nvSpPr>
                <p:spPr>
                  <a:xfrm>
                    <a:off x="7397184" y="1813137"/>
                    <a:ext cx="473078" cy="460390"/>
                  </a:xfrm>
                  <a:prstGeom prst="star24">
                    <a:avLst>
                      <a:gd name="adj" fmla="val 4676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218"/>
                  <p:cNvSpPr/>
                  <p:nvPr/>
                </p:nvSpPr>
                <p:spPr>
                  <a:xfrm rot="900000" flipH="1">
                    <a:off x="7785432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円/楕円 219"/>
                  <p:cNvSpPr/>
                  <p:nvPr/>
                </p:nvSpPr>
                <p:spPr>
                  <a:xfrm rot="20700000">
                    <a:off x="7390358" y="2069149"/>
                    <a:ext cx="97007" cy="15081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台形 51"/>
                  <p:cNvSpPr/>
                  <p:nvPr/>
                </p:nvSpPr>
                <p:spPr>
                  <a:xfrm>
                    <a:off x="7563874" y="2272348"/>
                    <a:ext cx="139700" cy="152400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円/楕円 221"/>
                  <p:cNvSpPr/>
                  <p:nvPr/>
                </p:nvSpPr>
                <p:spPr>
                  <a:xfrm>
                    <a:off x="7441637" y="1877060"/>
                    <a:ext cx="384175" cy="471488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片側の 2 つの角を丸めた四角形 53"/>
                  <p:cNvSpPr/>
                  <p:nvPr/>
                </p:nvSpPr>
                <p:spPr>
                  <a:xfrm>
                    <a:off x="7390836" y="2400933"/>
                    <a:ext cx="485775" cy="342904"/>
                  </a:xfrm>
                  <a:prstGeom prst="round2SameRect">
                    <a:avLst>
                      <a:gd name="adj1" fmla="val 23670"/>
                      <a:gd name="adj2" fmla="val 0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フリーフォーム 54"/>
                  <p:cNvSpPr/>
                  <p:nvPr/>
                </p:nvSpPr>
                <p:spPr>
                  <a:xfrm>
                    <a:off x="7468456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 55"/>
                  <p:cNvSpPr/>
                  <p:nvPr/>
                </p:nvSpPr>
                <p:spPr>
                  <a:xfrm>
                    <a:off x="7675291" y="2075498"/>
                    <a:ext cx="134272" cy="60326"/>
                  </a:xfrm>
                  <a:custGeom>
                    <a:avLst/>
                    <a:gdLst>
                      <a:gd name="connsiteX0" fmla="*/ 5867 w 219076"/>
                      <a:gd name="connsiteY0" fmla="*/ 0 h 98426"/>
                      <a:gd name="connsiteX1" fmla="*/ 213209 w 219076"/>
                      <a:gd name="connsiteY1" fmla="*/ 0 h 98426"/>
                      <a:gd name="connsiteX2" fmla="*/ 219076 w 219076"/>
                      <a:gd name="connsiteY2" fmla="*/ 20638 h 98426"/>
                      <a:gd name="connsiteX3" fmla="*/ 109538 w 219076"/>
                      <a:gd name="connsiteY3" fmla="*/ 98426 h 98426"/>
                      <a:gd name="connsiteX4" fmla="*/ 0 w 219076"/>
                      <a:gd name="connsiteY4" fmla="*/ 20638 h 98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9076" h="98426">
                        <a:moveTo>
                          <a:pt x="5867" y="0"/>
                        </a:moveTo>
                        <a:lnTo>
                          <a:pt x="213209" y="0"/>
                        </a:lnTo>
                        <a:lnTo>
                          <a:pt x="219076" y="20638"/>
                        </a:lnTo>
                        <a:cubicBezTo>
                          <a:pt x="219076" y="63599"/>
                          <a:pt x="170034" y="98426"/>
                          <a:pt x="109538" y="98426"/>
                        </a:cubicBezTo>
                        <a:cubicBezTo>
                          <a:pt x="49042" y="98426"/>
                          <a:pt x="0" y="63599"/>
                          <a:pt x="0" y="2063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台形 56"/>
                  <p:cNvSpPr/>
                  <p:nvPr/>
                </p:nvSpPr>
                <p:spPr>
                  <a:xfrm rot="10800000">
                    <a:off x="7486333" y="2400936"/>
                    <a:ext cx="294780" cy="342899"/>
                  </a:xfrm>
                  <a:prstGeom prst="trapezoid">
                    <a:avLst>
                      <a:gd name="adj" fmla="val 25766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台形 57"/>
                  <p:cNvSpPr/>
                  <p:nvPr/>
                </p:nvSpPr>
                <p:spPr>
                  <a:xfrm rot="10800000">
                    <a:off x="7533958" y="2400934"/>
                    <a:ext cx="196604" cy="342899"/>
                  </a:xfrm>
                  <a:prstGeom prst="trapezoid">
                    <a:avLst>
                      <a:gd name="adj" fmla="val 36668"/>
                    </a:avLst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月 58"/>
                  <p:cNvSpPr/>
                  <p:nvPr/>
                </p:nvSpPr>
                <p:spPr>
                  <a:xfrm rot="16200000">
                    <a:off x="7611029" y="2171125"/>
                    <a:ext cx="50739" cy="163393"/>
                  </a:xfrm>
                  <a:prstGeom prst="moon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フリーフォーム 47"/>
                <p:cNvSpPr/>
                <p:nvPr/>
              </p:nvSpPr>
              <p:spPr>
                <a:xfrm rot="19800000" flipH="1">
                  <a:off x="2922309" y="4727821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1556868" y="7441354"/>
                <a:ext cx="1528731" cy="1757387"/>
                <a:chOff x="5792976" y="2613441"/>
                <a:chExt cx="1528731" cy="1757387"/>
              </a:xfrm>
            </p:grpSpPr>
            <p:grpSp>
              <p:nvGrpSpPr>
                <p:cNvPr id="34" name="グループ化 33"/>
                <p:cNvGrpSpPr/>
                <p:nvPr/>
              </p:nvGrpSpPr>
              <p:grpSpPr>
                <a:xfrm>
                  <a:off x="6292529" y="2613441"/>
                  <a:ext cx="1029178" cy="1757387"/>
                  <a:chOff x="6292529" y="2613441"/>
                  <a:chExt cx="1029178" cy="1757387"/>
                </a:xfrm>
              </p:grpSpPr>
              <p:sp>
                <p:nvSpPr>
                  <p:cNvPr id="36" name="フリーフォーム 35"/>
                  <p:cNvSpPr/>
                  <p:nvPr/>
                </p:nvSpPr>
                <p:spPr bwMode="auto">
                  <a:xfrm>
                    <a:off x="6292529" y="2613441"/>
                    <a:ext cx="1029178" cy="818721"/>
                  </a:xfrm>
                  <a:custGeom>
                    <a:avLst/>
                    <a:gdLst>
                      <a:gd name="connsiteX0" fmla="*/ 750459 w 1134329"/>
                      <a:gd name="connsiteY0" fmla="*/ 372 h 902370"/>
                      <a:gd name="connsiteX1" fmla="*/ 771657 w 1134329"/>
                      <a:gd name="connsiteY1" fmla="*/ 6301 h 902370"/>
                      <a:gd name="connsiteX2" fmla="*/ 811654 w 1134329"/>
                      <a:gd name="connsiteY2" fmla="*/ 62371 h 902370"/>
                      <a:gd name="connsiteX3" fmla="*/ 811875 w 1134329"/>
                      <a:gd name="connsiteY3" fmla="*/ 62510 h 902370"/>
                      <a:gd name="connsiteX4" fmla="*/ 843456 w 1134329"/>
                      <a:gd name="connsiteY4" fmla="*/ 82359 h 902370"/>
                      <a:gd name="connsiteX5" fmla="*/ 862985 w 1134329"/>
                      <a:gd name="connsiteY5" fmla="*/ 116789 h 902370"/>
                      <a:gd name="connsiteX6" fmla="*/ 866670 w 1134329"/>
                      <a:gd name="connsiteY6" fmla="*/ 146529 h 902370"/>
                      <a:gd name="connsiteX7" fmla="*/ 865630 w 1134329"/>
                      <a:gd name="connsiteY7" fmla="*/ 151618 h 902370"/>
                      <a:gd name="connsiteX8" fmla="*/ 876480 w 1134329"/>
                      <a:gd name="connsiteY8" fmla="*/ 142866 h 902370"/>
                      <a:gd name="connsiteX9" fmla="*/ 907939 w 1134329"/>
                      <a:gd name="connsiteY9" fmla="*/ 137532 h 902370"/>
                      <a:gd name="connsiteX10" fmla="*/ 929137 w 1134329"/>
                      <a:gd name="connsiteY10" fmla="*/ 143461 h 902370"/>
                      <a:gd name="connsiteX11" fmla="*/ 969134 w 1134329"/>
                      <a:gd name="connsiteY11" fmla="*/ 199531 h 902370"/>
                      <a:gd name="connsiteX12" fmla="*/ 969355 w 1134329"/>
                      <a:gd name="connsiteY12" fmla="*/ 199670 h 902370"/>
                      <a:gd name="connsiteX13" fmla="*/ 1000936 w 1134329"/>
                      <a:gd name="connsiteY13" fmla="*/ 219519 h 902370"/>
                      <a:gd name="connsiteX14" fmla="*/ 1020465 w 1134329"/>
                      <a:gd name="connsiteY14" fmla="*/ 253949 h 902370"/>
                      <a:gd name="connsiteX15" fmla="*/ 1018168 w 1134329"/>
                      <a:gd name="connsiteY15" fmla="*/ 312957 h 902370"/>
                      <a:gd name="connsiteX16" fmla="*/ 1034951 w 1134329"/>
                      <a:gd name="connsiteY16" fmla="*/ 403178 h 902370"/>
                      <a:gd name="connsiteX17" fmla="*/ 1028502 w 1134329"/>
                      <a:gd name="connsiteY17" fmla="*/ 415126 h 902370"/>
                      <a:gd name="connsiteX18" fmla="*/ 1051997 w 1134329"/>
                      <a:gd name="connsiteY18" fmla="*/ 435142 h 902370"/>
                      <a:gd name="connsiteX19" fmla="*/ 1065654 w 1134329"/>
                      <a:gd name="connsiteY19" fmla="*/ 468771 h 902370"/>
                      <a:gd name="connsiteX20" fmla="*/ 1065875 w 1134329"/>
                      <a:gd name="connsiteY20" fmla="*/ 468910 h 902370"/>
                      <a:gd name="connsiteX21" fmla="*/ 1097456 w 1134329"/>
                      <a:gd name="connsiteY21" fmla="*/ 488759 h 902370"/>
                      <a:gd name="connsiteX22" fmla="*/ 1116985 w 1134329"/>
                      <a:gd name="connsiteY22" fmla="*/ 523189 h 902370"/>
                      <a:gd name="connsiteX23" fmla="*/ 1114688 w 1134329"/>
                      <a:gd name="connsiteY23" fmla="*/ 582197 h 902370"/>
                      <a:gd name="connsiteX24" fmla="*/ 1131471 w 1134329"/>
                      <a:gd name="connsiteY24" fmla="*/ 672418 h 902370"/>
                      <a:gd name="connsiteX25" fmla="*/ 1052849 w 1134329"/>
                      <a:gd name="connsiteY25" fmla="*/ 751394 h 902370"/>
                      <a:gd name="connsiteX26" fmla="*/ 1024704 w 1134329"/>
                      <a:gd name="connsiteY26" fmla="*/ 819065 h 902370"/>
                      <a:gd name="connsiteX27" fmla="*/ 928878 w 1134329"/>
                      <a:gd name="connsiteY27" fmla="*/ 827259 h 902370"/>
                      <a:gd name="connsiteX28" fmla="*/ 860399 w 1134329"/>
                      <a:gd name="connsiteY28" fmla="*/ 899452 h 902370"/>
                      <a:gd name="connsiteX29" fmla="*/ 759711 w 1134329"/>
                      <a:gd name="connsiteY29" fmla="*/ 855386 h 902370"/>
                      <a:gd name="connsiteX30" fmla="*/ 610144 w 1134329"/>
                      <a:gd name="connsiteY30" fmla="*/ 811847 h 902370"/>
                      <a:gd name="connsiteX31" fmla="*/ 544383 w 1134329"/>
                      <a:gd name="connsiteY31" fmla="*/ 763397 h 902370"/>
                      <a:gd name="connsiteX32" fmla="*/ 558435 w 1134329"/>
                      <a:gd name="connsiteY32" fmla="*/ 697997 h 902370"/>
                      <a:gd name="connsiteX33" fmla="*/ 555119 w 1134329"/>
                      <a:gd name="connsiteY33" fmla="*/ 694013 h 902370"/>
                      <a:gd name="connsiteX34" fmla="*/ 551594 w 1134329"/>
                      <a:gd name="connsiteY34" fmla="*/ 696629 h 902370"/>
                      <a:gd name="connsiteX35" fmla="*/ 524529 w 1134329"/>
                      <a:gd name="connsiteY35" fmla="*/ 705674 h 902370"/>
                      <a:gd name="connsiteX36" fmla="*/ 496384 w 1134329"/>
                      <a:gd name="connsiteY36" fmla="*/ 773345 h 902370"/>
                      <a:gd name="connsiteX37" fmla="*/ 400558 w 1134329"/>
                      <a:gd name="connsiteY37" fmla="*/ 781539 h 902370"/>
                      <a:gd name="connsiteX38" fmla="*/ 332079 w 1134329"/>
                      <a:gd name="connsiteY38" fmla="*/ 853732 h 902370"/>
                      <a:gd name="connsiteX39" fmla="*/ 231391 w 1134329"/>
                      <a:gd name="connsiteY39" fmla="*/ 809666 h 902370"/>
                      <a:gd name="connsiteX40" fmla="*/ 81824 w 1134329"/>
                      <a:gd name="connsiteY40" fmla="*/ 766127 h 902370"/>
                      <a:gd name="connsiteX41" fmla="*/ 16062 w 1134329"/>
                      <a:gd name="connsiteY41" fmla="*/ 717677 h 902370"/>
                      <a:gd name="connsiteX42" fmla="*/ 30114 w 1134329"/>
                      <a:gd name="connsiteY42" fmla="*/ 652277 h 902370"/>
                      <a:gd name="connsiteX43" fmla="*/ 442 w 1134329"/>
                      <a:gd name="connsiteY43" fmla="*/ 585179 h 902370"/>
                      <a:gd name="connsiteX44" fmla="*/ 54631 w 1134329"/>
                      <a:gd name="connsiteY44" fmla="*/ 525540 h 902370"/>
                      <a:gd name="connsiteX45" fmla="*/ 55149 w 1134329"/>
                      <a:gd name="connsiteY45" fmla="*/ 523968 h 902370"/>
                      <a:gd name="connsiteX46" fmla="*/ 79288 w 1134329"/>
                      <a:gd name="connsiteY46" fmla="*/ 438325 h 902370"/>
                      <a:gd name="connsiteX47" fmla="*/ 104955 w 1134329"/>
                      <a:gd name="connsiteY47" fmla="*/ 416342 h 902370"/>
                      <a:gd name="connsiteX48" fmla="*/ 111816 w 1134329"/>
                      <a:gd name="connsiteY48" fmla="*/ 413847 h 902370"/>
                      <a:gd name="connsiteX49" fmla="*/ 111812 w 1134329"/>
                      <a:gd name="connsiteY49" fmla="*/ 413667 h 902370"/>
                      <a:gd name="connsiteX50" fmla="*/ 126634 w 1134329"/>
                      <a:gd name="connsiteY50" fmla="*/ 383037 h 902370"/>
                      <a:gd name="connsiteX51" fmla="*/ 96962 w 1134329"/>
                      <a:gd name="connsiteY51" fmla="*/ 315939 h 902370"/>
                      <a:gd name="connsiteX52" fmla="*/ 151151 w 1134329"/>
                      <a:gd name="connsiteY52" fmla="*/ 256300 h 902370"/>
                      <a:gd name="connsiteX53" fmla="*/ 151669 w 1134329"/>
                      <a:gd name="connsiteY53" fmla="*/ 254728 h 902370"/>
                      <a:gd name="connsiteX54" fmla="*/ 175808 w 1134329"/>
                      <a:gd name="connsiteY54" fmla="*/ 169085 h 902370"/>
                      <a:gd name="connsiteX55" fmla="*/ 293237 w 1134329"/>
                      <a:gd name="connsiteY55" fmla="*/ 149519 h 902370"/>
                      <a:gd name="connsiteX56" fmla="*/ 293264 w 1134329"/>
                      <a:gd name="connsiteY56" fmla="*/ 149486 h 902370"/>
                      <a:gd name="connsiteX57" fmla="*/ 316617 w 1134329"/>
                      <a:gd name="connsiteY57" fmla="*/ 120059 h 902370"/>
                      <a:gd name="connsiteX58" fmla="*/ 337108 w 1134329"/>
                      <a:gd name="connsiteY58" fmla="*/ 109461 h 902370"/>
                      <a:gd name="connsiteX59" fmla="*/ 353609 w 1134329"/>
                      <a:gd name="connsiteY59" fmla="*/ 77645 h 902370"/>
                      <a:gd name="connsiteX60" fmla="*/ 471037 w 1134329"/>
                      <a:gd name="connsiteY60" fmla="*/ 58079 h 902370"/>
                      <a:gd name="connsiteX61" fmla="*/ 471064 w 1134329"/>
                      <a:gd name="connsiteY61" fmla="*/ 58046 h 902370"/>
                      <a:gd name="connsiteX62" fmla="*/ 494417 w 1134329"/>
                      <a:gd name="connsiteY62" fmla="*/ 28619 h 902370"/>
                      <a:gd name="connsiteX63" fmla="*/ 589433 w 1134329"/>
                      <a:gd name="connsiteY63" fmla="*/ 37767 h 902370"/>
                      <a:gd name="connsiteX64" fmla="*/ 589855 w 1134329"/>
                      <a:gd name="connsiteY64" fmla="*/ 37214 h 902370"/>
                      <a:gd name="connsiteX65" fmla="*/ 608402 w 1134329"/>
                      <a:gd name="connsiteY65" fmla="*/ 12875 h 902370"/>
                      <a:gd name="connsiteX66" fmla="*/ 635567 w 1134329"/>
                      <a:gd name="connsiteY66" fmla="*/ 678 h 902370"/>
                      <a:gd name="connsiteX67" fmla="*/ 667358 w 1134329"/>
                      <a:gd name="connsiteY67" fmla="*/ 5103 h 902370"/>
                      <a:gd name="connsiteX68" fmla="*/ 692045 w 1134329"/>
                      <a:gd name="connsiteY68" fmla="*/ 26224 h 902370"/>
                      <a:gd name="connsiteX69" fmla="*/ 692782 w 1134329"/>
                      <a:gd name="connsiteY69" fmla="*/ 26854 h 902370"/>
                      <a:gd name="connsiteX70" fmla="*/ 750459 w 1134329"/>
                      <a:gd name="connsiteY70" fmla="*/ 372 h 902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1134329" h="902370">
                        <a:moveTo>
                          <a:pt x="750459" y="372"/>
                        </a:moveTo>
                        <a:cubicBezTo>
                          <a:pt x="757629" y="1049"/>
                          <a:pt x="764785" y="3002"/>
                          <a:pt x="771657" y="6301"/>
                        </a:cubicBezTo>
                        <a:cubicBezTo>
                          <a:pt x="792601" y="16354"/>
                          <a:pt x="807619" y="37400"/>
                          <a:pt x="811654" y="62371"/>
                        </a:cubicBezTo>
                        <a:lnTo>
                          <a:pt x="811875" y="62510"/>
                        </a:lnTo>
                        <a:lnTo>
                          <a:pt x="843456" y="82359"/>
                        </a:lnTo>
                        <a:cubicBezTo>
                          <a:pt x="852282" y="91714"/>
                          <a:pt x="859063" y="103477"/>
                          <a:pt x="862985" y="116789"/>
                        </a:cubicBezTo>
                        <a:cubicBezTo>
                          <a:pt x="865836" y="126451"/>
                          <a:pt x="867059" y="136530"/>
                          <a:pt x="866670" y="146529"/>
                        </a:cubicBezTo>
                        <a:lnTo>
                          <a:pt x="865630" y="151618"/>
                        </a:lnTo>
                        <a:lnTo>
                          <a:pt x="876480" y="142866"/>
                        </a:lnTo>
                        <a:cubicBezTo>
                          <a:pt x="886395" y="138374"/>
                          <a:pt x="897184" y="136517"/>
                          <a:pt x="907939" y="137532"/>
                        </a:cubicBezTo>
                        <a:cubicBezTo>
                          <a:pt x="915109" y="138209"/>
                          <a:pt x="922265" y="140162"/>
                          <a:pt x="929137" y="143461"/>
                        </a:cubicBezTo>
                        <a:cubicBezTo>
                          <a:pt x="950081" y="153514"/>
                          <a:pt x="965099" y="174560"/>
                          <a:pt x="969134" y="199531"/>
                        </a:cubicBezTo>
                        <a:lnTo>
                          <a:pt x="969355" y="199670"/>
                        </a:lnTo>
                        <a:lnTo>
                          <a:pt x="1000936" y="219519"/>
                        </a:lnTo>
                        <a:cubicBezTo>
                          <a:pt x="1009762" y="228874"/>
                          <a:pt x="1016543" y="240637"/>
                          <a:pt x="1020465" y="253949"/>
                        </a:cubicBezTo>
                        <a:cubicBezTo>
                          <a:pt x="1026167" y="273274"/>
                          <a:pt x="1025355" y="294263"/>
                          <a:pt x="1018168" y="312957"/>
                        </a:cubicBezTo>
                        <a:cubicBezTo>
                          <a:pt x="1035834" y="338593"/>
                          <a:pt x="1042012" y="371827"/>
                          <a:pt x="1034951" y="403178"/>
                        </a:cubicBezTo>
                        <a:lnTo>
                          <a:pt x="1028502" y="415126"/>
                        </a:lnTo>
                        <a:lnTo>
                          <a:pt x="1051997" y="435142"/>
                        </a:lnTo>
                        <a:cubicBezTo>
                          <a:pt x="1058873" y="444781"/>
                          <a:pt x="1063637" y="456286"/>
                          <a:pt x="1065654" y="468771"/>
                        </a:cubicBezTo>
                        <a:lnTo>
                          <a:pt x="1065875" y="468910"/>
                        </a:lnTo>
                        <a:lnTo>
                          <a:pt x="1097456" y="488759"/>
                        </a:lnTo>
                        <a:cubicBezTo>
                          <a:pt x="1106282" y="498114"/>
                          <a:pt x="1113063" y="509877"/>
                          <a:pt x="1116985" y="523189"/>
                        </a:cubicBezTo>
                        <a:cubicBezTo>
                          <a:pt x="1122687" y="542514"/>
                          <a:pt x="1121875" y="563503"/>
                          <a:pt x="1114688" y="582197"/>
                        </a:cubicBezTo>
                        <a:cubicBezTo>
                          <a:pt x="1132354" y="607833"/>
                          <a:pt x="1138532" y="641067"/>
                          <a:pt x="1131471" y="672418"/>
                        </a:cubicBezTo>
                        <a:cubicBezTo>
                          <a:pt x="1122085" y="714098"/>
                          <a:pt x="1091012" y="745311"/>
                          <a:pt x="1052849" y="751394"/>
                        </a:cubicBezTo>
                        <a:cubicBezTo>
                          <a:pt x="1052667" y="777409"/>
                          <a:pt x="1042398" y="802081"/>
                          <a:pt x="1024704" y="819065"/>
                        </a:cubicBezTo>
                        <a:cubicBezTo>
                          <a:pt x="997819" y="844874"/>
                          <a:pt x="958985" y="848191"/>
                          <a:pt x="928878" y="827259"/>
                        </a:cubicBezTo>
                        <a:cubicBezTo>
                          <a:pt x="919141" y="863212"/>
                          <a:pt x="893069" y="890696"/>
                          <a:pt x="860399" y="899452"/>
                        </a:cubicBezTo>
                        <a:cubicBezTo>
                          <a:pt x="821900" y="909769"/>
                          <a:pt x="781721" y="892188"/>
                          <a:pt x="759711" y="855386"/>
                        </a:cubicBezTo>
                        <a:cubicBezTo>
                          <a:pt x="707764" y="890318"/>
                          <a:pt x="640293" y="870683"/>
                          <a:pt x="610144" y="811847"/>
                        </a:cubicBezTo>
                        <a:cubicBezTo>
                          <a:pt x="580528" y="815715"/>
                          <a:pt x="552719" y="795231"/>
                          <a:pt x="544383" y="763397"/>
                        </a:cubicBezTo>
                        <a:cubicBezTo>
                          <a:pt x="538345" y="740365"/>
                          <a:pt x="543682" y="715509"/>
                          <a:pt x="558435" y="697997"/>
                        </a:cubicBezTo>
                        <a:lnTo>
                          <a:pt x="555119" y="694013"/>
                        </a:lnTo>
                        <a:lnTo>
                          <a:pt x="551594" y="696629"/>
                        </a:lnTo>
                        <a:cubicBezTo>
                          <a:pt x="543167" y="701062"/>
                          <a:pt x="534070" y="704153"/>
                          <a:pt x="524529" y="705674"/>
                        </a:cubicBezTo>
                        <a:cubicBezTo>
                          <a:pt x="524347" y="731689"/>
                          <a:pt x="514078" y="756361"/>
                          <a:pt x="496384" y="773345"/>
                        </a:cubicBezTo>
                        <a:cubicBezTo>
                          <a:pt x="469499" y="799154"/>
                          <a:pt x="430665" y="802471"/>
                          <a:pt x="400558" y="781539"/>
                        </a:cubicBezTo>
                        <a:cubicBezTo>
                          <a:pt x="390821" y="817492"/>
                          <a:pt x="364749" y="844976"/>
                          <a:pt x="332079" y="853732"/>
                        </a:cubicBezTo>
                        <a:cubicBezTo>
                          <a:pt x="293580" y="864049"/>
                          <a:pt x="253400" y="846468"/>
                          <a:pt x="231391" y="809666"/>
                        </a:cubicBezTo>
                        <a:cubicBezTo>
                          <a:pt x="179443" y="844598"/>
                          <a:pt x="111973" y="824963"/>
                          <a:pt x="81824" y="766127"/>
                        </a:cubicBezTo>
                        <a:cubicBezTo>
                          <a:pt x="52207" y="769995"/>
                          <a:pt x="24398" y="749511"/>
                          <a:pt x="16062" y="717677"/>
                        </a:cubicBezTo>
                        <a:cubicBezTo>
                          <a:pt x="10024" y="694645"/>
                          <a:pt x="15362" y="669789"/>
                          <a:pt x="30114" y="652277"/>
                        </a:cubicBezTo>
                        <a:cubicBezTo>
                          <a:pt x="9184" y="638541"/>
                          <a:pt x="-2472" y="612181"/>
                          <a:pt x="442" y="585179"/>
                        </a:cubicBezTo>
                        <a:cubicBezTo>
                          <a:pt x="3860" y="553564"/>
                          <a:pt x="26360" y="528799"/>
                          <a:pt x="54631" y="525540"/>
                        </a:cubicBezTo>
                        <a:cubicBezTo>
                          <a:pt x="54799" y="525012"/>
                          <a:pt x="54981" y="524496"/>
                          <a:pt x="55149" y="523968"/>
                        </a:cubicBezTo>
                        <a:cubicBezTo>
                          <a:pt x="51353" y="492835"/>
                          <a:pt x="60207" y="461437"/>
                          <a:pt x="79288" y="438325"/>
                        </a:cubicBezTo>
                        <a:cubicBezTo>
                          <a:pt x="86825" y="429199"/>
                          <a:pt x="95533" y="421846"/>
                          <a:pt x="104955" y="416342"/>
                        </a:cubicBezTo>
                        <a:lnTo>
                          <a:pt x="111816" y="413847"/>
                        </a:lnTo>
                        <a:lnTo>
                          <a:pt x="111812" y="413667"/>
                        </a:lnTo>
                        <a:cubicBezTo>
                          <a:pt x="114236" y="402385"/>
                          <a:pt x="119258" y="391793"/>
                          <a:pt x="126634" y="383037"/>
                        </a:cubicBezTo>
                        <a:cubicBezTo>
                          <a:pt x="105704" y="369301"/>
                          <a:pt x="94048" y="342941"/>
                          <a:pt x="96962" y="315939"/>
                        </a:cubicBezTo>
                        <a:cubicBezTo>
                          <a:pt x="100380" y="284324"/>
                          <a:pt x="122880" y="259559"/>
                          <a:pt x="151151" y="256300"/>
                        </a:cubicBezTo>
                        <a:cubicBezTo>
                          <a:pt x="151319" y="255772"/>
                          <a:pt x="151501" y="255256"/>
                          <a:pt x="151669" y="254728"/>
                        </a:cubicBezTo>
                        <a:cubicBezTo>
                          <a:pt x="147873" y="223595"/>
                          <a:pt x="156727" y="192197"/>
                          <a:pt x="175808" y="169085"/>
                        </a:cubicBezTo>
                        <a:cubicBezTo>
                          <a:pt x="205957" y="132581"/>
                          <a:pt x="254836" y="124445"/>
                          <a:pt x="293237" y="149519"/>
                        </a:cubicBezTo>
                        <a:lnTo>
                          <a:pt x="293264" y="149486"/>
                        </a:lnTo>
                        <a:lnTo>
                          <a:pt x="316617" y="120059"/>
                        </a:lnTo>
                        <a:lnTo>
                          <a:pt x="337108" y="109461"/>
                        </a:lnTo>
                        <a:lnTo>
                          <a:pt x="353609" y="77645"/>
                        </a:lnTo>
                        <a:cubicBezTo>
                          <a:pt x="383757" y="41141"/>
                          <a:pt x="432637" y="33005"/>
                          <a:pt x="471037" y="58079"/>
                        </a:cubicBezTo>
                        <a:lnTo>
                          <a:pt x="471064" y="58046"/>
                        </a:lnTo>
                        <a:lnTo>
                          <a:pt x="494417" y="28619"/>
                        </a:lnTo>
                        <a:cubicBezTo>
                          <a:pt x="522665" y="6807"/>
                          <a:pt x="562724" y="8418"/>
                          <a:pt x="589433" y="37767"/>
                        </a:cubicBezTo>
                        <a:lnTo>
                          <a:pt x="589855" y="37214"/>
                        </a:lnTo>
                        <a:lnTo>
                          <a:pt x="608402" y="12875"/>
                        </a:lnTo>
                        <a:cubicBezTo>
                          <a:pt x="616325" y="6505"/>
                          <a:pt x="625613" y="2250"/>
                          <a:pt x="635567" y="678"/>
                        </a:cubicBezTo>
                        <a:cubicBezTo>
                          <a:pt x="646522" y="-1055"/>
                          <a:pt x="657471" y="581"/>
                          <a:pt x="667358" y="5103"/>
                        </a:cubicBezTo>
                        <a:lnTo>
                          <a:pt x="692045" y="26224"/>
                        </a:lnTo>
                        <a:lnTo>
                          <a:pt x="692782" y="26854"/>
                        </a:lnTo>
                        <a:cubicBezTo>
                          <a:pt x="707303" y="7799"/>
                          <a:pt x="728948" y="-1658"/>
                          <a:pt x="750459" y="37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37" name="グループ化 36"/>
                  <p:cNvGrpSpPr/>
                  <p:nvPr/>
                </p:nvGrpSpPr>
                <p:grpSpPr>
                  <a:xfrm>
                    <a:off x="6366777" y="2845260"/>
                    <a:ext cx="907428" cy="1525568"/>
                    <a:chOff x="7388148" y="1912834"/>
                    <a:chExt cx="494291" cy="831003"/>
                  </a:xfrm>
                  <a:solidFill>
                    <a:schemeClr val="tx1"/>
                  </a:solidFill>
                </p:grpSpPr>
                <p:sp>
                  <p:nvSpPr>
                    <p:cNvPr id="39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台形 40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円/楕円 194"/>
                    <p:cNvSpPr/>
                    <p:nvPr/>
                  </p:nvSpPr>
                  <p:spPr>
                    <a:xfrm>
                      <a:off x="7441637" y="1912834"/>
                      <a:ext cx="384175" cy="43571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片側の 2 つの角を丸めた四角形 42"/>
                    <p:cNvSpPr/>
                    <p:nvPr/>
                  </p:nvSpPr>
                  <p:spPr>
                    <a:xfrm>
                      <a:off x="7388148" y="2400933"/>
                      <a:ext cx="491151" cy="342904"/>
                    </a:xfrm>
                    <a:prstGeom prst="round2SameRect">
                      <a:avLst>
                        <a:gd name="adj1" fmla="val 48564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台形 43"/>
                    <p:cNvSpPr/>
                    <p:nvPr/>
                  </p:nvSpPr>
                  <p:spPr>
                    <a:xfrm rot="10800000">
                      <a:off x="7533958" y="2400932"/>
                      <a:ext cx="196604" cy="257617"/>
                    </a:xfrm>
                    <a:prstGeom prst="trapezoid">
                      <a:avLst>
                        <a:gd name="adj" fmla="val 5000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" name="月 45"/>
                    <p:cNvSpPr/>
                    <p:nvPr/>
                  </p:nvSpPr>
                  <p:spPr>
                    <a:xfrm rot="16200000">
                      <a:off x="7611029" y="2171125"/>
                      <a:ext cx="50739" cy="163393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" name="フリーフォーム 37"/>
                  <p:cNvSpPr/>
                  <p:nvPr/>
                </p:nvSpPr>
                <p:spPr bwMode="auto">
                  <a:xfrm>
                    <a:off x="6465501" y="2791494"/>
                    <a:ext cx="696911" cy="317658"/>
                  </a:xfrm>
                  <a:custGeom>
                    <a:avLst/>
                    <a:gdLst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0900 w 781619"/>
                      <a:gd name="connsiteY30" fmla="*/ 319644 h 647674"/>
                      <a:gd name="connsiteX31" fmla="*/ 538 w 781619"/>
                      <a:gd name="connsiteY31" fmla="*/ 230085 h 647674"/>
                      <a:gd name="connsiteX32" fmla="*/ 386890 w 781619"/>
                      <a:gd name="connsiteY32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538 w 781619"/>
                      <a:gd name="connsiteY30" fmla="*/ 230085 h 647674"/>
                      <a:gd name="connsiteX31" fmla="*/ 386890 w 781619"/>
                      <a:gd name="connsiteY31" fmla="*/ 0 h 647674"/>
                      <a:gd name="connsiteX0" fmla="*/ 386890 w 781619"/>
                      <a:gd name="connsiteY0" fmla="*/ 0 h 647674"/>
                      <a:gd name="connsiteX1" fmla="*/ 773242 w 781619"/>
                      <a:gd name="connsiteY1" fmla="*/ 230085 h 647674"/>
                      <a:gd name="connsiteX2" fmla="*/ 742881 w 781619"/>
                      <a:gd name="connsiteY2" fmla="*/ 319644 h 647674"/>
                      <a:gd name="connsiteX3" fmla="*/ 727250 w 781619"/>
                      <a:gd name="connsiteY3" fmla="*/ 336794 h 647674"/>
                      <a:gd name="connsiteX4" fmla="*/ 741394 w 781619"/>
                      <a:gd name="connsiteY4" fmla="*/ 366343 h 647674"/>
                      <a:gd name="connsiteX5" fmla="*/ 743788 w 781619"/>
                      <a:gd name="connsiteY5" fmla="*/ 400406 h 647674"/>
                      <a:gd name="connsiteX6" fmla="*/ 744144 w 781619"/>
                      <a:gd name="connsiteY6" fmla="*/ 401575 h 647674"/>
                      <a:gd name="connsiteX7" fmla="*/ 781316 w 781619"/>
                      <a:gd name="connsiteY7" fmla="*/ 445902 h 647674"/>
                      <a:gd name="connsiteX8" fmla="*/ 760962 w 781619"/>
                      <a:gd name="connsiteY8" fmla="*/ 495773 h 647674"/>
                      <a:gd name="connsiteX9" fmla="*/ 770601 w 781619"/>
                      <a:gd name="connsiteY9" fmla="*/ 544382 h 647674"/>
                      <a:gd name="connsiteX10" fmla="*/ 725491 w 781619"/>
                      <a:gd name="connsiteY10" fmla="*/ 580392 h 647674"/>
                      <a:gd name="connsiteX11" fmla="*/ 622893 w 781619"/>
                      <a:gd name="connsiteY11" fmla="*/ 612753 h 647674"/>
                      <a:gd name="connsiteX12" fmla="*/ 553825 w 781619"/>
                      <a:gd name="connsiteY12" fmla="*/ 645505 h 647674"/>
                      <a:gd name="connsiteX13" fmla="*/ 506851 w 781619"/>
                      <a:gd name="connsiteY13" fmla="*/ 591847 h 647674"/>
                      <a:gd name="connsiteX14" fmla="*/ 441118 w 781619"/>
                      <a:gd name="connsiteY14" fmla="*/ 585757 h 647674"/>
                      <a:gd name="connsiteX15" fmla="*/ 421811 w 781619"/>
                      <a:gd name="connsiteY15" fmla="*/ 535460 h 647674"/>
                      <a:gd name="connsiteX16" fmla="*/ 390809 w 781619"/>
                      <a:gd name="connsiteY16" fmla="*/ 517935 h 647674"/>
                      <a:gd name="connsiteX17" fmla="*/ 359808 w 781619"/>
                      <a:gd name="connsiteY17" fmla="*/ 535460 h 647674"/>
                      <a:gd name="connsiteX18" fmla="*/ 340501 w 781619"/>
                      <a:gd name="connsiteY18" fmla="*/ 585757 h 647674"/>
                      <a:gd name="connsiteX19" fmla="*/ 274768 w 781619"/>
                      <a:gd name="connsiteY19" fmla="*/ 591847 h 647674"/>
                      <a:gd name="connsiteX20" fmla="*/ 227793 w 781619"/>
                      <a:gd name="connsiteY20" fmla="*/ 645505 h 647674"/>
                      <a:gd name="connsiteX21" fmla="*/ 158725 w 781619"/>
                      <a:gd name="connsiteY21" fmla="*/ 612753 h 647674"/>
                      <a:gd name="connsiteX22" fmla="*/ 56128 w 781619"/>
                      <a:gd name="connsiteY22" fmla="*/ 580392 h 647674"/>
                      <a:gd name="connsiteX23" fmla="*/ 11018 w 781619"/>
                      <a:gd name="connsiteY23" fmla="*/ 544382 h 647674"/>
                      <a:gd name="connsiteX24" fmla="*/ 20657 w 781619"/>
                      <a:gd name="connsiteY24" fmla="*/ 495773 h 647674"/>
                      <a:gd name="connsiteX25" fmla="*/ 303 w 781619"/>
                      <a:gd name="connsiteY25" fmla="*/ 445902 h 647674"/>
                      <a:gd name="connsiteX26" fmla="*/ 37475 w 781619"/>
                      <a:gd name="connsiteY26" fmla="*/ 401575 h 647674"/>
                      <a:gd name="connsiteX27" fmla="*/ 37830 w 781619"/>
                      <a:gd name="connsiteY27" fmla="*/ 400406 h 647674"/>
                      <a:gd name="connsiteX28" fmla="*/ 40224 w 781619"/>
                      <a:gd name="connsiteY28" fmla="*/ 366343 h 647674"/>
                      <a:gd name="connsiteX29" fmla="*/ 51669 w 781619"/>
                      <a:gd name="connsiteY29" fmla="*/ 342432 h 647674"/>
                      <a:gd name="connsiteX30" fmla="*/ 386890 w 781619"/>
                      <a:gd name="connsiteY30" fmla="*/ 0 h 64767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386890 w 781619"/>
                      <a:gd name="connsiteY29" fmla="*/ 40 h 647714"/>
                      <a:gd name="connsiteX0" fmla="*/ 386890 w 781619"/>
                      <a:gd name="connsiteY0" fmla="*/ 40 h 647714"/>
                      <a:gd name="connsiteX1" fmla="*/ 742881 w 781619"/>
                      <a:gd name="connsiteY1" fmla="*/ 319684 h 647714"/>
                      <a:gd name="connsiteX2" fmla="*/ 727250 w 781619"/>
                      <a:gd name="connsiteY2" fmla="*/ 336834 h 647714"/>
                      <a:gd name="connsiteX3" fmla="*/ 741394 w 781619"/>
                      <a:gd name="connsiteY3" fmla="*/ 366383 h 647714"/>
                      <a:gd name="connsiteX4" fmla="*/ 743788 w 781619"/>
                      <a:gd name="connsiteY4" fmla="*/ 400446 h 647714"/>
                      <a:gd name="connsiteX5" fmla="*/ 744144 w 781619"/>
                      <a:gd name="connsiteY5" fmla="*/ 401615 h 647714"/>
                      <a:gd name="connsiteX6" fmla="*/ 781316 w 781619"/>
                      <a:gd name="connsiteY6" fmla="*/ 445942 h 647714"/>
                      <a:gd name="connsiteX7" fmla="*/ 760962 w 781619"/>
                      <a:gd name="connsiteY7" fmla="*/ 495813 h 647714"/>
                      <a:gd name="connsiteX8" fmla="*/ 770601 w 781619"/>
                      <a:gd name="connsiteY8" fmla="*/ 544422 h 647714"/>
                      <a:gd name="connsiteX9" fmla="*/ 725491 w 781619"/>
                      <a:gd name="connsiteY9" fmla="*/ 580432 h 647714"/>
                      <a:gd name="connsiteX10" fmla="*/ 622893 w 781619"/>
                      <a:gd name="connsiteY10" fmla="*/ 612793 h 647714"/>
                      <a:gd name="connsiteX11" fmla="*/ 553825 w 781619"/>
                      <a:gd name="connsiteY11" fmla="*/ 645545 h 647714"/>
                      <a:gd name="connsiteX12" fmla="*/ 506851 w 781619"/>
                      <a:gd name="connsiteY12" fmla="*/ 591887 h 647714"/>
                      <a:gd name="connsiteX13" fmla="*/ 441118 w 781619"/>
                      <a:gd name="connsiteY13" fmla="*/ 585797 h 647714"/>
                      <a:gd name="connsiteX14" fmla="*/ 421811 w 781619"/>
                      <a:gd name="connsiteY14" fmla="*/ 535500 h 647714"/>
                      <a:gd name="connsiteX15" fmla="*/ 390809 w 781619"/>
                      <a:gd name="connsiteY15" fmla="*/ 517975 h 647714"/>
                      <a:gd name="connsiteX16" fmla="*/ 359808 w 781619"/>
                      <a:gd name="connsiteY16" fmla="*/ 535500 h 647714"/>
                      <a:gd name="connsiteX17" fmla="*/ 340501 w 781619"/>
                      <a:gd name="connsiteY17" fmla="*/ 585797 h 647714"/>
                      <a:gd name="connsiteX18" fmla="*/ 274768 w 781619"/>
                      <a:gd name="connsiteY18" fmla="*/ 591887 h 647714"/>
                      <a:gd name="connsiteX19" fmla="*/ 227793 w 781619"/>
                      <a:gd name="connsiteY19" fmla="*/ 645545 h 647714"/>
                      <a:gd name="connsiteX20" fmla="*/ 158725 w 781619"/>
                      <a:gd name="connsiteY20" fmla="*/ 612793 h 647714"/>
                      <a:gd name="connsiteX21" fmla="*/ 56128 w 781619"/>
                      <a:gd name="connsiteY21" fmla="*/ 580432 h 647714"/>
                      <a:gd name="connsiteX22" fmla="*/ 11018 w 781619"/>
                      <a:gd name="connsiteY22" fmla="*/ 544422 h 647714"/>
                      <a:gd name="connsiteX23" fmla="*/ 20657 w 781619"/>
                      <a:gd name="connsiteY23" fmla="*/ 495813 h 647714"/>
                      <a:gd name="connsiteX24" fmla="*/ 303 w 781619"/>
                      <a:gd name="connsiteY24" fmla="*/ 445942 h 647714"/>
                      <a:gd name="connsiteX25" fmla="*/ 37475 w 781619"/>
                      <a:gd name="connsiteY25" fmla="*/ 401615 h 647714"/>
                      <a:gd name="connsiteX26" fmla="*/ 37830 w 781619"/>
                      <a:gd name="connsiteY26" fmla="*/ 400446 h 647714"/>
                      <a:gd name="connsiteX27" fmla="*/ 40224 w 781619"/>
                      <a:gd name="connsiteY27" fmla="*/ 366383 h 647714"/>
                      <a:gd name="connsiteX28" fmla="*/ 51669 w 781619"/>
                      <a:gd name="connsiteY28" fmla="*/ 342472 h 647714"/>
                      <a:gd name="connsiteX29" fmla="*/ 478330 w 781619"/>
                      <a:gd name="connsiteY29" fmla="*/ 91480 h 647714"/>
                      <a:gd name="connsiteX0" fmla="*/ 742881 w 781619"/>
                      <a:gd name="connsiteY0" fmla="*/ 228204 h 556234"/>
                      <a:gd name="connsiteX1" fmla="*/ 727250 w 781619"/>
                      <a:gd name="connsiteY1" fmla="*/ 245354 h 556234"/>
                      <a:gd name="connsiteX2" fmla="*/ 741394 w 781619"/>
                      <a:gd name="connsiteY2" fmla="*/ 274903 h 556234"/>
                      <a:gd name="connsiteX3" fmla="*/ 743788 w 781619"/>
                      <a:gd name="connsiteY3" fmla="*/ 308966 h 556234"/>
                      <a:gd name="connsiteX4" fmla="*/ 744144 w 781619"/>
                      <a:gd name="connsiteY4" fmla="*/ 310135 h 556234"/>
                      <a:gd name="connsiteX5" fmla="*/ 781316 w 781619"/>
                      <a:gd name="connsiteY5" fmla="*/ 354462 h 556234"/>
                      <a:gd name="connsiteX6" fmla="*/ 760962 w 781619"/>
                      <a:gd name="connsiteY6" fmla="*/ 404333 h 556234"/>
                      <a:gd name="connsiteX7" fmla="*/ 770601 w 781619"/>
                      <a:gd name="connsiteY7" fmla="*/ 452942 h 556234"/>
                      <a:gd name="connsiteX8" fmla="*/ 725491 w 781619"/>
                      <a:gd name="connsiteY8" fmla="*/ 488952 h 556234"/>
                      <a:gd name="connsiteX9" fmla="*/ 622893 w 781619"/>
                      <a:gd name="connsiteY9" fmla="*/ 521313 h 556234"/>
                      <a:gd name="connsiteX10" fmla="*/ 553825 w 781619"/>
                      <a:gd name="connsiteY10" fmla="*/ 554065 h 556234"/>
                      <a:gd name="connsiteX11" fmla="*/ 506851 w 781619"/>
                      <a:gd name="connsiteY11" fmla="*/ 500407 h 556234"/>
                      <a:gd name="connsiteX12" fmla="*/ 441118 w 781619"/>
                      <a:gd name="connsiteY12" fmla="*/ 494317 h 556234"/>
                      <a:gd name="connsiteX13" fmla="*/ 421811 w 781619"/>
                      <a:gd name="connsiteY13" fmla="*/ 444020 h 556234"/>
                      <a:gd name="connsiteX14" fmla="*/ 390809 w 781619"/>
                      <a:gd name="connsiteY14" fmla="*/ 426495 h 556234"/>
                      <a:gd name="connsiteX15" fmla="*/ 359808 w 781619"/>
                      <a:gd name="connsiteY15" fmla="*/ 444020 h 556234"/>
                      <a:gd name="connsiteX16" fmla="*/ 340501 w 781619"/>
                      <a:gd name="connsiteY16" fmla="*/ 494317 h 556234"/>
                      <a:gd name="connsiteX17" fmla="*/ 274768 w 781619"/>
                      <a:gd name="connsiteY17" fmla="*/ 500407 h 556234"/>
                      <a:gd name="connsiteX18" fmla="*/ 227793 w 781619"/>
                      <a:gd name="connsiteY18" fmla="*/ 554065 h 556234"/>
                      <a:gd name="connsiteX19" fmla="*/ 158725 w 781619"/>
                      <a:gd name="connsiteY19" fmla="*/ 521313 h 556234"/>
                      <a:gd name="connsiteX20" fmla="*/ 56128 w 781619"/>
                      <a:gd name="connsiteY20" fmla="*/ 488952 h 556234"/>
                      <a:gd name="connsiteX21" fmla="*/ 11018 w 781619"/>
                      <a:gd name="connsiteY21" fmla="*/ 452942 h 556234"/>
                      <a:gd name="connsiteX22" fmla="*/ 20657 w 781619"/>
                      <a:gd name="connsiteY22" fmla="*/ 404333 h 556234"/>
                      <a:gd name="connsiteX23" fmla="*/ 303 w 781619"/>
                      <a:gd name="connsiteY23" fmla="*/ 354462 h 556234"/>
                      <a:gd name="connsiteX24" fmla="*/ 37475 w 781619"/>
                      <a:gd name="connsiteY24" fmla="*/ 310135 h 556234"/>
                      <a:gd name="connsiteX25" fmla="*/ 37830 w 781619"/>
                      <a:gd name="connsiteY25" fmla="*/ 308966 h 556234"/>
                      <a:gd name="connsiteX26" fmla="*/ 40224 w 781619"/>
                      <a:gd name="connsiteY26" fmla="*/ 274903 h 556234"/>
                      <a:gd name="connsiteX27" fmla="*/ 51669 w 781619"/>
                      <a:gd name="connsiteY27" fmla="*/ 250992 h 556234"/>
                      <a:gd name="connsiteX28" fmla="*/ 478330 w 781619"/>
                      <a:gd name="connsiteY28" fmla="*/ 0 h 556234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27" fmla="*/ 51669 w 781619"/>
                      <a:gd name="connsiteY27" fmla="*/ 22788 h 328030"/>
                      <a:gd name="connsiteX0" fmla="*/ 742881 w 781619"/>
                      <a:gd name="connsiteY0" fmla="*/ 0 h 328030"/>
                      <a:gd name="connsiteX1" fmla="*/ 727250 w 781619"/>
                      <a:gd name="connsiteY1" fmla="*/ 17150 h 328030"/>
                      <a:gd name="connsiteX2" fmla="*/ 741394 w 781619"/>
                      <a:gd name="connsiteY2" fmla="*/ 46699 h 328030"/>
                      <a:gd name="connsiteX3" fmla="*/ 743788 w 781619"/>
                      <a:gd name="connsiteY3" fmla="*/ 80762 h 328030"/>
                      <a:gd name="connsiteX4" fmla="*/ 744144 w 781619"/>
                      <a:gd name="connsiteY4" fmla="*/ 81931 h 328030"/>
                      <a:gd name="connsiteX5" fmla="*/ 781316 w 781619"/>
                      <a:gd name="connsiteY5" fmla="*/ 126258 h 328030"/>
                      <a:gd name="connsiteX6" fmla="*/ 760962 w 781619"/>
                      <a:gd name="connsiteY6" fmla="*/ 176129 h 328030"/>
                      <a:gd name="connsiteX7" fmla="*/ 770601 w 781619"/>
                      <a:gd name="connsiteY7" fmla="*/ 224738 h 328030"/>
                      <a:gd name="connsiteX8" fmla="*/ 725491 w 781619"/>
                      <a:gd name="connsiteY8" fmla="*/ 260748 h 328030"/>
                      <a:gd name="connsiteX9" fmla="*/ 622893 w 781619"/>
                      <a:gd name="connsiteY9" fmla="*/ 293109 h 328030"/>
                      <a:gd name="connsiteX10" fmla="*/ 553825 w 781619"/>
                      <a:gd name="connsiteY10" fmla="*/ 325861 h 328030"/>
                      <a:gd name="connsiteX11" fmla="*/ 506851 w 781619"/>
                      <a:gd name="connsiteY11" fmla="*/ 272203 h 328030"/>
                      <a:gd name="connsiteX12" fmla="*/ 441118 w 781619"/>
                      <a:gd name="connsiteY12" fmla="*/ 266113 h 328030"/>
                      <a:gd name="connsiteX13" fmla="*/ 421811 w 781619"/>
                      <a:gd name="connsiteY13" fmla="*/ 215816 h 328030"/>
                      <a:gd name="connsiteX14" fmla="*/ 390809 w 781619"/>
                      <a:gd name="connsiteY14" fmla="*/ 198291 h 328030"/>
                      <a:gd name="connsiteX15" fmla="*/ 359808 w 781619"/>
                      <a:gd name="connsiteY15" fmla="*/ 215816 h 328030"/>
                      <a:gd name="connsiteX16" fmla="*/ 340501 w 781619"/>
                      <a:gd name="connsiteY16" fmla="*/ 266113 h 328030"/>
                      <a:gd name="connsiteX17" fmla="*/ 274768 w 781619"/>
                      <a:gd name="connsiteY17" fmla="*/ 272203 h 328030"/>
                      <a:gd name="connsiteX18" fmla="*/ 227793 w 781619"/>
                      <a:gd name="connsiteY18" fmla="*/ 325861 h 328030"/>
                      <a:gd name="connsiteX19" fmla="*/ 158725 w 781619"/>
                      <a:gd name="connsiteY19" fmla="*/ 293109 h 328030"/>
                      <a:gd name="connsiteX20" fmla="*/ 56128 w 781619"/>
                      <a:gd name="connsiteY20" fmla="*/ 260748 h 328030"/>
                      <a:gd name="connsiteX21" fmla="*/ 11018 w 781619"/>
                      <a:gd name="connsiteY21" fmla="*/ 224738 h 328030"/>
                      <a:gd name="connsiteX22" fmla="*/ 20657 w 781619"/>
                      <a:gd name="connsiteY22" fmla="*/ 176129 h 328030"/>
                      <a:gd name="connsiteX23" fmla="*/ 303 w 781619"/>
                      <a:gd name="connsiteY23" fmla="*/ 126258 h 328030"/>
                      <a:gd name="connsiteX24" fmla="*/ 37475 w 781619"/>
                      <a:gd name="connsiteY24" fmla="*/ 81931 h 328030"/>
                      <a:gd name="connsiteX25" fmla="*/ 37830 w 781619"/>
                      <a:gd name="connsiteY25" fmla="*/ 80762 h 328030"/>
                      <a:gd name="connsiteX26" fmla="*/ 40224 w 781619"/>
                      <a:gd name="connsiteY26" fmla="*/ 46699 h 328030"/>
                      <a:gd name="connsiteX0" fmla="*/ 727250 w 781619"/>
                      <a:gd name="connsiteY0" fmla="*/ 0 h 310880"/>
                      <a:gd name="connsiteX1" fmla="*/ 741394 w 781619"/>
                      <a:gd name="connsiteY1" fmla="*/ 29549 h 310880"/>
                      <a:gd name="connsiteX2" fmla="*/ 743788 w 781619"/>
                      <a:gd name="connsiteY2" fmla="*/ 63612 h 310880"/>
                      <a:gd name="connsiteX3" fmla="*/ 744144 w 781619"/>
                      <a:gd name="connsiteY3" fmla="*/ 64781 h 310880"/>
                      <a:gd name="connsiteX4" fmla="*/ 781316 w 781619"/>
                      <a:gd name="connsiteY4" fmla="*/ 109108 h 310880"/>
                      <a:gd name="connsiteX5" fmla="*/ 760962 w 781619"/>
                      <a:gd name="connsiteY5" fmla="*/ 158979 h 310880"/>
                      <a:gd name="connsiteX6" fmla="*/ 770601 w 781619"/>
                      <a:gd name="connsiteY6" fmla="*/ 207588 h 310880"/>
                      <a:gd name="connsiteX7" fmla="*/ 725491 w 781619"/>
                      <a:gd name="connsiteY7" fmla="*/ 243598 h 310880"/>
                      <a:gd name="connsiteX8" fmla="*/ 622893 w 781619"/>
                      <a:gd name="connsiteY8" fmla="*/ 275959 h 310880"/>
                      <a:gd name="connsiteX9" fmla="*/ 553825 w 781619"/>
                      <a:gd name="connsiteY9" fmla="*/ 308711 h 310880"/>
                      <a:gd name="connsiteX10" fmla="*/ 506851 w 781619"/>
                      <a:gd name="connsiteY10" fmla="*/ 255053 h 310880"/>
                      <a:gd name="connsiteX11" fmla="*/ 441118 w 781619"/>
                      <a:gd name="connsiteY11" fmla="*/ 248963 h 310880"/>
                      <a:gd name="connsiteX12" fmla="*/ 421811 w 781619"/>
                      <a:gd name="connsiteY12" fmla="*/ 198666 h 310880"/>
                      <a:gd name="connsiteX13" fmla="*/ 390809 w 781619"/>
                      <a:gd name="connsiteY13" fmla="*/ 181141 h 310880"/>
                      <a:gd name="connsiteX14" fmla="*/ 359808 w 781619"/>
                      <a:gd name="connsiteY14" fmla="*/ 198666 h 310880"/>
                      <a:gd name="connsiteX15" fmla="*/ 340501 w 781619"/>
                      <a:gd name="connsiteY15" fmla="*/ 248963 h 310880"/>
                      <a:gd name="connsiteX16" fmla="*/ 274768 w 781619"/>
                      <a:gd name="connsiteY16" fmla="*/ 255053 h 310880"/>
                      <a:gd name="connsiteX17" fmla="*/ 227793 w 781619"/>
                      <a:gd name="connsiteY17" fmla="*/ 308711 h 310880"/>
                      <a:gd name="connsiteX18" fmla="*/ 158725 w 781619"/>
                      <a:gd name="connsiteY18" fmla="*/ 275959 h 310880"/>
                      <a:gd name="connsiteX19" fmla="*/ 56128 w 781619"/>
                      <a:gd name="connsiteY19" fmla="*/ 243598 h 310880"/>
                      <a:gd name="connsiteX20" fmla="*/ 11018 w 781619"/>
                      <a:gd name="connsiteY20" fmla="*/ 207588 h 310880"/>
                      <a:gd name="connsiteX21" fmla="*/ 20657 w 781619"/>
                      <a:gd name="connsiteY21" fmla="*/ 158979 h 310880"/>
                      <a:gd name="connsiteX22" fmla="*/ 303 w 781619"/>
                      <a:gd name="connsiteY22" fmla="*/ 109108 h 310880"/>
                      <a:gd name="connsiteX23" fmla="*/ 37475 w 781619"/>
                      <a:gd name="connsiteY23" fmla="*/ 64781 h 310880"/>
                      <a:gd name="connsiteX24" fmla="*/ 37830 w 781619"/>
                      <a:gd name="connsiteY24" fmla="*/ 63612 h 310880"/>
                      <a:gd name="connsiteX25" fmla="*/ 40224 w 781619"/>
                      <a:gd name="connsiteY25" fmla="*/ 29549 h 310880"/>
                      <a:gd name="connsiteX0" fmla="*/ 741394 w 781619"/>
                      <a:gd name="connsiteY0" fmla="*/ 0 h 281331"/>
                      <a:gd name="connsiteX1" fmla="*/ 743788 w 781619"/>
                      <a:gd name="connsiteY1" fmla="*/ 34063 h 281331"/>
                      <a:gd name="connsiteX2" fmla="*/ 744144 w 781619"/>
                      <a:gd name="connsiteY2" fmla="*/ 35232 h 281331"/>
                      <a:gd name="connsiteX3" fmla="*/ 781316 w 781619"/>
                      <a:gd name="connsiteY3" fmla="*/ 79559 h 281331"/>
                      <a:gd name="connsiteX4" fmla="*/ 760962 w 781619"/>
                      <a:gd name="connsiteY4" fmla="*/ 129430 h 281331"/>
                      <a:gd name="connsiteX5" fmla="*/ 770601 w 781619"/>
                      <a:gd name="connsiteY5" fmla="*/ 178039 h 281331"/>
                      <a:gd name="connsiteX6" fmla="*/ 725491 w 781619"/>
                      <a:gd name="connsiteY6" fmla="*/ 214049 h 281331"/>
                      <a:gd name="connsiteX7" fmla="*/ 622893 w 781619"/>
                      <a:gd name="connsiteY7" fmla="*/ 246410 h 281331"/>
                      <a:gd name="connsiteX8" fmla="*/ 553825 w 781619"/>
                      <a:gd name="connsiteY8" fmla="*/ 279162 h 281331"/>
                      <a:gd name="connsiteX9" fmla="*/ 506851 w 781619"/>
                      <a:gd name="connsiteY9" fmla="*/ 225504 h 281331"/>
                      <a:gd name="connsiteX10" fmla="*/ 441118 w 781619"/>
                      <a:gd name="connsiteY10" fmla="*/ 219414 h 281331"/>
                      <a:gd name="connsiteX11" fmla="*/ 421811 w 781619"/>
                      <a:gd name="connsiteY11" fmla="*/ 169117 h 281331"/>
                      <a:gd name="connsiteX12" fmla="*/ 390809 w 781619"/>
                      <a:gd name="connsiteY12" fmla="*/ 151592 h 281331"/>
                      <a:gd name="connsiteX13" fmla="*/ 359808 w 781619"/>
                      <a:gd name="connsiteY13" fmla="*/ 169117 h 281331"/>
                      <a:gd name="connsiteX14" fmla="*/ 340501 w 781619"/>
                      <a:gd name="connsiteY14" fmla="*/ 219414 h 281331"/>
                      <a:gd name="connsiteX15" fmla="*/ 274768 w 781619"/>
                      <a:gd name="connsiteY15" fmla="*/ 225504 h 281331"/>
                      <a:gd name="connsiteX16" fmla="*/ 227793 w 781619"/>
                      <a:gd name="connsiteY16" fmla="*/ 279162 h 281331"/>
                      <a:gd name="connsiteX17" fmla="*/ 158725 w 781619"/>
                      <a:gd name="connsiteY17" fmla="*/ 246410 h 281331"/>
                      <a:gd name="connsiteX18" fmla="*/ 56128 w 781619"/>
                      <a:gd name="connsiteY18" fmla="*/ 214049 h 281331"/>
                      <a:gd name="connsiteX19" fmla="*/ 11018 w 781619"/>
                      <a:gd name="connsiteY19" fmla="*/ 178039 h 281331"/>
                      <a:gd name="connsiteX20" fmla="*/ 20657 w 781619"/>
                      <a:gd name="connsiteY20" fmla="*/ 129430 h 281331"/>
                      <a:gd name="connsiteX21" fmla="*/ 303 w 781619"/>
                      <a:gd name="connsiteY21" fmla="*/ 79559 h 281331"/>
                      <a:gd name="connsiteX22" fmla="*/ 37475 w 781619"/>
                      <a:gd name="connsiteY22" fmla="*/ 35232 h 281331"/>
                      <a:gd name="connsiteX23" fmla="*/ 37830 w 781619"/>
                      <a:gd name="connsiteY23" fmla="*/ 34063 h 281331"/>
                      <a:gd name="connsiteX24" fmla="*/ 40224 w 781619"/>
                      <a:gd name="connsiteY24" fmla="*/ 0 h 281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81619" h="281331">
                        <a:moveTo>
                          <a:pt x="741394" y="0"/>
                        </a:moveTo>
                        <a:cubicBezTo>
                          <a:pt x="744223" y="10874"/>
                          <a:pt x="745091" y="22493"/>
                          <a:pt x="743788" y="34063"/>
                        </a:cubicBezTo>
                        <a:cubicBezTo>
                          <a:pt x="743904" y="34456"/>
                          <a:pt x="744029" y="34840"/>
                          <a:pt x="744144" y="35232"/>
                        </a:cubicBezTo>
                        <a:cubicBezTo>
                          <a:pt x="763537" y="37654"/>
                          <a:pt x="778971" y="56061"/>
                          <a:pt x="781316" y="79559"/>
                        </a:cubicBezTo>
                        <a:cubicBezTo>
                          <a:pt x="783315" y="99628"/>
                          <a:pt x="775319" y="119220"/>
                          <a:pt x="760962" y="129430"/>
                        </a:cubicBezTo>
                        <a:cubicBezTo>
                          <a:pt x="771081" y="142446"/>
                          <a:pt x="774742" y="160920"/>
                          <a:pt x="770601" y="178039"/>
                        </a:cubicBezTo>
                        <a:cubicBezTo>
                          <a:pt x="764882" y="201699"/>
                          <a:pt x="745806" y="216924"/>
                          <a:pt x="725491" y="214049"/>
                        </a:cubicBezTo>
                        <a:cubicBezTo>
                          <a:pt x="704810" y="257779"/>
                          <a:pt x="658527" y="272373"/>
                          <a:pt x="622893" y="246410"/>
                        </a:cubicBezTo>
                        <a:cubicBezTo>
                          <a:pt x="607796" y="273763"/>
                          <a:pt x="580234" y="286830"/>
                          <a:pt x="553825" y="279162"/>
                        </a:cubicBezTo>
                        <a:cubicBezTo>
                          <a:pt x="531414" y="272654"/>
                          <a:pt x="513530" y="252227"/>
                          <a:pt x="506851" y="225504"/>
                        </a:cubicBezTo>
                        <a:cubicBezTo>
                          <a:pt x="486199" y="241062"/>
                          <a:pt x="459560" y="238597"/>
                          <a:pt x="441118" y="219414"/>
                        </a:cubicBezTo>
                        <a:cubicBezTo>
                          <a:pt x="428980" y="206791"/>
                          <a:pt x="421936" y="188453"/>
                          <a:pt x="421811" y="169117"/>
                        </a:cubicBezTo>
                        <a:lnTo>
                          <a:pt x="390809" y="151592"/>
                        </a:lnTo>
                        <a:lnTo>
                          <a:pt x="359808" y="169117"/>
                        </a:lnTo>
                        <a:cubicBezTo>
                          <a:pt x="359683" y="188453"/>
                          <a:pt x="352638" y="206791"/>
                          <a:pt x="340501" y="219414"/>
                        </a:cubicBezTo>
                        <a:cubicBezTo>
                          <a:pt x="322059" y="238597"/>
                          <a:pt x="295420" y="241062"/>
                          <a:pt x="274768" y="225504"/>
                        </a:cubicBezTo>
                        <a:cubicBezTo>
                          <a:pt x="268089" y="252227"/>
                          <a:pt x="250204" y="272654"/>
                          <a:pt x="227793" y="279162"/>
                        </a:cubicBezTo>
                        <a:cubicBezTo>
                          <a:pt x="201385" y="286830"/>
                          <a:pt x="173823" y="273763"/>
                          <a:pt x="158725" y="246410"/>
                        </a:cubicBezTo>
                        <a:cubicBezTo>
                          <a:pt x="123091" y="272373"/>
                          <a:pt x="76809" y="257779"/>
                          <a:pt x="56128" y="214049"/>
                        </a:cubicBezTo>
                        <a:cubicBezTo>
                          <a:pt x="35812" y="216924"/>
                          <a:pt x="16736" y="201699"/>
                          <a:pt x="11018" y="178039"/>
                        </a:cubicBezTo>
                        <a:cubicBezTo>
                          <a:pt x="6876" y="160920"/>
                          <a:pt x="10537" y="142446"/>
                          <a:pt x="20657" y="129430"/>
                        </a:cubicBezTo>
                        <a:cubicBezTo>
                          <a:pt x="6299" y="119220"/>
                          <a:pt x="-1696" y="99628"/>
                          <a:pt x="303" y="79559"/>
                        </a:cubicBezTo>
                        <a:cubicBezTo>
                          <a:pt x="2648" y="56061"/>
                          <a:pt x="18081" y="37654"/>
                          <a:pt x="37475" y="35232"/>
                        </a:cubicBezTo>
                        <a:cubicBezTo>
                          <a:pt x="37590" y="34840"/>
                          <a:pt x="37715" y="34456"/>
                          <a:pt x="37830" y="34063"/>
                        </a:cubicBezTo>
                        <a:cubicBezTo>
                          <a:pt x="36528" y="22493"/>
                          <a:pt x="37396" y="10874"/>
                          <a:pt x="40224" y="0"/>
                        </a:cubicBezTo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5" name="フリーフォーム 34"/>
                <p:cNvSpPr/>
                <p:nvPr/>
              </p:nvSpPr>
              <p:spPr>
                <a:xfrm rot="19800000" flipH="1">
                  <a:off x="5792976" y="3241737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" name="グループ化 10"/>
              <p:cNvGrpSpPr/>
              <p:nvPr/>
            </p:nvGrpSpPr>
            <p:grpSpPr>
              <a:xfrm>
                <a:off x="2467961" y="7748532"/>
                <a:ext cx="1536154" cy="1831531"/>
                <a:chOff x="2041903" y="2562623"/>
                <a:chExt cx="1536154" cy="1831531"/>
              </a:xfrm>
            </p:grpSpPr>
            <p:grpSp>
              <p:nvGrpSpPr>
                <p:cNvPr id="12" name="グループ化 11"/>
                <p:cNvGrpSpPr/>
                <p:nvPr/>
              </p:nvGrpSpPr>
              <p:grpSpPr>
                <a:xfrm>
                  <a:off x="2582391" y="2562623"/>
                  <a:ext cx="995666" cy="1831531"/>
                  <a:chOff x="2582391" y="2562623"/>
                  <a:chExt cx="995666" cy="1831531"/>
                </a:xfrm>
              </p:grpSpPr>
              <p:grpSp>
                <p:nvGrpSpPr>
                  <p:cNvPr id="14" name="グループ化 13"/>
                  <p:cNvGrpSpPr/>
                  <p:nvPr/>
                </p:nvGrpSpPr>
                <p:grpSpPr>
                  <a:xfrm>
                    <a:off x="2582391" y="2640335"/>
                    <a:ext cx="995666" cy="1753819"/>
                    <a:chOff x="7390358" y="1877060"/>
                    <a:chExt cx="492081" cy="866777"/>
                  </a:xfrm>
                  <a:solidFill>
                    <a:schemeClr val="tx1"/>
                  </a:solidFill>
                </p:grpSpPr>
                <p:sp>
                  <p:nvSpPr>
                    <p:cNvPr id="29" name="円/楕円 177"/>
                    <p:cNvSpPr/>
                    <p:nvPr/>
                  </p:nvSpPr>
                  <p:spPr>
                    <a:xfrm rot="900000" flipH="1">
                      <a:off x="7785432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円/楕円 192"/>
                    <p:cNvSpPr/>
                    <p:nvPr/>
                  </p:nvSpPr>
                  <p:spPr>
                    <a:xfrm rot="20700000">
                      <a:off x="7390358" y="2069149"/>
                      <a:ext cx="97007" cy="150812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台形 30"/>
                    <p:cNvSpPr/>
                    <p:nvPr/>
                  </p:nvSpPr>
                  <p:spPr>
                    <a:xfrm>
                      <a:off x="7563874" y="2272348"/>
                      <a:ext cx="139700" cy="15240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円/楕円 194"/>
                    <p:cNvSpPr/>
                    <p:nvPr/>
                  </p:nvSpPr>
                  <p:spPr>
                    <a:xfrm>
                      <a:off x="7441637" y="1877060"/>
                      <a:ext cx="384175" cy="471488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片側の 2 つの角を丸めた四角形 32"/>
                    <p:cNvSpPr/>
                    <p:nvPr/>
                  </p:nvSpPr>
                  <p:spPr>
                    <a:xfrm>
                      <a:off x="7390836" y="2400933"/>
                      <a:ext cx="485775" cy="342904"/>
                    </a:xfrm>
                    <a:prstGeom prst="round2SameRect">
                      <a:avLst>
                        <a:gd name="adj1" fmla="val 23670"/>
                        <a:gd name="adj2" fmla="val 0"/>
                      </a:avLst>
                    </a:prstGeom>
                    <a:grpFill/>
                    <a:ln w="190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" name="楕円 14"/>
                  <p:cNvSpPr/>
                  <p:nvPr/>
                </p:nvSpPr>
                <p:spPr bwMode="auto">
                  <a:xfrm>
                    <a:off x="3020270" y="404073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" name="楕円 15"/>
                  <p:cNvSpPr/>
                  <p:nvPr/>
                </p:nvSpPr>
                <p:spPr bwMode="auto">
                  <a:xfrm>
                    <a:off x="3020270" y="4226151"/>
                    <a:ext cx="103156" cy="103156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" name="台形 16"/>
                  <p:cNvSpPr/>
                  <p:nvPr/>
                </p:nvSpPr>
                <p:spPr>
                  <a:xfrm rot="10800000">
                    <a:off x="2872946" y="3700332"/>
                    <a:ext cx="397805" cy="239977"/>
                  </a:xfrm>
                  <a:prstGeom prst="trapezoid">
                    <a:avLst>
                      <a:gd name="adj" fmla="val 36668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18" name="グループ化 17"/>
                  <p:cNvGrpSpPr/>
                  <p:nvPr/>
                </p:nvGrpSpPr>
                <p:grpSpPr>
                  <a:xfrm>
                    <a:off x="2664623" y="3024815"/>
                    <a:ext cx="807711" cy="200639"/>
                    <a:chOff x="3116580" y="2865120"/>
                    <a:chExt cx="899160" cy="213361"/>
                  </a:xfrm>
                  <a:solidFill>
                    <a:sysClr val="windowText" lastClr="000000">
                      <a:lumMod val="75000"/>
                      <a:lumOff val="25000"/>
                    </a:sysClr>
                  </a:solidFill>
                </p:grpSpPr>
                <p:sp>
                  <p:nvSpPr>
                    <p:cNvPr id="22" name="台形 21"/>
                    <p:cNvSpPr/>
                    <p:nvPr/>
                  </p:nvSpPr>
                  <p:spPr>
                    <a:xfrm rot="10800000">
                      <a:off x="311658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" name="台形 22"/>
                    <p:cNvSpPr/>
                    <p:nvPr/>
                  </p:nvSpPr>
                  <p:spPr>
                    <a:xfrm rot="10800000">
                      <a:off x="3566160" y="2865120"/>
                      <a:ext cx="449580" cy="213360"/>
                    </a:xfrm>
                    <a:prstGeom prst="trapezoid">
                      <a:avLst/>
                    </a:prstGeom>
                    <a:solidFill>
                      <a:sysClr val="windowText" lastClr="000000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" name="平行四辺形 23"/>
                    <p:cNvSpPr/>
                    <p:nvPr/>
                  </p:nvSpPr>
                  <p:spPr>
                    <a:xfrm>
                      <a:off x="328088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" name="平行四辺形 24"/>
                    <p:cNvSpPr/>
                    <p:nvPr/>
                  </p:nvSpPr>
                  <p:spPr>
                    <a:xfrm>
                      <a:off x="3376136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" name="平行四辺形 25"/>
                    <p:cNvSpPr/>
                    <p:nvPr/>
                  </p:nvSpPr>
                  <p:spPr>
                    <a:xfrm>
                      <a:off x="373332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" name="平行四辺形 27"/>
                    <p:cNvSpPr/>
                    <p:nvPr/>
                  </p:nvSpPr>
                  <p:spPr>
                    <a:xfrm>
                      <a:off x="3828573" y="2865120"/>
                      <a:ext cx="132874" cy="213361"/>
                    </a:xfrm>
                    <a:prstGeom prst="parallelogram">
                      <a:avLst>
                        <a:gd name="adj" fmla="val 64426"/>
                      </a:avLst>
                    </a:prstGeom>
                    <a:solidFill>
                      <a:sysClr val="window" lastClr="FFFFFF"/>
                    </a:solidFill>
                    <a:ln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" name="角丸四角形 4"/>
                  <p:cNvSpPr/>
                  <p:nvPr/>
                </p:nvSpPr>
                <p:spPr bwMode="auto">
                  <a:xfrm>
                    <a:off x="2763332" y="3226060"/>
                    <a:ext cx="621408" cy="300515"/>
                  </a:xfrm>
                  <a:custGeom>
                    <a:avLst/>
                    <a:gdLst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50087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0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90153 w 540240"/>
                      <a:gd name="connsiteY5" fmla="*/ 300515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540240 w 540240"/>
                      <a:gd name="connsiteY4" fmla="*/ 250428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  <a:gd name="connsiteX0" fmla="*/ 0 w 540240"/>
                      <a:gd name="connsiteY0" fmla="*/ 50087 h 300515"/>
                      <a:gd name="connsiteX1" fmla="*/ 50087 w 540240"/>
                      <a:gd name="connsiteY1" fmla="*/ 0 h 300515"/>
                      <a:gd name="connsiteX2" fmla="*/ 490153 w 540240"/>
                      <a:gd name="connsiteY2" fmla="*/ 0 h 300515"/>
                      <a:gd name="connsiteX3" fmla="*/ 540240 w 540240"/>
                      <a:gd name="connsiteY3" fmla="*/ 50087 h 300515"/>
                      <a:gd name="connsiteX4" fmla="*/ 496425 w 540240"/>
                      <a:gd name="connsiteY4" fmla="*/ 252333 h 300515"/>
                      <a:gd name="connsiteX5" fmla="*/ 402523 w 540240"/>
                      <a:gd name="connsiteY5" fmla="*/ 298610 h 300515"/>
                      <a:gd name="connsiteX6" fmla="*/ 132002 w 540240"/>
                      <a:gd name="connsiteY6" fmla="*/ 300515 h 300515"/>
                      <a:gd name="connsiteX7" fmla="*/ 47625 w 540240"/>
                      <a:gd name="connsiteY7" fmla="*/ 250428 h 300515"/>
                      <a:gd name="connsiteX8" fmla="*/ 0 w 540240"/>
                      <a:gd name="connsiteY8" fmla="*/ 50087 h 300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0240" h="300515">
                        <a:moveTo>
                          <a:pt x="0" y="50087"/>
                        </a:moveTo>
                        <a:cubicBezTo>
                          <a:pt x="0" y="22425"/>
                          <a:pt x="22425" y="0"/>
                          <a:pt x="50087" y="0"/>
                        </a:cubicBezTo>
                        <a:lnTo>
                          <a:pt x="490153" y="0"/>
                        </a:lnTo>
                        <a:cubicBezTo>
                          <a:pt x="517815" y="0"/>
                          <a:pt x="540240" y="22425"/>
                          <a:pt x="540240" y="50087"/>
                        </a:cubicBezTo>
                        <a:lnTo>
                          <a:pt x="496425" y="252333"/>
                        </a:lnTo>
                        <a:cubicBezTo>
                          <a:pt x="496425" y="279995"/>
                          <a:pt x="430185" y="298610"/>
                          <a:pt x="402523" y="298610"/>
                        </a:cubicBezTo>
                        <a:lnTo>
                          <a:pt x="132002" y="300515"/>
                        </a:lnTo>
                        <a:cubicBezTo>
                          <a:pt x="104340" y="300515"/>
                          <a:pt x="47625" y="278090"/>
                          <a:pt x="47625" y="250428"/>
                        </a:cubicBezTo>
                        <a:lnTo>
                          <a:pt x="0" y="5008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>
                        <a:lumMod val="65000"/>
                      </a:schemeClr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0" name="角丸四角形 19"/>
                  <p:cNvSpPr/>
                  <p:nvPr/>
                </p:nvSpPr>
                <p:spPr bwMode="auto">
                  <a:xfrm>
                    <a:off x="2669266" y="2882792"/>
                    <a:ext cx="794211" cy="95954"/>
                  </a:xfrm>
                  <a:prstGeom prst="roundRect">
                    <a:avLst>
                      <a:gd name="adj" fmla="val 50000"/>
                    </a:avLst>
                  </a:pr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1" name="フリーフォーム 20"/>
                  <p:cNvSpPr/>
                  <p:nvPr/>
                </p:nvSpPr>
                <p:spPr bwMode="auto">
                  <a:xfrm>
                    <a:off x="2682083" y="2562623"/>
                    <a:ext cx="769596" cy="372170"/>
                  </a:xfrm>
                  <a:custGeom>
                    <a:avLst/>
                    <a:gdLst>
                      <a:gd name="connsiteX0" fmla="*/ 384798 w 769596"/>
                      <a:gd name="connsiteY0" fmla="*/ 0 h 372170"/>
                      <a:gd name="connsiteX1" fmla="*/ 763301 w 769596"/>
                      <a:gd name="connsiteY1" fmla="*/ 309515 h 372170"/>
                      <a:gd name="connsiteX2" fmla="*/ 769596 w 769596"/>
                      <a:gd name="connsiteY2" fmla="*/ 372170 h 372170"/>
                      <a:gd name="connsiteX3" fmla="*/ 752160 w 769596"/>
                      <a:gd name="connsiteY3" fmla="*/ 368282 h 372170"/>
                      <a:gd name="connsiteX4" fmla="*/ 384798 w 769596"/>
                      <a:gd name="connsiteY4" fmla="*/ 337820 h 372170"/>
                      <a:gd name="connsiteX5" fmla="*/ 17437 w 769596"/>
                      <a:gd name="connsiteY5" fmla="*/ 368282 h 372170"/>
                      <a:gd name="connsiteX6" fmla="*/ 0 w 769596"/>
                      <a:gd name="connsiteY6" fmla="*/ 372170 h 372170"/>
                      <a:gd name="connsiteX7" fmla="*/ 6295 w 769596"/>
                      <a:gd name="connsiteY7" fmla="*/ 309515 h 372170"/>
                      <a:gd name="connsiteX8" fmla="*/ 384798 w 769596"/>
                      <a:gd name="connsiteY8" fmla="*/ 0 h 372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9596" h="372170">
                        <a:moveTo>
                          <a:pt x="384798" y="0"/>
                        </a:moveTo>
                        <a:cubicBezTo>
                          <a:pt x="571502" y="0"/>
                          <a:pt x="727275" y="132875"/>
                          <a:pt x="763301" y="309515"/>
                        </a:cubicBezTo>
                        <a:lnTo>
                          <a:pt x="769596" y="372170"/>
                        </a:lnTo>
                        <a:lnTo>
                          <a:pt x="752160" y="368282"/>
                        </a:lnTo>
                        <a:cubicBezTo>
                          <a:pt x="639247" y="348667"/>
                          <a:pt x="515107" y="337820"/>
                          <a:pt x="384798" y="337820"/>
                        </a:cubicBezTo>
                        <a:cubicBezTo>
                          <a:pt x="254489" y="337820"/>
                          <a:pt x="130349" y="348667"/>
                          <a:pt x="17437" y="368282"/>
                        </a:cubicBezTo>
                        <a:lnTo>
                          <a:pt x="0" y="372170"/>
                        </a:lnTo>
                        <a:lnTo>
                          <a:pt x="6295" y="309515"/>
                        </a:lnTo>
                        <a:cubicBezTo>
                          <a:pt x="42321" y="132875"/>
                          <a:pt x="198094" y="0"/>
                          <a:pt x="38479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Text" lastClr="000000">
                        <a:lumMod val="95000"/>
                        <a:lumOff val="5000"/>
                      </a:sysClr>
                    </a:bgClr>
                  </a:pattFill>
                  <a:ln w="1905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3" name="フリーフォーム 12"/>
                <p:cNvSpPr/>
                <p:nvPr/>
              </p:nvSpPr>
              <p:spPr>
                <a:xfrm rot="19800000" flipH="1">
                  <a:off x="2041903" y="3241736"/>
                  <a:ext cx="1018379" cy="1073806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636753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pop763_不審者要注意</dc:title>
  <dc:subject>pop763_不審者要注意</dc:subject>
  <dc:creator>http://www.digipot.net</dc:creator>
  <cp:lastModifiedBy/>
  <cp:revision>1</cp:revision>
  <dcterms:created xsi:type="dcterms:W3CDTF">2014-07-30T05:46:22Z</dcterms:created>
  <dcterms:modified xsi:type="dcterms:W3CDTF">2016-05-30T02:00:59Z</dcterms:modified>
  <cp:version>1</cp:version>
</cp:coreProperties>
</file>