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5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734" y="40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</a:t>
            </a:r>
            <a:endParaRPr kumimoji="1" lang="en-US" altLang="ja-JP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/>
              <a:t>不審者</a:t>
            </a:r>
            <a:endParaRPr lang="en-US" altLang="ja-JP" sz="18000" dirty="0"/>
          </a:p>
          <a:p>
            <a:r>
              <a:rPr lang="ja-JP" altLang="en-US" sz="18000" dirty="0">
                <a:solidFill>
                  <a:srgbClr val="FF0000"/>
                </a:solidFill>
              </a:rPr>
              <a:t>要注意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532620" y="1133745"/>
            <a:ext cx="6951232" cy="4644702"/>
            <a:chOff x="1556868" y="7108164"/>
            <a:chExt cx="3935440" cy="2629598"/>
          </a:xfrm>
        </p:grpSpPr>
        <p:sp>
          <p:nvSpPr>
            <p:cNvPr id="5" name="星 24 4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7" name="グループ化 6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46" name="星 24 45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台形 48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片側の 2 つの角を丸めた四角形 50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 51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 52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台形 53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台形 54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月 55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フリーフォーム 44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32" name="グループ化 31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34" name="フリーフォーム 33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35" name="グループ化 34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37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台形 38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片側の 2 つの角を丸めた四角形 40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台形 41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月 42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" name="フリーフォーム 35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3" name="フリーフォーム 32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11" name="グループ化 10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13" name="グループ化 12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27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台形 28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片側の 2 つの角を丸めた四角形 30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" name="楕円 13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5" name="楕円 14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" name="台形 15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7" name="グループ化 16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1" name="台形 20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" name="台形 21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" name="平行四辺形 22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" name="平行四辺形 23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" name="平行四辺形 24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" name="平行四辺形 25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9" name="角丸四角形 18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" name="フリーフォーム 19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2" name="フリーフォーム 11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要注意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2210582" y="899160"/>
            <a:ext cx="5595308" cy="3738696"/>
            <a:chOff x="1556868" y="7108164"/>
            <a:chExt cx="3935440" cy="2629598"/>
          </a:xfrm>
        </p:grpSpPr>
        <p:sp>
          <p:nvSpPr>
            <p:cNvPr id="5" name="星 24 4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7" name="グループ化 6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46" name="星 24 45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台形 48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片側の 2 つの角を丸めた四角形 50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 51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 52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台形 53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台形 54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月 55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フリーフォーム 44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32" name="グループ化 31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34" name="フリーフォーム 33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35" name="グループ化 34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37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台形 38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片側の 2 つの角を丸めた四角形 40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台形 41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月 42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" name="フリーフォーム 35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3" name="フリーフォーム 32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11" name="グループ化 10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13" name="グループ化 12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27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台形 28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片側の 2 つの角を丸めた四角形 30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" name="楕円 13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5" name="楕円 14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" name="台形 15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7" name="グループ化 16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1" name="台形 20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" name="台形 21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" name="平行四辺形 22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" name="平行四辺形 23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" name="平行四辺形 24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" name="平行四辺形 25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9" name="角丸四角形 18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" name="フリーフォーム 19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2" name="フリーフォーム 11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63436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怪しいと思ったら警備室まで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要注意</a:t>
            </a:r>
          </a:p>
        </p:txBody>
      </p:sp>
      <p:grpSp>
        <p:nvGrpSpPr>
          <p:cNvPr id="60" name="グループ化 59"/>
          <p:cNvGrpSpPr/>
          <p:nvPr/>
        </p:nvGrpSpPr>
        <p:grpSpPr>
          <a:xfrm>
            <a:off x="2746992" y="1557695"/>
            <a:ext cx="4522488" cy="3021854"/>
            <a:chOff x="1556868" y="7108164"/>
            <a:chExt cx="3935440" cy="2629598"/>
          </a:xfrm>
        </p:grpSpPr>
        <p:sp>
          <p:nvSpPr>
            <p:cNvPr id="61" name="星 24 60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99" name="グループ化 98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101" name="星 24 100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台形 103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片側の 2 つの角を丸めた四角形 105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 106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 107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台形 108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台形 109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月 110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" name="フリーフォーム 99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4" name="グループ化 63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87" name="グループ化 86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89" name="フリーフォーム 88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90" name="グループ化 89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92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台形 93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片側の 2 つの角を丸めた四角形 95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台形 96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月 97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" name="フリーフォーム 90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88" name="フリーフォーム 87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66" name="グループ化 65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82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台形 83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片側の 2 つの角を丸めた四角形 85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" name="楕円 68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0" name="楕円 69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72" name="グループ化 71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76" name="台形 75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台形 76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" name="平行四辺形 77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平行四辺形 78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平行四辺形 79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平行四辺形 80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" name="フリーフォーム 74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67" name="フリーフォーム 66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3968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63436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多数目撃されています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要注意</a:t>
            </a:r>
          </a:p>
        </p:txBody>
      </p:sp>
      <p:grpSp>
        <p:nvGrpSpPr>
          <p:cNvPr id="60" name="グループ化 59"/>
          <p:cNvGrpSpPr/>
          <p:nvPr/>
        </p:nvGrpSpPr>
        <p:grpSpPr>
          <a:xfrm>
            <a:off x="2746992" y="1557695"/>
            <a:ext cx="4522488" cy="3021854"/>
            <a:chOff x="1556868" y="7108164"/>
            <a:chExt cx="3935440" cy="2629598"/>
          </a:xfrm>
        </p:grpSpPr>
        <p:sp>
          <p:nvSpPr>
            <p:cNvPr id="61" name="星 24 60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99" name="グループ化 98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101" name="星 24 100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台形 103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片側の 2 つの角を丸めた四角形 105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 106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 107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台形 108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台形 109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月 110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" name="フリーフォーム 99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4" name="グループ化 63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87" name="グループ化 86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89" name="フリーフォーム 88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90" name="グループ化 89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92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台形 93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片側の 2 つの角を丸めた四角形 95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台形 96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月 97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1" name="フリーフォーム 90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88" name="フリーフォーム 87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66" name="グループ化 65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82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台形 83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片側の 2 つの角を丸めた四角形 85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" name="楕円 68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0" name="楕円 69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72" name="グループ化 71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76" name="台形 75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台形 76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8" name="平行四辺形 77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平行四辺形 78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平行四辺形 79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平行四辺形 80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" name="フリーフォーム 74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67" name="フリーフォーム 66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pop763_不審者要注意</dc:title>
  <dc:subject>pop763_不審者要注意</dc:subject>
  <dc:creator>http://www.digipot.net</dc:creator>
  <cp:lastModifiedBy/>
  <cp:revision>1</cp:revision>
  <dcterms:created xsi:type="dcterms:W3CDTF">2014-07-30T05:46:34Z</dcterms:created>
  <dcterms:modified xsi:type="dcterms:W3CDTF">2016-05-30T02:01:01Z</dcterms:modified>
  <cp:version>1</cp:version>
</cp:coreProperties>
</file>