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7" r:id="rId3"/>
    <p:sldId id="281" r:id="rId4"/>
    <p:sldId id="278" r:id="rId5"/>
    <p:sldId id="267" r:id="rId6"/>
    <p:sldId id="28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93" y="-6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8710" y="0"/>
            <a:ext cx="341632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 smtClean="0">
                <a:effectLst>
                  <a:outerShdw blurRad="38100" dist="63500" dir="20400000" algn="tl">
                    <a:srgbClr val="000000"/>
                  </a:outerShdw>
                </a:effectLst>
              </a:rPr>
              <a:t>のぼらないで</a:t>
            </a:r>
            <a:endParaRPr lang="en-US" altLang="ja-JP" sz="10500" dirty="0" smtClean="0">
              <a:effectLst>
                <a:outerShdw blurRad="38100" dist="63500" dir="20400000" algn="tl">
                  <a:srgbClr val="000000"/>
                </a:outerShdw>
              </a:effectLst>
            </a:endParaRPr>
          </a:p>
          <a:p>
            <a:r>
              <a:rPr lang="ja-JP" altLang="en-US" sz="10500" dirty="0">
                <a:effectLst>
                  <a:outerShdw blurRad="38100" dist="63500" dir="20400000" algn="tl">
                    <a:srgbClr val="000000"/>
                  </a:outerShdw>
                </a:effectLst>
              </a:rPr>
              <a:t>ください</a:t>
            </a:r>
            <a:endParaRPr lang="en-US" altLang="ja-JP" sz="10500" dirty="0">
              <a:effectLst>
                <a:outerShdw blurRad="38100" dist="63500" dir="20400000" algn="tl">
                  <a:srgbClr val="000000"/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5400000">
            <a:off x="182471" y="4094120"/>
            <a:ext cx="9906000" cy="17081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05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</a:t>
            </a:r>
            <a:r>
              <a:rPr lang="en-US" altLang="ja-JP" sz="10500" dirty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not </a:t>
            </a:r>
            <a:r>
              <a:rPr lang="en-US" altLang="ja-JP" sz="105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8710" y="0"/>
            <a:ext cx="3416320" cy="990600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5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のぼらないで</a:t>
            </a:r>
            <a:endParaRPr lang="en-US" altLang="ja-JP" dirty="0"/>
          </a:p>
          <a:p>
            <a:r>
              <a:rPr lang="ja-JP" altLang="en-US" dirty="0"/>
              <a:t>ください</a:t>
            </a:r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 rot="5400000">
            <a:off x="182471" y="4094120"/>
            <a:ext cx="9906000" cy="17081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0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Do </a:t>
            </a:r>
            <a:r>
              <a:rPr lang="en-US" altLang="ja-JP" sz="10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not </a:t>
            </a:r>
            <a:r>
              <a:rPr lang="en-US" altLang="ja-JP" sz="10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climb</a:t>
            </a:r>
          </a:p>
        </p:txBody>
      </p:sp>
    </p:spTree>
    <p:extLst>
      <p:ext uri="{BB962C8B-B14F-4D97-AF65-F5344CB8AC3E}">
        <p14:creationId xmlns:p14="http://schemas.microsoft.com/office/powerpoint/2010/main" val="35973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638690" y="2342710"/>
            <a:ext cx="5653562" cy="5653562"/>
            <a:chOff x="638690" y="2342710"/>
            <a:chExt cx="5653562" cy="565356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3" name="星 16 2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角丸四角形 3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 4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テキスト ボックス 39"/>
          <p:cNvSpPr txBox="1"/>
          <p:nvPr/>
        </p:nvSpPr>
        <p:spPr>
          <a:xfrm>
            <a:off x="0" y="6103328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330242" y="1172580"/>
            <a:ext cx="4270458" cy="4270458"/>
            <a:chOff x="638690" y="2342710"/>
            <a:chExt cx="5653562" cy="5653562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6" name="星 16 5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-46259" y="474498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になります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0" y="6103328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650282" y="2349435"/>
            <a:ext cx="3630378" cy="3630378"/>
            <a:chOff x="638690" y="2342710"/>
            <a:chExt cx="5653562" cy="5653562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7" name="星 16 6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角丸四角形 7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-46259" y="474498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けが人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出て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います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0" y="6103328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650282" y="2349435"/>
            <a:ext cx="3630378" cy="3630378"/>
            <a:chOff x="638690" y="2342710"/>
            <a:chExt cx="5653562" cy="5653562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7" name="星 16 6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角丸四角形 7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53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pop707_のぼらないでください</dc:title>
  <dc:subject>pop707_のぼらないでください</dc:subject>
  <dc:creator>http://www.digipot.net</dc:creator>
  <cp:lastModifiedBy/>
  <cp:revision>1</cp:revision>
  <dcterms:created xsi:type="dcterms:W3CDTF">2014-12-04T06:28:15Z</dcterms:created>
  <dcterms:modified xsi:type="dcterms:W3CDTF">2016-01-13T06:01:39Z</dcterms:modified>
  <cp:version>1</cp:version>
</cp:coreProperties>
</file>