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9" r:id="rId3"/>
    <p:sldId id="273" r:id="rId4"/>
    <p:sldId id="282" r:id="rId5"/>
    <p:sldId id="283" r:id="rId6"/>
    <p:sldId id="287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1176" y="-97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0" y="1088740"/>
            <a:ext cx="9906000" cy="4939814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500" dirty="0" smtClean="0">
                <a:effectLst>
                  <a:outerShdw blurRad="38100" dist="63500" dir="2700000" algn="tl">
                    <a:srgbClr val="000000"/>
                  </a:outerShdw>
                </a:effectLst>
              </a:rPr>
              <a:t>のぼらないで</a:t>
            </a:r>
            <a:endParaRPr lang="en-US" altLang="ja-JP" sz="10500" dirty="0" smtClean="0">
              <a:effectLst>
                <a:outerShdw blurRad="38100" dist="63500" dir="2700000" algn="tl">
                  <a:srgbClr val="000000"/>
                </a:outerShdw>
              </a:effectLst>
            </a:endParaRPr>
          </a:p>
          <a:p>
            <a:r>
              <a:rPr lang="ja-JP" altLang="en-US" sz="10500" dirty="0" smtClean="0">
                <a:effectLst>
                  <a:outerShdw blurRad="38100" dist="63500" dir="2700000" algn="tl">
                    <a:srgbClr val="000000"/>
                  </a:outerShdw>
                </a:effectLst>
              </a:rPr>
              <a:t>ください</a:t>
            </a:r>
            <a:r>
              <a:rPr lang="en-US" altLang="ja-JP" sz="10500" dirty="0">
                <a:effectLst>
                  <a:outerShdw blurRad="38100" dist="63500" dir="2700000" algn="tl">
                    <a:srgbClr val="000000"/>
                  </a:outerShdw>
                </a:effectLst>
              </a:rPr>
              <a:t/>
            </a:r>
            <a:br>
              <a:rPr lang="en-US" altLang="ja-JP" sz="10500" dirty="0">
                <a:effectLst>
                  <a:outerShdw blurRad="38100" dist="63500" dir="2700000" algn="tl">
                    <a:srgbClr val="000000"/>
                  </a:outerShdw>
                </a:effectLst>
              </a:rPr>
            </a:br>
            <a:r>
              <a:rPr lang="en-US" altLang="ja-JP" sz="10500" dirty="0">
                <a:solidFill>
                  <a:srgbClr val="FFFF00"/>
                </a:solidFill>
                <a:effectLst>
                  <a:outerShdw blurRad="38100" dist="63500" dir="2700000" algn="tl">
                    <a:srgbClr val="000000"/>
                  </a:outerShdw>
                </a:effectLst>
              </a:rPr>
              <a:t>Do not </a:t>
            </a:r>
            <a:r>
              <a:rPr lang="en-US" altLang="ja-JP" sz="10500" dirty="0" smtClean="0">
                <a:solidFill>
                  <a:srgbClr val="FFFF00"/>
                </a:solidFill>
                <a:effectLst>
                  <a:outerShdw blurRad="38100" dist="63500" dir="2700000" algn="tl">
                    <a:srgbClr val="000000"/>
                  </a:outerShdw>
                </a:effectLst>
              </a:rPr>
              <a:t>climb</a:t>
            </a: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0" y="1088740"/>
            <a:ext cx="9906000" cy="4939814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0500" b="1" spc="50">
                <a:ln w="38100">
                  <a:noFill/>
                </a:ln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/>
              <a:t>のぼらないで</a:t>
            </a:r>
            <a:endParaRPr lang="en-US" altLang="ja-JP" dirty="0"/>
          </a:p>
          <a:p>
            <a:r>
              <a:rPr lang="ja-JP" altLang="en-US" dirty="0"/>
              <a:t>ください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en-US" altLang="ja-JP" dirty="0"/>
              <a:t>Do not </a:t>
            </a:r>
            <a:r>
              <a:rPr lang="en-US" altLang="ja-JP" dirty="0" smtClean="0"/>
              <a:t>climb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8596496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/>
          <p:cNvGrpSpPr/>
          <p:nvPr/>
        </p:nvGrpSpPr>
        <p:grpSpPr>
          <a:xfrm>
            <a:off x="2072680" y="683695"/>
            <a:ext cx="5653562" cy="5653562"/>
            <a:chOff x="638690" y="2342710"/>
            <a:chExt cx="5653562" cy="5653562"/>
          </a:xfrm>
        </p:grpSpPr>
        <p:grpSp>
          <p:nvGrpSpPr>
            <p:cNvPr id="7" name="グループ化 6"/>
            <p:cNvGrpSpPr/>
            <p:nvPr/>
          </p:nvGrpSpPr>
          <p:grpSpPr>
            <a:xfrm>
              <a:off x="638690" y="2342710"/>
              <a:ext cx="5653562" cy="5653562"/>
              <a:chOff x="5073856" y="5199726"/>
              <a:chExt cx="1077211" cy="1077211"/>
            </a:xfrm>
          </p:grpSpPr>
          <p:sp>
            <p:nvSpPr>
              <p:cNvPr id="9" name="星 16 8"/>
              <p:cNvSpPr/>
              <p:nvPr/>
            </p:nvSpPr>
            <p:spPr>
              <a:xfrm>
                <a:off x="5073856" y="5199726"/>
                <a:ext cx="1077211" cy="1077211"/>
              </a:xfrm>
              <a:prstGeom prst="star16">
                <a:avLst>
                  <a:gd name="adj" fmla="val 39268"/>
                </a:avLst>
              </a:pr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角丸四角形 9"/>
              <p:cNvSpPr/>
              <p:nvPr/>
            </p:nvSpPr>
            <p:spPr>
              <a:xfrm>
                <a:off x="5586511" y="5209696"/>
                <a:ext cx="57783" cy="1057272"/>
              </a:xfrm>
              <a:prstGeom prst="roundRect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フリーフォーム 10"/>
              <p:cNvSpPr/>
              <p:nvPr/>
            </p:nvSpPr>
            <p:spPr>
              <a:xfrm rot="1485097">
                <a:off x="5190762" y="5347557"/>
                <a:ext cx="602529" cy="781550"/>
              </a:xfrm>
              <a:custGeom>
                <a:avLst/>
                <a:gdLst>
                  <a:gd name="connsiteX0" fmla="*/ 201214 w 602529"/>
                  <a:gd name="connsiteY0" fmla="*/ 237045 h 781550"/>
                  <a:gd name="connsiteX1" fmla="*/ 305416 w 602529"/>
                  <a:gd name="connsiteY1" fmla="*/ 265150 h 781550"/>
                  <a:gd name="connsiteX2" fmla="*/ 309164 w 602529"/>
                  <a:gd name="connsiteY2" fmla="*/ 271679 h 781550"/>
                  <a:gd name="connsiteX3" fmla="*/ 396388 w 602529"/>
                  <a:gd name="connsiteY3" fmla="*/ 321742 h 781550"/>
                  <a:gd name="connsiteX4" fmla="*/ 396388 w 602529"/>
                  <a:gd name="connsiteY4" fmla="*/ 222580 h 781550"/>
                  <a:gd name="connsiteX5" fmla="*/ 408791 w 602529"/>
                  <a:gd name="connsiteY5" fmla="*/ 192635 h 781550"/>
                  <a:gd name="connsiteX6" fmla="*/ 438736 w 602529"/>
                  <a:gd name="connsiteY6" fmla="*/ 180232 h 781550"/>
                  <a:gd name="connsiteX7" fmla="*/ 481084 w 602529"/>
                  <a:gd name="connsiteY7" fmla="*/ 222580 h 781550"/>
                  <a:gd name="connsiteX8" fmla="*/ 481084 w 602529"/>
                  <a:gd name="connsiteY8" fmla="*/ 389795 h 781550"/>
                  <a:gd name="connsiteX9" fmla="*/ 438736 w 602529"/>
                  <a:gd name="connsiteY9" fmla="*/ 432143 h 781550"/>
                  <a:gd name="connsiteX10" fmla="*/ 424938 w 602529"/>
                  <a:gd name="connsiteY10" fmla="*/ 426428 h 781550"/>
                  <a:gd name="connsiteX11" fmla="*/ 403907 w 602529"/>
                  <a:gd name="connsiteY11" fmla="*/ 423713 h 781550"/>
                  <a:gd name="connsiteX12" fmla="*/ 357502 w 602529"/>
                  <a:gd name="connsiteY12" fmla="*/ 397079 h 781550"/>
                  <a:gd name="connsiteX13" fmla="*/ 406079 w 602529"/>
                  <a:gd name="connsiteY13" fmla="*/ 542740 h 781550"/>
                  <a:gd name="connsiteX14" fmla="*/ 406774 w 602529"/>
                  <a:gd name="connsiteY14" fmla="*/ 548370 h 781550"/>
                  <a:gd name="connsiteX15" fmla="*/ 539874 w 602529"/>
                  <a:gd name="connsiteY15" fmla="*/ 503060 h 781550"/>
                  <a:gd name="connsiteX16" fmla="*/ 599989 w 602529"/>
                  <a:gd name="connsiteY16" fmla="*/ 532641 h 781550"/>
                  <a:gd name="connsiteX17" fmla="*/ 602408 w 602529"/>
                  <a:gd name="connsiteY17" fmla="*/ 551298 h 781550"/>
                  <a:gd name="connsiteX18" fmla="*/ 600652 w 602529"/>
                  <a:gd name="connsiteY18" fmla="*/ 557765 h 781550"/>
                  <a:gd name="connsiteX19" fmla="*/ 600982 w 602529"/>
                  <a:gd name="connsiteY19" fmla="*/ 559469 h 781550"/>
                  <a:gd name="connsiteX20" fmla="*/ 563004 w 602529"/>
                  <a:gd name="connsiteY20" fmla="*/ 745197 h 781550"/>
                  <a:gd name="connsiteX21" fmla="*/ 509372 w 602529"/>
                  <a:gd name="connsiteY21" fmla="*/ 780620 h 781550"/>
                  <a:gd name="connsiteX22" fmla="*/ 473949 w 602529"/>
                  <a:gd name="connsiteY22" fmla="*/ 726988 h 781550"/>
                  <a:gd name="connsiteX23" fmla="*/ 496233 w 602529"/>
                  <a:gd name="connsiteY23" fmla="*/ 618008 h 781550"/>
                  <a:gd name="connsiteX24" fmla="*/ 353442 w 602529"/>
                  <a:gd name="connsiteY24" fmla="*/ 666616 h 781550"/>
                  <a:gd name="connsiteX25" fmla="*/ 344689 w 602529"/>
                  <a:gd name="connsiteY25" fmla="*/ 666050 h 781550"/>
                  <a:gd name="connsiteX26" fmla="*/ 344350 w 602529"/>
                  <a:gd name="connsiteY26" fmla="*/ 666244 h 781550"/>
                  <a:gd name="connsiteX27" fmla="*/ 344351 w 602529"/>
                  <a:gd name="connsiteY27" fmla="*/ 666243 h 781550"/>
                  <a:gd name="connsiteX28" fmla="*/ 220847 w 602529"/>
                  <a:gd name="connsiteY28" fmla="*/ 604514 h 781550"/>
                  <a:gd name="connsiteX29" fmla="*/ 139485 w 602529"/>
                  <a:gd name="connsiteY29" fmla="*/ 360549 h 781550"/>
                  <a:gd name="connsiteX30" fmla="*/ 201214 w 602529"/>
                  <a:gd name="connsiteY30" fmla="*/ 237045 h 781550"/>
                  <a:gd name="connsiteX31" fmla="*/ 56322 w 602529"/>
                  <a:gd name="connsiteY31" fmla="*/ 20783 h 781550"/>
                  <a:gd name="connsiteX32" fmla="*/ 230128 w 602529"/>
                  <a:gd name="connsiteY32" fmla="*/ 56322 h 781550"/>
                  <a:gd name="connsiteX33" fmla="*/ 194588 w 602529"/>
                  <a:gd name="connsiteY33" fmla="*/ 230128 h 781550"/>
                  <a:gd name="connsiteX34" fmla="*/ 20783 w 602529"/>
                  <a:gd name="connsiteY34" fmla="*/ 194588 h 781550"/>
                  <a:gd name="connsiteX35" fmla="*/ 56322 w 602529"/>
                  <a:gd name="connsiteY35" fmla="*/ 20783 h 781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602529" h="781550">
                    <a:moveTo>
                      <a:pt x="201214" y="237045"/>
                    </a:moveTo>
                    <a:cubicBezTo>
                      <a:pt x="239576" y="224251"/>
                      <a:pt x="280270" y="236598"/>
                      <a:pt x="305416" y="265150"/>
                    </a:cubicBezTo>
                    <a:lnTo>
                      <a:pt x="309164" y="271679"/>
                    </a:lnTo>
                    <a:lnTo>
                      <a:pt x="396388" y="321742"/>
                    </a:lnTo>
                    <a:lnTo>
                      <a:pt x="396388" y="222580"/>
                    </a:lnTo>
                    <a:cubicBezTo>
                      <a:pt x="396388" y="210886"/>
                      <a:pt x="401128" y="200299"/>
                      <a:pt x="408791" y="192635"/>
                    </a:cubicBezTo>
                    <a:cubicBezTo>
                      <a:pt x="416455" y="184972"/>
                      <a:pt x="427042" y="180232"/>
                      <a:pt x="438736" y="180232"/>
                    </a:cubicBezTo>
                    <a:cubicBezTo>
                      <a:pt x="462124" y="180232"/>
                      <a:pt x="481084" y="199192"/>
                      <a:pt x="481084" y="222580"/>
                    </a:cubicBezTo>
                    <a:lnTo>
                      <a:pt x="481084" y="389795"/>
                    </a:lnTo>
                    <a:cubicBezTo>
                      <a:pt x="481084" y="413183"/>
                      <a:pt x="462124" y="432143"/>
                      <a:pt x="438736" y="432143"/>
                    </a:cubicBezTo>
                    <a:lnTo>
                      <a:pt x="424938" y="426428"/>
                    </a:lnTo>
                    <a:lnTo>
                      <a:pt x="403907" y="423713"/>
                    </a:lnTo>
                    <a:lnTo>
                      <a:pt x="357502" y="397079"/>
                    </a:lnTo>
                    <a:lnTo>
                      <a:pt x="406079" y="542740"/>
                    </a:lnTo>
                    <a:lnTo>
                      <a:pt x="406774" y="548370"/>
                    </a:lnTo>
                    <a:lnTo>
                      <a:pt x="539874" y="503060"/>
                    </a:lnTo>
                    <a:cubicBezTo>
                      <a:pt x="564643" y="494628"/>
                      <a:pt x="591558" y="507872"/>
                      <a:pt x="599989" y="532641"/>
                    </a:cubicBezTo>
                    <a:cubicBezTo>
                      <a:pt x="602097" y="538833"/>
                      <a:pt x="602851" y="545160"/>
                      <a:pt x="602408" y="551298"/>
                    </a:cubicBezTo>
                    <a:lnTo>
                      <a:pt x="600652" y="557765"/>
                    </a:lnTo>
                    <a:lnTo>
                      <a:pt x="600982" y="559469"/>
                    </a:lnTo>
                    <a:lnTo>
                      <a:pt x="563004" y="745197"/>
                    </a:lnTo>
                    <a:cubicBezTo>
                      <a:pt x="557976" y="769790"/>
                      <a:pt x="533964" y="785649"/>
                      <a:pt x="509372" y="780620"/>
                    </a:cubicBezTo>
                    <a:cubicBezTo>
                      <a:pt x="484780" y="775592"/>
                      <a:pt x="468920" y="751580"/>
                      <a:pt x="473949" y="726988"/>
                    </a:cubicBezTo>
                    <a:lnTo>
                      <a:pt x="496233" y="618008"/>
                    </a:lnTo>
                    <a:lnTo>
                      <a:pt x="353442" y="666616"/>
                    </a:lnTo>
                    <a:lnTo>
                      <a:pt x="344689" y="666050"/>
                    </a:lnTo>
                    <a:lnTo>
                      <a:pt x="344350" y="666244"/>
                    </a:lnTo>
                    <a:lnTo>
                      <a:pt x="344351" y="666243"/>
                    </a:lnTo>
                    <a:cubicBezTo>
                      <a:pt x="293201" y="683301"/>
                      <a:pt x="237906" y="655665"/>
                      <a:pt x="220847" y="604514"/>
                    </a:cubicBezTo>
                    <a:lnTo>
                      <a:pt x="139485" y="360549"/>
                    </a:lnTo>
                    <a:cubicBezTo>
                      <a:pt x="122426" y="309398"/>
                      <a:pt x="150063" y="254104"/>
                      <a:pt x="201214" y="237045"/>
                    </a:cubicBezTo>
                    <a:close/>
                    <a:moveTo>
                      <a:pt x="56322" y="20783"/>
                    </a:moveTo>
                    <a:cubicBezTo>
                      <a:pt x="114132" y="-17398"/>
                      <a:pt x="191946" y="-1487"/>
                      <a:pt x="230128" y="56322"/>
                    </a:cubicBezTo>
                    <a:cubicBezTo>
                      <a:pt x="268309" y="114132"/>
                      <a:pt x="252398" y="191946"/>
                      <a:pt x="194588" y="230128"/>
                    </a:cubicBezTo>
                    <a:cubicBezTo>
                      <a:pt x="136779" y="268309"/>
                      <a:pt x="58964" y="252397"/>
                      <a:pt x="20783" y="194588"/>
                    </a:cubicBezTo>
                    <a:cubicBezTo>
                      <a:pt x="-17398" y="136779"/>
                      <a:pt x="-1486" y="58964"/>
                      <a:pt x="56322" y="20783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" name="正方形/長方形 6"/>
            <p:cNvSpPr/>
            <p:nvPr/>
          </p:nvSpPr>
          <p:spPr>
            <a:xfrm>
              <a:off x="1755182" y="3227276"/>
              <a:ext cx="3451448" cy="3451448"/>
            </a:xfrm>
            <a:custGeom>
              <a:avLst/>
              <a:gdLst/>
              <a:ahLst/>
              <a:cxnLst/>
              <a:rect l="l" t="t" r="r" b="b"/>
              <a:pathLst>
                <a:path w="3451448" h="3451448">
                  <a:moveTo>
                    <a:pt x="298010" y="0"/>
                  </a:moveTo>
                  <a:lnTo>
                    <a:pt x="1725724" y="1427714"/>
                  </a:lnTo>
                  <a:lnTo>
                    <a:pt x="3153438" y="0"/>
                  </a:lnTo>
                  <a:lnTo>
                    <a:pt x="3451448" y="298010"/>
                  </a:lnTo>
                  <a:lnTo>
                    <a:pt x="2023734" y="1725724"/>
                  </a:lnTo>
                  <a:lnTo>
                    <a:pt x="3451448" y="3153438"/>
                  </a:lnTo>
                  <a:lnTo>
                    <a:pt x="3153438" y="3451448"/>
                  </a:lnTo>
                  <a:lnTo>
                    <a:pt x="1725724" y="2023734"/>
                  </a:lnTo>
                  <a:lnTo>
                    <a:pt x="298010" y="3451448"/>
                  </a:lnTo>
                  <a:lnTo>
                    <a:pt x="0" y="3153438"/>
                  </a:lnTo>
                  <a:lnTo>
                    <a:pt x="1427714" y="1725724"/>
                  </a:lnTo>
                  <a:lnTo>
                    <a:pt x="0" y="298010"/>
                  </a:lnTo>
                  <a:close/>
                </a:path>
              </a:pathLst>
            </a:custGeom>
            <a:solidFill>
              <a:srgbClr val="FF0000">
                <a:alpha val="4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テキスト ボックス 41"/>
          <p:cNvSpPr txBox="1"/>
          <p:nvPr/>
        </p:nvSpPr>
        <p:spPr>
          <a:xfrm>
            <a:off x="0" y="4374105"/>
            <a:ext cx="9906000" cy="2308324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7200" dirty="0" smtClean="0">
                <a:ln w="28575">
                  <a:solidFill>
                    <a:schemeClr val="tx1"/>
                  </a:solidFill>
                </a:ln>
                <a:effectLst>
                  <a:outerShdw blurRad="38100" dist="63500" dir="2700000" algn="tl">
                    <a:srgbClr val="000000"/>
                  </a:outerShdw>
                </a:effectLst>
              </a:rPr>
              <a:t>のぼらないでください</a:t>
            </a:r>
            <a:r>
              <a:rPr lang="en-US" altLang="ja-JP" sz="7200" dirty="0">
                <a:ln w="28575">
                  <a:solidFill>
                    <a:schemeClr val="tx1"/>
                  </a:solidFill>
                </a:ln>
                <a:effectLst>
                  <a:outerShdw blurRad="38100" dist="63500" dir="2700000" algn="tl">
                    <a:srgbClr val="000000"/>
                  </a:outerShdw>
                </a:effectLst>
              </a:rPr>
              <a:t/>
            </a:r>
            <a:br>
              <a:rPr lang="en-US" altLang="ja-JP" sz="7200" dirty="0">
                <a:ln w="28575">
                  <a:solidFill>
                    <a:schemeClr val="tx1"/>
                  </a:solidFill>
                </a:ln>
                <a:effectLst>
                  <a:outerShdw blurRad="38100" dist="63500" dir="2700000" algn="tl">
                    <a:srgbClr val="000000"/>
                  </a:outerShdw>
                </a:effectLst>
              </a:rPr>
            </a:br>
            <a:r>
              <a:rPr lang="en-US" altLang="ja-JP" sz="7200" dirty="0">
                <a:ln w="28575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38100" dist="63500" dir="2700000" algn="tl">
                    <a:srgbClr val="000000"/>
                  </a:outerShdw>
                </a:effectLst>
              </a:rPr>
              <a:t>Do not </a:t>
            </a:r>
            <a:r>
              <a:rPr lang="en-US" altLang="ja-JP" sz="7200" dirty="0" smtClean="0">
                <a:ln w="28575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38100" dist="63500" dir="2700000" algn="tl">
                    <a:srgbClr val="000000"/>
                  </a:outerShdw>
                </a:effectLst>
              </a:rPr>
              <a:t>climb</a:t>
            </a:r>
          </a:p>
        </p:txBody>
      </p:sp>
      <p:grpSp>
        <p:nvGrpSpPr>
          <p:cNvPr id="3" name="グループ化 2"/>
          <p:cNvGrpSpPr/>
          <p:nvPr/>
        </p:nvGrpSpPr>
        <p:grpSpPr>
          <a:xfrm>
            <a:off x="2986642" y="334000"/>
            <a:ext cx="3825638" cy="3825638"/>
            <a:chOff x="638690" y="2342710"/>
            <a:chExt cx="5653562" cy="5653562"/>
          </a:xfrm>
        </p:grpSpPr>
        <p:grpSp>
          <p:nvGrpSpPr>
            <p:cNvPr id="4" name="グループ化 3"/>
            <p:cNvGrpSpPr/>
            <p:nvPr/>
          </p:nvGrpSpPr>
          <p:grpSpPr>
            <a:xfrm>
              <a:off x="638690" y="2342710"/>
              <a:ext cx="5653562" cy="5653562"/>
              <a:chOff x="5073856" y="5199726"/>
              <a:chExt cx="1077211" cy="1077211"/>
            </a:xfrm>
          </p:grpSpPr>
          <p:sp>
            <p:nvSpPr>
              <p:cNvPr id="6" name="星 16 5"/>
              <p:cNvSpPr/>
              <p:nvPr/>
            </p:nvSpPr>
            <p:spPr>
              <a:xfrm>
                <a:off x="5073856" y="5199726"/>
                <a:ext cx="1077211" cy="1077211"/>
              </a:xfrm>
              <a:prstGeom prst="star16">
                <a:avLst>
                  <a:gd name="adj" fmla="val 39268"/>
                </a:avLst>
              </a:pr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" name="角丸四角形 6"/>
              <p:cNvSpPr/>
              <p:nvPr/>
            </p:nvSpPr>
            <p:spPr>
              <a:xfrm>
                <a:off x="5586511" y="5209696"/>
                <a:ext cx="57783" cy="1057272"/>
              </a:xfrm>
              <a:prstGeom prst="roundRect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フリーフォーム 7"/>
              <p:cNvSpPr/>
              <p:nvPr/>
            </p:nvSpPr>
            <p:spPr>
              <a:xfrm rot="1485097">
                <a:off x="5190762" y="5347557"/>
                <a:ext cx="602529" cy="781550"/>
              </a:xfrm>
              <a:custGeom>
                <a:avLst/>
                <a:gdLst>
                  <a:gd name="connsiteX0" fmla="*/ 201214 w 602529"/>
                  <a:gd name="connsiteY0" fmla="*/ 237045 h 781550"/>
                  <a:gd name="connsiteX1" fmla="*/ 305416 w 602529"/>
                  <a:gd name="connsiteY1" fmla="*/ 265150 h 781550"/>
                  <a:gd name="connsiteX2" fmla="*/ 309164 w 602529"/>
                  <a:gd name="connsiteY2" fmla="*/ 271679 h 781550"/>
                  <a:gd name="connsiteX3" fmla="*/ 396388 w 602529"/>
                  <a:gd name="connsiteY3" fmla="*/ 321742 h 781550"/>
                  <a:gd name="connsiteX4" fmla="*/ 396388 w 602529"/>
                  <a:gd name="connsiteY4" fmla="*/ 222580 h 781550"/>
                  <a:gd name="connsiteX5" fmla="*/ 408791 w 602529"/>
                  <a:gd name="connsiteY5" fmla="*/ 192635 h 781550"/>
                  <a:gd name="connsiteX6" fmla="*/ 438736 w 602529"/>
                  <a:gd name="connsiteY6" fmla="*/ 180232 h 781550"/>
                  <a:gd name="connsiteX7" fmla="*/ 481084 w 602529"/>
                  <a:gd name="connsiteY7" fmla="*/ 222580 h 781550"/>
                  <a:gd name="connsiteX8" fmla="*/ 481084 w 602529"/>
                  <a:gd name="connsiteY8" fmla="*/ 389795 h 781550"/>
                  <a:gd name="connsiteX9" fmla="*/ 438736 w 602529"/>
                  <a:gd name="connsiteY9" fmla="*/ 432143 h 781550"/>
                  <a:gd name="connsiteX10" fmla="*/ 424938 w 602529"/>
                  <a:gd name="connsiteY10" fmla="*/ 426428 h 781550"/>
                  <a:gd name="connsiteX11" fmla="*/ 403907 w 602529"/>
                  <a:gd name="connsiteY11" fmla="*/ 423713 h 781550"/>
                  <a:gd name="connsiteX12" fmla="*/ 357502 w 602529"/>
                  <a:gd name="connsiteY12" fmla="*/ 397079 h 781550"/>
                  <a:gd name="connsiteX13" fmla="*/ 406079 w 602529"/>
                  <a:gd name="connsiteY13" fmla="*/ 542740 h 781550"/>
                  <a:gd name="connsiteX14" fmla="*/ 406774 w 602529"/>
                  <a:gd name="connsiteY14" fmla="*/ 548370 h 781550"/>
                  <a:gd name="connsiteX15" fmla="*/ 539874 w 602529"/>
                  <a:gd name="connsiteY15" fmla="*/ 503060 h 781550"/>
                  <a:gd name="connsiteX16" fmla="*/ 599989 w 602529"/>
                  <a:gd name="connsiteY16" fmla="*/ 532641 h 781550"/>
                  <a:gd name="connsiteX17" fmla="*/ 602408 w 602529"/>
                  <a:gd name="connsiteY17" fmla="*/ 551298 h 781550"/>
                  <a:gd name="connsiteX18" fmla="*/ 600652 w 602529"/>
                  <a:gd name="connsiteY18" fmla="*/ 557765 h 781550"/>
                  <a:gd name="connsiteX19" fmla="*/ 600982 w 602529"/>
                  <a:gd name="connsiteY19" fmla="*/ 559469 h 781550"/>
                  <a:gd name="connsiteX20" fmla="*/ 563004 w 602529"/>
                  <a:gd name="connsiteY20" fmla="*/ 745197 h 781550"/>
                  <a:gd name="connsiteX21" fmla="*/ 509372 w 602529"/>
                  <a:gd name="connsiteY21" fmla="*/ 780620 h 781550"/>
                  <a:gd name="connsiteX22" fmla="*/ 473949 w 602529"/>
                  <a:gd name="connsiteY22" fmla="*/ 726988 h 781550"/>
                  <a:gd name="connsiteX23" fmla="*/ 496233 w 602529"/>
                  <a:gd name="connsiteY23" fmla="*/ 618008 h 781550"/>
                  <a:gd name="connsiteX24" fmla="*/ 353442 w 602529"/>
                  <a:gd name="connsiteY24" fmla="*/ 666616 h 781550"/>
                  <a:gd name="connsiteX25" fmla="*/ 344689 w 602529"/>
                  <a:gd name="connsiteY25" fmla="*/ 666050 h 781550"/>
                  <a:gd name="connsiteX26" fmla="*/ 344350 w 602529"/>
                  <a:gd name="connsiteY26" fmla="*/ 666244 h 781550"/>
                  <a:gd name="connsiteX27" fmla="*/ 344351 w 602529"/>
                  <a:gd name="connsiteY27" fmla="*/ 666243 h 781550"/>
                  <a:gd name="connsiteX28" fmla="*/ 220847 w 602529"/>
                  <a:gd name="connsiteY28" fmla="*/ 604514 h 781550"/>
                  <a:gd name="connsiteX29" fmla="*/ 139485 w 602529"/>
                  <a:gd name="connsiteY29" fmla="*/ 360549 h 781550"/>
                  <a:gd name="connsiteX30" fmla="*/ 201214 w 602529"/>
                  <a:gd name="connsiteY30" fmla="*/ 237045 h 781550"/>
                  <a:gd name="connsiteX31" fmla="*/ 56322 w 602529"/>
                  <a:gd name="connsiteY31" fmla="*/ 20783 h 781550"/>
                  <a:gd name="connsiteX32" fmla="*/ 230128 w 602529"/>
                  <a:gd name="connsiteY32" fmla="*/ 56322 h 781550"/>
                  <a:gd name="connsiteX33" fmla="*/ 194588 w 602529"/>
                  <a:gd name="connsiteY33" fmla="*/ 230128 h 781550"/>
                  <a:gd name="connsiteX34" fmla="*/ 20783 w 602529"/>
                  <a:gd name="connsiteY34" fmla="*/ 194588 h 781550"/>
                  <a:gd name="connsiteX35" fmla="*/ 56322 w 602529"/>
                  <a:gd name="connsiteY35" fmla="*/ 20783 h 781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602529" h="781550">
                    <a:moveTo>
                      <a:pt x="201214" y="237045"/>
                    </a:moveTo>
                    <a:cubicBezTo>
                      <a:pt x="239576" y="224251"/>
                      <a:pt x="280270" y="236598"/>
                      <a:pt x="305416" y="265150"/>
                    </a:cubicBezTo>
                    <a:lnTo>
                      <a:pt x="309164" y="271679"/>
                    </a:lnTo>
                    <a:lnTo>
                      <a:pt x="396388" y="321742"/>
                    </a:lnTo>
                    <a:lnTo>
                      <a:pt x="396388" y="222580"/>
                    </a:lnTo>
                    <a:cubicBezTo>
                      <a:pt x="396388" y="210886"/>
                      <a:pt x="401128" y="200299"/>
                      <a:pt x="408791" y="192635"/>
                    </a:cubicBezTo>
                    <a:cubicBezTo>
                      <a:pt x="416455" y="184972"/>
                      <a:pt x="427042" y="180232"/>
                      <a:pt x="438736" y="180232"/>
                    </a:cubicBezTo>
                    <a:cubicBezTo>
                      <a:pt x="462124" y="180232"/>
                      <a:pt x="481084" y="199192"/>
                      <a:pt x="481084" y="222580"/>
                    </a:cubicBezTo>
                    <a:lnTo>
                      <a:pt x="481084" y="389795"/>
                    </a:lnTo>
                    <a:cubicBezTo>
                      <a:pt x="481084" y="413183"/>
                      <a:pt x="462124" y="432143"/>
                      <a:pt x="438736" y="432143"/>
                    </a:cubicBezTo>
                    <a:lnTo>
                      <a:pt x="424938" y="426428"/>
                    </a:lnTo>
                    <a:lnTo>
                      <a:pt x="403907" y="423713"/>
                    </a:lnTo>
                    <a:lnTo>
                      <a:pt x="357502" y="397079"/>
                    </a:lnTo>
                    <a:lnTo>
                      <a:pt x="406079" y="542740"/>
                    </a:lnTo>
                    <a:lnTo>
                      <a:pt x="406774" y="548370"/>
                    </a:lnTo>
                    <a:lnTo>
                      <a:pt x="539874" y="503060"/>
                    </a:lnTo>
                    <a:cubicBezTo>
                      <a:pt x="564643" y="494628"/>
                      <a:pt x="591558" y="507872"/>
                      <a:pt x="599989" y="532641"/>
                    </a:cubicBezTo>
                    <a:cubicBezTo>
                      <a:pt x="602097" y="538833"/>
                      <a:pt x="602851" y="545160"/>
                      <a:pt x="602408" y="551298"/>
                    </a:cubicBezTo>
                    <a:lnTo>
                      <a:pt x="600652" y="557765"/>
                    </a:lnTo>
                    <a:lnTo>
                      <a:pt x="600982" y="559469"/>
                    </a:lnTo>
                    <a:lnTo>
                      <a:pt x="563004" y="745197"/>
                    </a:lnTo>
                    <a:cubicBezTo>
                      <a:pt x="557976" y="769790"/>
                      <a:pt x="533964" y="785649"/>
                      <a:pt x="509372" y="780620"/>
                    </a:cubicBezTo>
                    <a:cubicBezTo>
                      <a:pt x="484780" y="775592"/>
                      <a:pt x="468920" y="751580"/>
                      <a:pt x="473949" y="726988"/>
                    </a:cubicBezTo>
                    <a:lnTo>
                      <a:pt x="496233" y="618008"/>
                    </a:lnTo>
                    <a:lnTo>
                      <a:pt x="353442" y="666616"/>
                    </a:lnTo>
                    <a:lnTo>
                      <a:pt x="344689" y="666050"/>
                    </a:lnTo>
                    <a:lnTo>
                      <a:pt x="344350" y="666244"/>
                    </a:lnTo>
                    <a:lnTo>
                      <a:pt x="344351" y="666243"/>
                    </a:lnTo>
                    <a:cubicBezTo>
                      <a:pt x="293201" y="683301"/>
                      <a:pt x="237906" y="655665"/>
                      <a:pt x="220847" y="604514"/>
                    </a:cubicBezTo>
                    <a:lnTo>
                      <a:pt x="139485" y="360549"/>
                    </a:lnTo>
                    <a:cubicBezTo>
                      <a:pt x="122426" y="309398"/>
                      <a:pt x="150063" y="254104"/>
                      <a:pt x="201214" y="237045"/>
                    </a:cubicBezTo>
                    <a:close/>
                    <a:moveTo>
                      <a:pt x="56322" y="20783"/>
                    </a:moveTo>
                    <a:cubicBezTo>
                      <a:pt x="114132" y="-17398"/>
                      <a:pt x="191946" y="-1487"/>
                      <a:pt x="230128" y="56322"/>
                    </a:cubicBezTo>
                    <a:cubicBezTo>
                      <a:pt x="268309" y="114132"/>
                      <a:pt x="252398" y="191946"/>
                      <a:pt x="194588" y="230128"/>
                    </a:cubicBezTo>
                    <a:cubicBezTo>
                      <a:pt x="136779" y="268309"/>
                      <a:pt x="58964" y="252397"/>
                      <a:pt x="20783" y="194588"/>
                    </a:cubicBezTo>
                    <a:cubicBezTo>
                      <a:pt x="-17398" y="136779"/>
                      <a:pt x="-1486" y="58964"/>
                      <a:pt x="56322" y="20783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" name="正方形/長方形 6"/>
            <p:cNvSpPr/>
            <p:nvPr/>
          </p:nvSpPr>
          <p:spPr>
            <a:xfrm>
              <a:off x="1755182" y="3227276"/>
              <a:ext cx="3451448" cy="3451448"/>
            </a:xfrm>
            <a:custGeom>
              <a:avLst/>
              <a:gdLst/>
              <a:ahLst/>
              <a:cxnLst/>
              <a:rect l="l" t="t" r="r" b="b"/>
              <a:pathLst>
                <a:path w="3451448" h="3451448">
                  <a:moveTo>
                    <a:pt x="298010" y="0"/>
                  </a:moveTo>
                  <a:lnTo>
                    <a:pt x="1725724" y="1427714"/>
                  </a:lnTo>
                  <a:lnTo>
                    <a:pt x="3153438" y="0"/>
                  </a:lnTo>
                  <a:lnTo>
                    <a:pt x="3451448" y="298010"/>
                  </a:lnTo>
                  <a:lnTo>
                    <a:pt x="2023734" y="1725724"/>
                  </a:lnTo>
                  <a:lnTo>
                    <a:pt x="3451448" y="3153438"/>
                  </a:lnTo>
                  <a:lnTo>
                    <a:pt x="3153438" y="3451448"/>
                  </a:lnTo>
                  <a:lnTo>
                    <a:pt x="1725724" y="2023734"/>
                  </a:lnTo>
                  <a:lnTo>
                    <a:pt x="298010" y="3451448"/>
                  </a:lnTo>
                  <a:lnTo>
                    <a:pt x="0" y="3153438"/>
                  </a:lnTo>
                  <a:lnTo>
                    <a:pt x="1427714" y="1725724"/>
                  </a:lnTo>
                  <a:lnTo>
                    <a:pt x="0" y="298010"/>
                  </a:lnTo>
                  <a:close/>
                </a:path>
              </a:pathLst>
            </a:custGeom>
            <a:solidFill>
              <a:srgbClr val="FF0000">
                <a:alpha val="4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68180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テキスト ボックス 13"/>
          <p:cNvSpPr txBox="1"/>
          <p:nvPr/>
        </p:nvSpPr>
        <p:spPr>
          <a:xfrm>
            <a:off x="-46259" y="518280"/>
            <a:ext cx="9952258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周囲の迷惑になります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0" y="4374105"/>
            <a:ext cx="9906000" cy="2308324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7200" dirty="0" smtClean="0">
                <a:ln w="28575">
                  <a:solidFill>
                    <a:schemeClr val="tx1"/>
                  </a:solidFill>
                </a:ln>
                <a:effectLst>
                  <a:outerShdw blurRad="38100" dist="63500" dir="2700000" algn="tl">
                    <a:srgbClr val="000000"/>
                  </a:outerShdw>
                </a:effectLst>
              </a:rPr>
              <a:t>のぼらないでください</a:t>
            </a:r>
            <a:r>
              <a:rPr lang="en-US" altLang="ja-JP" sz="7200" dirty="0">
                <a:ln w="28575">
                  <a:solidFill>
                    <a:schemeClr val="tx1"/>
                  </a:solidFill>
                </a:ln>
                <a:effectLst>
                  <a:outerShdw blurRad="38100" dist="63500" dir="2700000" algn="tl">
                    <a:srgbClr val="000000"/>
                  </a:outerShdw>
                </a:effectLst>
              </a:rPr>
              <a:t/>
            </a:r>
            <a:br>
              <a:rPr lang="en-US" altLang="ja-JP" sz="7200" dirty="0">
                <a:ln w="28575">
                  <a:solidFill>
                    <a:schemeClr val="tx1"/>
                  </a:solidFill>
                </a:ln>
                <a:effectLst>
                  <a:outerShdw blurRad="38100" dist="63500" dir="2700000" algn="tl">
                    <a:srgbClr val="000000"/>
                  </a:outerShdw>
                </a:effectLst>
              </a:rPr>
            </a:br>
            <a:r>
              <a:rPr lang="en-US" altLang="ja-JP" sz="7200" dirty="0">
                <a:ln w="28575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38100" dist="63500" dir="2700000" algn="tl">
                    <a:srgbClr val="000000"/>
                  </a:outerShdw>
                </a:effectLst>
              </a:rPr>
              <a:t>Do not </a:t>
            </a:r>
            <a:r>
              <a:rPr lang="en-US" altLang="ja-JP" sz="7200" dirty="0" smtClean="0">
                <a:ln w="28575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38100" dist="63500" dir="2700000" algn="tl">
                    <a:srgbClr val="000000"/>
                  </a:outerShdw>
                </a:effectLst>
              </a:rPr>
              <a:t>climb</a:t>
            </a:r>
          </a:p>
        </p:txBody>
      </p:sp>
      <p:grpSp>
        <p:nvGrpSpPr>
          <p:cNvPr id="4" name="グループ化 3"/>
          <p:cNvGrpSpPr/>
          <p:nvPr/>
        </p:nvGrpSpPr>
        <p:grpSpPr>
          <a:xfrm>
            <a:off x="3489562" y="1347135"/>
            <a:ext cx="2819798" cy="2819798"/>
            <a:chOff x="638690" y="2342710"/>
            <a:chExt cx="5653562" cy="5653562"/>
          </a:xfrm>
        </p:grpSpPr>
        <p:grpSp>
          <p:nvGrpSpPr>
            <p:cNvPr id="5" name="グループ化 4"/>
            <p:cNvGrpSpPr/>
            <p:nvPr/>
          </p:nvGrpSpPr>
          <p:grpSpPr>
            <a:xfrm>
              <a:off x="638690" y="2342710"/>
              <a:ext cx="5653562" cy="5653562"/>
              <a:chOff x="5073856" y="5199726"/>
              <a:chExt cx="1077211" cy="1077211"/>
            </a:xfrm>
          </p:grpSpPr>
          <p:sp>
            <p:nvSpPr>
              <p:cNvPr id="7" name="星 16 6"/>
              <p:cNvSpPr/>
              <p:nvPr/>
            </p:nvSpPr>
            <p:spPr>
              <a:xfrm>
                <a:off x="5073856" y="5199726"/>
                <a:ext cx="1077211" cy="1077211"/>
              </a:xfrm>
              <a:prstGeom prst="star16">
                <a:avLst>
                  <a:gd name="adj" fmla="val 39268"/>
                </a:avLst>
              </a:pr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角丸四角形 7"/>
              <p:cNvSpPr/>
              <p:nvPr/>
            </p:nvSpPr>
            <p:spPr>
              <a:xfrm>
                <a:off x="5586511" y="5209696"/>
                <a:ext cx="57783" cy="1057272"/>
              </a:xfrm>
              <a:prstGeom prst="roundRect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フリーフォーム 8"/>
              <p:cNvSpPr/>
              <p:nvPr/>
            </p:nvSpPr>
            <p:spPr>
              <a:xfrm rot="1485097">
                <a:off x="5190762" y="5347557"/>
                <a:ext cx="602529" cy="781550"/>
              </a:xfrm>
              <a:custGeom>
                <a:avLst/>
                <a:gdLst>
                  <a:gd name="connsiteX0" fmla="*/ 201214 w 602529"/>
                  <a:gd name="connsiteY0" fmla="*/ 237045 h 781550"/>
                  <a:gd name="connsiteX1" fmla="*/ 305416 w 602529"/>
                  <a:gd name="connsiteY1" fmla="*/ 265150 h 781550"/>
                  <a:gd name="connsiteX2" fmla="*/ 309164 w 602529"/>
                  <a:gd name="connsiteY2" fmla="*/ 271679 h 781550"/>
                  <a:gd name="connsiteX3" fmla="*/ 396388 w 602529"/>
                  <a:gd name="connsiteY3" fmla="*/ 321742 h 781550"/>
                  <a:gd name="connsiteX4" fmla="*/ 396388 w 602529"/>
                  <a:gd name="connsiteY4" fmla="*/ 222580 h 781550"/>
                  <a:gd name="connsiteX5" fmla="*/ 408791 w 602529"/>
                  <a:gd name="connsiteY5" fmla="*/ 192635 h 781550"/>
                  <a:gd name="connsiteX6" fmla="*/ 438736 w 602529"/>
                  <a:gd name="connsiteY6" fmla="*/ 180232 h 781550"/>
                  <a:gd name="connsiteX7" fmla="*/ 481084 w 602529"/>
                  <a:gd name="connsiteY7" fmla="*/ 222580 h 781550"/>
                  <a:gd name="connsiteX8" fmla="*/ 481084 w 602529"/>
                  <a:gd name="connsiteY8" fmla="*/ 389795 h 781550"/>
                  <a:gd name="connsiteX9" fmla="*/ 438736 w 602529"/>
                  <a:gd name="connsiteY9" fmla="*/ 432143 h 781550"/>
                  <a:gd name="connsiteX10" fmla="*/ 424938 w 602529"/>
                  <a:gd name="connsiteY10" fmla="*/ 426428 h 781550"/>
                  <a:gd name="connsiteX11" fmla="*/ 403907 w 602529"/>
                  <a:gd name="connsiteY11" fmla="*/ 423713 h 781550"/>
                  <a:gd name="connsiteX12" fmla="*/ 357502 w 602529"/>
                  <a:gd name="connsiteY12" fmla="*/ 397079 h 781550"/>
                  <a:gd name="connsiteX13" fmla="*/ 406079 w 602529"/>
                  <a:gd name="connsiteY13" fmla="*/ 542740 h 781550"/>
                  <a:gd name="connsiteX14" fmla="*/ 406774 w 602529"/>
                  <a:gd name="connsiteY14" fmla="*/ 548370 h 781550"/>
                  <a:gd name="connsiteX15" fmla="*/ 539874 w 602529"/>
                  <a:gd name="connsiteY15" fmla="*/ 503060 h 781550"/>
                  <a:gd name="connsiteX16" fmla="*/ 599989 w 602529"/>
                  <a:gd name="connsiteY16" fmla="*/ 532641 h 781550"/>
                  <a:gd name="connsiteX17" fmla="*/ 602408 w 602529"/>
                  <a:gd name="connsiteY17" fmla="*/ 551298 h 781550"/>
                  <a:gd name="connsiteX18" fmla="*/ 600652 w 602529"/>
                  <a:gd name="connsiteY18" fmla="*/ 557765 h 781550"/>
                  <a:gd name="connsiteX19" fmla="*/ 600982 w 602529"/>
                  <a:gd name="connsiteY19" fmla="*/ 559469 h 781550"/>
                  <a:gd name="connsiteX20" fmla="*/ 563004 w 602529"/>
                  <a:gd name="connsiteY20" fmla="*/ 745197 h 781550"/>
                  <a:gd name="connsiteX21" fmla="*/ 509372 w 602529"/>
                  <a:gd name="connsiteY21" fmla="*/ 780620 h 781550"/>
                  <a:gd name="connsiteX22" fmla="*/ 473949 w 602529"/>
                  <a:gd name="connsiteY22" fmla="*/ 726988 h 781550"/>
                  <a:gd name="connsiteX23" fmla="*/ 496233 w 602529"/>
                  <a:gd name="connsiteY23" fmla="*/ 618008 h 781550"/>
                  <a:gd name="connsiteX24" fmla="*/ 353442 w 602529"/>
                  <a:gd name="connsiteY24" fmla="*/ 666616 h 781550"/>
                  <a:gd name="connsiteX25" fmla="*/ 344689 w 602529"/>
                  <a:gd name="connsiteY25" fmla="*/ 666050 h 781550"/>
                  <a:gd name="connsiteX26" fmla="*/ 344350 w 602529"/>
                  <a:gd name="connsiteY26" fmla="*/ 666244 h 781550"/>
                  <a:gd name="connsiteX27" fmla="*/ 344351 w 602529"/>
                  <a:gd name="connsiteY27" fmla="*/ 666243 h 781550"/>
                  <a:gd name="connsiteX28" fmla="*/ 220847 w 602529"/>
                  <a:gd name="connsiteY28" fmla="*/ 604514 h 781550"/>
                  <a:gd name="connsiteX29" fmla="*/ 139485 w 602529"/>
                  <a:gd name="connsiteY29" fmla="*/ 360549 h 781550"/>
                  <a:gd name="connsiteX30" fmla="*/ 201214 w 602529"/>
                  <a:gd name="connsiteY30" fmla="*/ 237045 h 781550"/>
                  <a:gd name="connsiteX31" fmla="*/ 56322 w 602529"/>
                  <a:gd name="connsiteY31" fmla="*/ 20783 h 781550"/>
                  <a:gd name="connsiteX32" fmla="*/ 230128 w 602529"/>
                  <a:gd name="connsiteY32" fmla="*/ 56322 h 781550"/>
                  <a:gd name="connsiteX33" fmla="*/ 194588 w 602529"/>
                  <a:gd name="connsiteY33" fmla="*/ 230128 h 781550"/>
                  <a:gd name="connsiteX34" fmla="*/ 20783 w 602529"/>
                  <a:gd name="connsiteY34" fmla="*/ 194588 h 781550"/>
                  <a:gd name="connsiteX35" fmla="*/ 56322 w 602529"/>
                  <a:gd name="connsiteY35" fmla="*/ 20783 h 781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602529" h="781550">
                    <a:moveTo>
                      <a:pt x="201214" y="237045"/>
                    </a:moveTo>
                    <a:cubicBezTo>
                      <a:pt x="239576" y="224251"/>
                      <a:pt x="280270" y="236598"/>
                      <a:pt x="305416" y="265150"/>
                    </a:cubicBezTo>
                    <a:lnTo>
                      <a:pt x="309164" y="271679"/>
                    </a:lnTo>
                    <a:lnTo>
                      <a:pt x="396388" y="321742"/>
                    </a:lnTo>
                    <a:lnTo>
                      <a:pt x="396388" y="222580"/>
                    </a:lnTo>
                    <a:cubicBezTo>
                      <a:pt x="396388" y="210886"/>
                      <a:pt x="401128" y="200299"/>
                      <a:pt x="408791" y="192635"/>
                    </a:cubicBezTo>
                    <a:cubicBezTo>
                      <a:pt x="416455" y="184972"/>
                      <a:pt x="427042" y="180232"/>
                      <a:pt x="438736" y="180232"/>
                    </a:cubicBezTo>
                    <a:cubicBezTo>
                      <a:pt x="462124" y="180232"/>
                      <a:pt x="481084" y="199192"/>
                      <a:pt x="481084" y="222580"/>
                    </a:cubicBezTo>
                    <a:lnTo>
                      <a:pt x="481084" y="389795"/>
                    </a:lnTo>
                    <a:cubicBezTo>
                      <a:pt x="481084" y="413183"/>
                      <a:pt x="462124" y="432143"/>
                      <a:pt x="438736" y="432143"/>
                    </a:cubicBezTo>
                    <a:lnTo>
                      <a:pt x="424938" y="426428"/>
                    </a:lnTo>
                    <a:lnTo>
                      <a:pt x="403907" y="423713"/>
                    </a:lnTo>
                    <a:lnTo>
                      <a:pt x="357502" y="397079"/>
                    </a:lnTo>
                    <a:lnTo>
                      <a:pt x="406079" y="542740"/>
                    </a:lnTo>
                    <a:lnTo>
                      <a:pt x="406774" y="548370"/>
                    </a:lnTo>
                    <a:lnTo>
                      <a:pt x="539874" y="503060"/>
                    </a:lnTo>
                    <a:cubicBezTo>
                      <a:pt x="564643" y="494628"/>
                      <a:pt x="591558" y="507872"/>
                      <a:pt x="599989" y="532641"/>
                    </a:cubicBezTo>
                    <a:cubicBezTo>
                      <a:pt x="602097" y="538833"/>
                      <a:pt x="602851" y="545160"/>
                      <a:pt x="602408" y="551298"/>
                    </a:cubicBezTo>
                    <a:lnTo>
                      <a:pt x="600652" y="557765"/>
                    </a:lnTo>
                    <a:lnTo>
                      <a:pt x="600982" y="559469"/>
                    </a:lnTo>
                    <a:lnTo>
                      <a:pt x="563004" y="745197"/>
                    </a:lnTo>
                    <a:cubicBezTo>
                      <a:pt x="557976" y="769790"/>
                      <a:pt x="533964" y="785649"/>
                      <a:pt x="509372" y="780620"/>
                    </a:cubicBezTo>
                    <a:cubicBezTo>
                      <a:pt x="484780" y="775592"/>
                      <a:pt x="468920" y="751580"/>
                      <a:pt x="473949" y="726988"/>
                    </a:cubicBezTo>
                    <a:lnTo>
                      <a:pt x="496233" y="618008"/>
                    </a:lnTo>
                    <a:lnTo>
                      <a:pt x="353442" y="666616"/>
                    </a:lnTo>
                    <a:lnTo>
                      <a:pt x="344689" y="666050"/>
                    </a:lnTo>
                    <a:lnTo>
                      <a:pt x="344350" y="666244"/>
                    </a:lnTo>
                    <a:lnTo>
                      <a:pt x="344351" y="666243"/>
                    </a:lnTo>
                    <a:cubicBezTo>
                      <a:pt x="293201" y="683301"/>
                      <a:pt x="237906" y="655665"/>
                      <a:pt x="220847" y="604514"/>
                    </a:cubicBezTo>
                    <a:lnTo>
                      <a:pt x="139485" y="360549"/>
                    </a:lnTo>
                    <a:cubicBezTo>
                      <a:pt x="122426" y="309398"/>
                      <a:pt x="150063" y="254104"/>
                      <a:pt x="201214" y="237045"/>
                    </a:cubicBezTo>
                    <a:close/>
                    <a:moveTo>
                      <a:pt x="56322" y="20783"/>
                    </a:moveTo>
                    <a:cubicBezTo>
                      <a:pt x="114132" y="-17398"/>
                      <a:pt x="191946" y="-1487"/>
                      <a:pt x="230128" y="56322"/>
                    </a:cubicBezTo>
                    <a:cubicBezTo>
                      <a:pt x="268309" y="114132"/>
                      <a:pt x="252398" y="191946"/>
                      <a:pt x="194588" y="230128"/>
                    </a:cubicBezTo>
                    <a:cubicBezTo>
                      <a:pt x="136779" y="268309"/>
                      <a:pt x="58964" y="252397"/>
                      <a:pt x="20783" y="194588"/>
                    </a:cubicBezTo>
                    <a:cubicBezTo>
                      <a:pt x="-17398" y="136779"/>
                      <a:pt x="-1486" y="58964"/>
                      <a:pt x="56322" y="20783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" name="正方形/長方形 6"/>
            <p:cNvSpPr/>
            <p:nvPr/>
          </p:nvSpPr>
          <p:spPr>
            <a:xfrm>
              <a:off x="1755182" y="3227276"/>
              <a:ext cx="3451448" cy="3451448"/>
            </a:xfrm>
            <a:custGeom>
              <a:avLst/>
              <a:gdLst/>
              <a:ahLst/>
              <a:cxnLst/>
              <a:rect l="l" t="t" r="r" b="b"/>
              <a:pathLst>
                <a:path w="3451448" h="3451448">
                  <a:moveTo>
                    <a:pt x="298010" y="0"/>
                  </a:moveTo>
                  <a:lnTo>
                    <a:pt x="1725724" y="1427714"/>
                  </a:lnTo>
                  <a:lnTo>
                    <a:pt x="3153438" y="0"/>
                  </a:lnTo>
                  <a:lnTo>
                    <a:pt x="3451448" y="298010"/>
                  </a:lnTo>
                  <a:lnTo>
                    <a:pt x="2023734" y="1725724"/>
                  </a:lnTo>
                  <a:lnTo>
                    <a:pt x="3451448" y="3153438"/>
                  </a:lnTo>
                  <a:lnTo>
                    <a:pt x="3153438" y="3451448"/>
                  </a:lnTo>
                  <a:lnTo>
                    <a:pt x="1725724" y="2023734"/>
                  </a:lnTo>
                  <a:lnTo>
                    <a:pt x="298010" y="3451448"/>
                  </a:lnTo>
                  <a:lnTo>
                    <a:pt x="0" y="3153438"/>
                  </a:lnTo>
                  <a:lnTo>
                    <a:pt x="1427714" y="1725724"/>
                  </a:lnTo>
                  <a:lnTo>
                    <a:pt x="0" y="298010"/>
                  </a:lnTo>
                  <a:close/>
                </a:path>
              </a:pathLst>
            </a:custGeom>
            <a:solidFill>
              <a:srgbClr val="FF0000">
                <a:alpha val="4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057070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テキスト ボックス 13"/>
          <p:cNvSpPr txBox="1"/>
          <p:nvPr/>
        </p:nvSpPr>
        <p:spPr>
          <a:xfrm>
            <a:off x="-46259" y="518280"/>
            <a:ext cx="9952258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けが人が出ています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0" y="4374105"/>
            <a:ext cx="9906000" cy="2308324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7200" dirty="0" smtClean="0">
                <a:ln w="28575">
                  <a:solidFill>
                    <a:schemeClr val="tx1"/>
                  </a:solidFill>
                </a:ln>
                <a:effectLst>
                  <a:outerShdw blurRad="38100" dist="63500" dir="2700000" algn="tl">
                    <a:srgbClr val="000000"/>
                  </a:outerShdw>
                </a:effectLst>
              </a:rPr>
              <a:t>のぼらないでください</a:t>
            </a:r>
            <a:r>
              <a:rPr lang="en-US" altLang="ja-JP" sz="7200" dirty="0">
                <a:ln w="28575">
                  <a:solidFill>
                    <a:schemeClr val="tx1"/>
                  </a:solidFill>
                </a:ln>
                <a:effectLst>
                  <a:outerShdw blurRad="38100" dist="63500" dir="2700000" algn="tl">
                    <a:srgbClr val="000000"/>
                  </a:outerShdw>
                </a:effectLst>
              </a:rPr>
              <a:t/>
            </a:r>
            <a:br>
              <a:rPr lang="en-US" altLang="ja-JP" sz="7200" dirty="0">
                <a:ln w="28575">
                  <a:solidFill>
                    <a:schemeClr val="tx1"/>
                  </a:solidFill>
                </a:ln>
                <a:effectLst>
                  <a:outerShdw blurRad="38100" dist="63500" dir="2700000" algn="tl">
                    <a:srgbClr val="000000"/>
                  </a:outerShdw>
                </a:effectLst>
              </a:rPr>
            </a:br>
            <a:r>
              <a:rPr lang="en-US" altLang="ja-JP" sz="7200" dirty="0">
                <a:ln w="28575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38100" dist="63500" dir="2700000" algn="tl">
                    <a:srgbClr val="000000"/>
                  </a:outerShdw>
                </a:effectLst>
              </a:rPr>
              <a:t>Do not </a:t>
            </a:r>
            <a:r>
              <a:rPr lang="en-US" altLang="ja-JP" sz="7200" dirty="0" smtClean="0">
                <a:ln w="28575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38100" dist="63500" dir="2700000" algn="tl">
                    <a:srgbClr val="000000"/>
                  </a:outerShdw>
                </a:effectLst>
              </a:rPr>
              <a:t>climb</a:t>
            </a:r>
          </a:p>
        </p:txBody>
      </p:sp>
      <p:grpSp>
        <p:nvGrpSpPr>
          <p:cNvPr id="10" name="グループ化 9"/>
          <p:cNvGrpSpPr/>
          <p:nvPr/>
        </p:nvGrpSpPr>
        <p:grpSpPr>
          <a:xfrm>
            <a:off x="3489562" y="1347135"/>
            <a:ext cx="2819798" cy="2819798"/>
            <a:chOff x="638690" y="2342710"/>
            <a:chExt cx="5653562" cy="5653562"/>
          </a:xfrm>
        </p:grpSpPr>
        <p:grpSp>
          <p:nvGrpSpPr>
            <p:cNvPr id="11" name="グループ化 10"/>
            <p:cNvGrpSpPr/>
            <p:nvPr/>
          </p:nvGrpSpPr>
          <p:grpSpPr>
            <a:xfrm>
              <a:off x="638690" y="2342710"/>
              <a:ext cx="5653562" cy="5653562"/>
              <a:chOff x="5073856" y="5199726"/>
              <a:chExt cx="1077211" cy="1077211"/>
            </a:xfrm>
          </p:grpSpPr>
          <p:sp>
            <p:nvSpPr>
              <p:cNvPr id="13" name="星 16 12"/>
              <p:cNvSpPr/>
              <p:nvPr/>
            </p:nvSpPr>
            <p:spPr>
              <a:xfrm>
                <a:off x="5073856" y="5199726"/>
                <a:ext cx="1077211" cy="1077211"/>
              </a:xfrm>
              <a:prstGeom prst="star16">
                <a:avLst>
                  <a:gd name="adj" fmla="val 39268"/>
                </a:avLst>
              </a:pr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角丸四角形 14"/>
              <p:cNvSpPr/>
              <p:nvPr/>
            </p:nvSpPr>
            <p:spPr>
              <a:xfrm>
                <a:off x="5586511" y="5209696"/>
                <a:ext cx="57783" cy="1057272"/>
              </a:xfrm>
              <a:prstGeom prst="roundRect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フリーフォーム 15"/>
              <p:cNvSpPr/>
              <p:nvPr/>
            </p:nvSpPr>
            <p:spPr>
              <a:xfrm rot="1485097">
                <a:off x="5190762" y="5347557"/>
                <a:ext cx="602529" cy="781550"/>
              </a:xfrm>
              <a:custGeom>
                <a:avLst/>
                <a:gdLst>
                  <a:gd name="connsiteX0" fmla="*/ 201214 w 602529"/>
                  <a:gd name="connsiteY0" fmla="*/ 237045 h 781550"/>
                  <a:gd name="connsiteX1" fmla="*/ 305416 w 602529"/>
                  <a:gd name="connsiteY1" fmla="*/ 265150 h 781550"/>
                  <a:gd name="connsiteX2" fmla="*/ 309164 w 602529"/>
                  <a:gd name="connsiteY2" fmla="*/ 271679 h 781550"/>
                  <a:gd name="connsiteX3" fmla="*/ 396388 w 602529"/>
                  <a:gd name="connsiteY3" fmla="*/ 321742 h 781550"/>
                  <a:gd name="connsiteX4" fmla="*/ 396388 w 602529"/>
                  <a:gd name="connsiteY4" fmla="*/ 222580 h 781550"/>
                  <a:gd name="connsiteX5" fmla="*/ 408791 w 602529"/>
                  <a:gd name="connsiteY5" fmla="*/ 192635 h 781550"/>
                  <a:gd name="connsiteX6" fmla="*/ 438736 w 602529"/>
                  <a:gd name="connsiteY6" fmla="*/ 180232 h 781550"/>
                  <a:gd name="connsiteX7" fmla="*/ 481084 w 602529"/>
                  <a:gd name="connsiteY7" fmla="*/ 222580 h 781550"/>
                  <a:gd name="connsiteX8" fmla="*/ 481084 w 602529"/>
                  <a:gd name="connsiteY8" fmla="*/ 389795 h 781550"/>
                  <a:gd name="connsiteX9" fmla="*/ 438736 w 602529"/>
                  <a:gd name="connsiteY9" fmla="*/ 432143 h 781550"/>
                  <a:gd name="connsiteX10" fmla="*/ 424938 w 602529"/>
                  <a:gd name="connsiteY10" fmla="*/ 426428 h 781550"/>
                  <a:gd name="connsiteX11" fmla="*/ 403907 w 602529"/>
                  <a:gd name="connsiteY11" fmla="*/ 423713 h 781550"/>
                  <a:gd name="connsiteX12" fmla="*/ 357502 w 602529"/>
                  <a:gd name="connsiteY12" fmla="*/ 397079 h 781550"/>
                  <a:gd name="connsiteX13" fmla="*/ 406079 w 602529"/>
                  <a:gd name="connsiteY13" fmla="*/ 542740 h 781550"/>
                  <a:gd name="connsiteX14" fmla="*/ 406774 w 602529"/>
                  <a:gd name="connsiteY14" fmla="*/ 548370 h 781550"/>
                  <a:gd name="connsiteX15" fmla="*/ 539874 w 602529"/>
                  <a:gd name="connsiteY15" fmla="*/ 503060 h 781550"/>
                  <a:gd name="connsiteX16" fmla="*/ 599989 w 602529"/>
                  <a:gd name="connsiteY16" fmla="*/ 532641 h 781550"/>
                  <a:gd name="connsiteX17" fmla="*/ 602408 w 602529"/>
                  <a:gd name="connsiteY17" fmla="*/ 551298 h 781550"/>
                  <a:gd name="connsiteX18" fmla="*/ 600652 w 602529"/>
                  <a:gd name="connsiteY18" fmla="*/ 557765 h 781550"/>
                  <a:gd name="connsiteX19" fmla="*/ 600982 w 602529"/>
                  <a:gd name="connsiteY19" fmla="*/ 559469 h 781550"/>
                  <a:gd name="connsiteX20" fmla="*/ 563004 w 602529"/>
                  <a:gd name="connsiteY20" fmla="*/ 745197 h 781550"/>
                  <a:gd name="connsiteX21" fmla="*/ 509372 w 602529"/>
                  <a:gd name="connsiteY21" fmla="*/ 780620 h 781550"/>
                  <a:gd name="connsiteX22" fmla="*/ 473949 w 602529"/>
                  <a:gd name="connsiteY22" fmla="*/ 726988 h 781550"/>
                  <a:gd name="connsiteX23" fmla="*/ 496233 w 602529"/>
                  <a:gd name="connsiteY23" fmla="*/ 618008 h 781550"/>
                  <a:gd name="connsiteX24" fmla="*/ 353442 w 602529"/>
                  <a:gd name="connsiteY24" fmla="*/ 666616 h 781550"/>
                  <a:gd name="connsiteX25" fmla="*/ 344689 w 602529"/>
                  <a:gd name="connsiteY25" fmla="*/ 666050 h 781550"/>
                  <a:gd name="connsiteX26" fmla="*/ 344350 w 602529"/>
                  <a:gd name="connsiteY26" fmla="*/ 666244 h 781550"/>
                  <a:gd name="connsiteX27" fmla="*/ 344351 w 602529"/>
                  <a:gd name="connsiteY27" fmla="*/ 666243 h 781550"/>
                  <a:gd name="connsiteX28" fmla="*/ 220847 w 602529"/>
                  <a:gd name="connsiteY28" fmla="*/ 604514 h 781550"/>
                  <a:gd name="connsiteX29" fmla="*/ 139485 w 602529"/>
                  <a:gd name="connsiteY29" fmla="*/ 360549 h 781550"/>
                  <a:gd name="connsiteX30" fmla="*/ 201214 w 602529"/>
                  <a:gd name="connsiteY30" fmla="*/ 237045 h 781550"/>
                  <a:gd name="connsiteX31" fmla="*/ 56322 w 602529"/>
                  <a:gd name="connsiteY31" fmla="*/ 20783 h 781550"/>
                  <a:gd name="connsiteX32" fmla="*/ 230128 w 602529"/>
                  <a:gd name="connsiteY32" fmla="*/ 56322 h 781550"/>
                  <a:gd name="connsiteX33" fmla="*/ 194588 w 602529"/>
                  <a:gd name="connsiteY33" fmla="*/ 230128 h 781550"/>
                  <a:gd name="connsiteX34" fmla="*/ 20783 w 602529"/>
                  <a:gd name="connsiteY34" fmla="*/ 194588 h 781550"/>
                  <a:gd name="connsiteX35" fmla="*/ 56322 w 602529"/>
                  <a:gd name="connsiteY35" fmla="*/ 20783 h 781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602529" h="781550">
                    <a:moveTo>
                      <a:pt x="201214" y="237045"/>
                    </a:moveTo>
                    <a:cubicBezTo>
                      <a:pt x="239576" y="224251"/>
                      <a:pt x="280270" y="236598"/>
                      <a:pt x="305416" y="265150"/>
                    </a:cubicBezTo>
                    <a:lnTo>
                      <a:pt x="309164" y="271679"/>
                    </a:lnTo>
                    <a:lnTo>
                      <a:pt x="396388" y="321742"/>
                    </a:lnTo>
                    <a:lnTo>
                      <a:pt x="396388" y="222580"/>
                    </a:lnTo>
                    <a:cubicBezTo>
                      <a:pt x="396388" y="210886"/>
                      <a:pt x="401128" y="200299"/>
                      <a:pt x="408791" y="192635"/>
                    </a:cubicBezTo>
                    <a:cubicBezTo>
                      <a:pt x="416455" y="184972"/>
                      <a:pt x="427042" y="180232"/>
                      <a:pt x="438736" y="180232"/>
                    </a:cubicBezTo>
                    <a:cubicBezTo>
                      <a:pt x="462124" y="180232"/>
                      <a:pt x="481084" y="199192"/>
                      <a:pt x="481084" y="222580"/>
                    </a:cubicBezTo>
                    <a:lnTo>
                      <a:pt x="481084" y="389795"/>
                    </a:lnTo>
                    <a:cubicBezTo>
                      <a:pt x="481084" y="413183"/>
                      <a:pt x="462124" y="432143"/>
                      <a:pt x="438736" y="432143"/>
                    </a:cubicBezTo>
                    <a:lnTo>
                      <a:pt x="424938" y="426428"/>
                    </a:lnTo>
                    <a:lnTo>
                      <a:pt x="403907" y="423713"/>
                    </a:lnTo>
                    <a:lnTo>
                      <a:pt x="357502" y="397079"/>
                    </a:lnTo>
                    <a:lnTo>
                      <a:pt x="406079" y="542740"/>
                    </a:lnTo>
                    <a:lnTo>
                      <a:pt x="406774" y="548370"/>
                    </a:lnTo>
                    <a:lnTo>
                      <a:pt x="539874" y="503060"/>
                    </a:lnTo>
                    <a:cubicBezTo>
                      <a:pt x="564643" y="494628"/>
                      <a:pt x="591558" y="507872"/>
                      <a:pt x="599989" y="532641"/>
                    </a:cubicBezTo>
                    <a:cubicBezTo>
                      <a:pt x="602097" y="538833"/>
                      <a:pt x="602851" y="545160"/>
                      <a:pt x="602408" y="551298"/>
                    </a:cubicBezTo>
                    <a:lnTo>
                      <a:pt x="600652" y="557765"/>
                    </a:lnTo>
                    <a:lnTo>
                      <a:pt x="600982" y="559469"/>
                    </a:lnTo>
                    <a:lnTo>
                      <a:pt x="563004" y="745197"/>
                    </a:lnTo>
                    <a:cubicBezTo>
                      <a:pt x="557976" y="769790"/>
                      <a:pt x="533964" y="785649"/>
                      <a:pt x="509372" y="780620"/>
                    </a:cubicBezTo>
                    <a:cubicBezTo>
                      <a:pt x="484780" y="775592"/>
                      <a:pt x="468920" y="751580"/>
                      <a:pt x="473949" y="726988"/>
                    </a:cubicBezTo>
                    <a:lnTo>
                      <a:pt x="496233" y="618008"/>
                    </a:lnTo>
                    <a:lnTo>
                      <a:pt x="353442" y="666616"/>
                    </a:lnTo>
                    <a:lnTo>
                      <a:pt x="344689" y="666050"/>
                    </a:lnTo>
                    <a:lnTo>
                      <a:pt x="344350" y="666244"/>
                    </a:lnTo>
                    <a:lnTo>
                      <a:pt x="344351" y="666243"/>
                    </a:lnTo>
                    <a:cubicBezTo>
                      <a:pt x="293201" y="683301"/>
                      <a:pt x="237906" y="655665"/>
                      <a:pt x="220847" y="604514"/>
                    </a:cubicBezTo>
                    <a:lnTo>
                      <a:pt x="139485" y="360549"/>
                    </a:lnTo>
                    <a:cubicBezTo>
                      <a:pt x="122426" y="309398"/>
                      <a:pt x="150063" y="254104"/>
                      <a:pt x="201214" y="237045"/>
                    </a:cubicBezTo>
                    <a:close/>
                    <a:moveTo>
                      <a:pt x="56322" y="20783"/>
                    </a:moveTo>
                    <a:cubicBezTo>
                      <a:pt x="114132" y="-17398"/>
                      <a:pt x="191946" y="-1487"/>
                      <a:pt x="230128" y="56322"/>
                    </a:cubicBezTo>
                    <a:cubicBezTo>
                      <a:pt x="268309" y="114132"/>
                      <a:pt x="252398" y="191946"/>
                      <a:pt x="194588" y="230128"/>
                    </a:cubicBezTo>
                    <a:cubicBezTo>
                      <a:pt x="136779" y="268309"/>
                      <a:pt x="58964" y="252397"/>
                      <a:pt x="20783" y="194588"/>
                    </a:cubicBezTo>
                    <a:cubicBezTo>
                      <a:pt x="-17398" y="136779"/>
                      <a:pt x="-1486" y="58964"/>
                      <a:pt x="56322" y="20783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" name="正方形/長方形 6"/>
            <p:cNvSpPr/>
            <p:nvPr/>
          </p:nvSpPr>
          <p:spPr>
            <a:xfrm>
              <a:off x="1755182" y="3227276"/>
              <a:ext cx="3451448" cy="3451448"/>
            </a:xfrm>
            <a:custGeom>
              <a:avLst/>
              <a:gdLst/>
              <a:ahLst/>
              <a:cxnLst/>
              <a:rect l="l" t="t" r="r" b="b"/>
              <a:pathLst>
                <a:path w="3451448" h="3451448">
                  <a:moveTo>
                    <a:pt x="298010" y="0"/>
                  </a:moveTo>
                  <a:lnTo>
                    <a:pt x="1725724" y="1427714"/>
                  </a:lnTo>
                  <a:lnTo>
                    <a:pt x="3153438" y="0"/>
                  </a:lnTo>
                  <a:lnTo>
                    <a:pt x="3451448" y="298010"/>
                  </a:lnTo>
                  <a:lnTo>
                    <a:pt x="2023734" y="1725724"/>
                  </a:lnTo>
                  <a:lnTo>
                    <a:pt x="3451448" y="3153438"/>
                  </a:lnTo>
                  <a:lnTo>
                    <a:pt x="3153438" y="3451448"/>
                  </a:lnTo>
                  <a:lnTo>
                    <a:pt x="1725724" y="2023734"/>
                  </a:lnTo>
                  <a:lnTo>
                    <a:pt x="298010" y="3451448"/>
                  </a:lnTo>
                  <a:lnTo>
                    <a:pt x="0" y="3153438"/>
                  </a:lnTo>
                  <a:lnTo>
                    <a:pt x="1427714" y="1725724"/>
                  </a:lnTo>
                  <a:lnTo>
                    <a:pt x="0" y="298010"/>
                  </a:lnTo>
                  <a:close/>
                </a:path>
              </a:pathLst>
            </a:custGeom>
            <a:solidFill>
              <a:srgbClr val="FF0000">
                <a:alpha val="4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853483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pop707_のぼらないでください</dc:title>
  <dc:subject>pop707_のぼらないでください</dc:subject>
  <dc:creator>http://www.digipot.net</dc:creator>
  <cp:lastModifiedBy/>
  <cp:revision>1</cp:revision>
  <dcterms:created xsi:type="dcterms:W3CDTF">2014-12-04T06:28:23Z</dcterms:created>
  <dcterms:modified xsi:type="dcterms:W3CDTF">2016-01-13T06:01:36Z</dcterms:modified>
  <cp:version>1</cp:version>
</cp:coreProperties>
</file>

<file path=docProps/thumbnail.jpeg>
</file>