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93" y="-6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3755" y="0"/>
            <a:ext cx="4247317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自分で</a:t>
            </a:r>
            <a:r>
              <a:rPr lang="ja-JP" altLang="en-US" sz="8800" dirty="0" smtClean="0"/>
              <a:t>出した</a:t>
            </a:r>
            <a:endParaRPr lang="en-US" altLang="ja-JP" sz="8800" dirty="0" smtClean="0"/>
          </a:p>
          <a:p>
            <a:r>
              <a:rPr lang="ja-JP" altLang="en-US" sz="8800" dirty="0" smtClean="0"/>
              <a:t>ゴミ</a:t>
            </a:r>
            <a:r>
              <a:rPr lang="ja-JP" altLang="en-US" sz="8800" dirty="0"/>
              <a:t>は</a:t>
            </a:r>
            <a:r>
              <a:rPr lang="ja-JP" altLang="en-US" sz="8800" dirty="0" smtClean="0">
                <a:solidFill>
                  <a:srgbClr val="FFFF00"/>
                </a:solidFill>
              </a:rPr>
              <a:t>必ず</a:t>
            </a:r>
            <a:endParaRPr lang="en-US" altLang="ja-JP" sz="8800" dirty="0" smtClean="0">
              <a:solidFill>
                <a:srgbClr val="FFFF00"/>
              </a:solidFill>
            </a:endParaRPr>
          </a:p>
          <a:p>
            <a:r>
              <a:rPr lang="ja-JP" altLang="en-US" sz="8800" dirty="0" smtClean="0">
                <a:solidFill>
                  <a:srgbClr val="FFFF00"/>
                </a:solidFill>
              </a:rPr>
              <a:t>持ち帰りましょう</a:t>
            </a:r>
            <a:endParaRPr lang="en-US" altLang="ja-JP" sz="8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23755" y="0"/>
            <a:ext cx="4247317" cy="9906000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自分で</a:t>
            </a:r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出した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必ず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持ち帰りましょう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83566" y="2550496"/>
            <a:ext cx="5535615" cy="4866186"/>
            <a:chOff x="4302696" y="4139922"/>
            <a:chExt cx="1207083" cy="1061109"/>
          </a:xfrm>
        </p:grpSpPr>
        <p:sp>
          <p:nvSpPr>
            <p:cNvPr id="3" name="涙形 2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涙形 3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涙形 4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0" y="6720964"/>
            <a:ext cx="6858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ゴミは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持ち帰りましょう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583566" y="1261408"/>
            <a:ext cx="5535615" cy="4866186"/>
            <a:chOff x="4302696" y="4139922"/>
            <a:chExt cx="1207083" cy="1061109"/>
          </a:xfrm>
        </p:grpSpPr>
        <p:sp>
          <p:nvSpPr>
            <p:cNvPr id="4" name="涙形 3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涙形 4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366886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にお願い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6720964"/>
            <a:ext cx="6858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ゴミは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持ち帰りましょう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239207" y="2100498"/>
            <a:ext cx="4224334" cy="3713480"/>
            <a:chOff x="4302696" y="4139922"/>
            <a:chExt cx="1207083" cy="1061109"/>
          </a:xfrm>
        </p:grpSpPr>
        <p:sp>
          <p:nvSpPr>
            <p:cNvPr id="5" name="涙形 4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7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42510"/>
            <a:ext cx="690425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6720964"/>
            <a:ext cx="6858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自分で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出した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effectLst>
                  <a:outerShdw blurRad="38100" dist="63500" dir="2700000" algn="tl">
                    <a:srgbClr val="000000"/>
                  </a:outerShdw>
                </a:effectLst>
              </a:rPr>
              <a:t>ゴミは</a:t>
            </a:r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必ず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60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持ち帰りましょう</a:t>
            </a:r>
            <a:endParaRPr lang="en-US" altLang="ja-JP" sz="6000" dirty="0" smtClean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239207" y="2100498"/>
            <a:ext cx="4224334" cy="3713480"/>
            <a:chOff x="4302696" y="4139922"/>
            <a:chExt cx="1207083" cy="1061109"/>
          </a:xfrm>
        </p:grpSpPr>
        <p:sp>
          <p:nvSpPr>
            <p:cNvPr id="5" name="涙形 4"/>
            <p:cNvSpPr/>
            <p:nvPr/>
          </p:nvSpPr>
          <p:spPr>
            <a:xfrm rot="18000000">
              <a:off x="4645102" y="4496280"/>
              <a:ext cx="293393" cy="293393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5"/>
            <p:cNvSpPr/>
            <p:nvPr/>
          </p:nvSpPr>
          <p:spPr>
            <a:xfrm rot="18900000">
              <a:off x="4302696" y="4592753"/>
              <a:ext cx="224559" cy="224559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"/>
            <p:cNvSpPr/>
            <p:nvPr/>
          </p:nvSpPr>
          <p:spPr>
            <a:xfrm rot="18000000">
              <a:off x="5279120" y="4647063"/>
              <a:ext cx="230659" cy="230659"/>
            </a:xfrm>
            <a:prstGeom prst="teardrop">
              <a:avLst>
                <a:gd name="adj" fmla="val 10081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7"/>
            <p:cNvSpPr/>
            <p:nvPr/>
          </p:nvSpPr>
          <p:spPr>
            <a:xfrm rot="18900000">
              <a:off x="5009928" y="4722908"/>
              <a:ext cx="176543" cy="17654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108"/>
            <p:cNvSpPr/>
            <p:nvPr/>
          </p:nvSpPr>
          <p:spPr>
            <a:xfrm>
              <a:off x="5067821" y="4366903"/>
              <a:ext cx="347398" cy="820973"/>
            </a:xfrm>
            <a:custGeom>
              <a:avLst/>
              <a:gdLst/>
              <a:ahLst/>
              <a:cxnLst/>
              <a:rect l="l" t="t" r="r" b="b"/>
              <a:pathLst>
                <a:path w="347398" h="820973">
                  <a:moveTo>
                    <a:pt x="225300" y="202661"/>
                  </a:moveTo>
                  <a:cubicBezTo>
                    <a:pt x="267691" y="202661"/>
                    <a:pt x="302055" y="237025"/>
                    <a:pt x="302055" y="279416"/>
                  </a:cubicBezTo>
                  <a:lnTo>
                    <a:pt x="302055" y="481602"/>
                  </a:lnTo>
                  <a:cubicBezTo>
                    <a:pt x="302055" y="495978"/>
                    <a:pt x="298103" y="509431"/>
                    <a:pt x="290102" y="520261"/>
                  </a:cubicBezTo>
                  <a:cubicBezTo>
                    <a:pt x="291304" y="521186"/>
                    <a:pt x="291353" y="522228"/>
                    <a:pt x="291353" y="523281"/>
                  </a:cubicBezTo>
                  <a:lnTo>
                    <a:pt x="291353" y="652182"/>
                  </a:lnTo>
                  <a:cubicBezTo>
                    <a:pt x="292362" y="652448"/>
                    <a:pt x="292656" y="653079"/>
                    <a:pt x="292932" y="653723"/>
                  </a:cubicBezTo>
                  <a:lnTo>
                    <a:pt x="344700" y="774561"/>
                  </a:lnTo>
                  <a:cubicBezTo>
                    <a:pt x="351941" y="791463"/>
                    <a:pt x="344110" y="811034"/>
                    <a:pt x="327208" y="818275"/>
                  </a:cubicBezTo>
                  <a:cubicBezTo>
                    <a:pt x="310307" y="825516"/>
                    <a:pt x="290736" y="817684"/>
                    <a:pt x="283495" y="800783"/>
                  </a:cubicBezTo>
                  <a:lnTo>
                    <a:pt x="231726" y="679944"/>
                  </a:lnTo>
                  <a:lnTo>
                    <a:pt x="231621" y="671290"/>
                  </a:lnTo>
                  <a:cubicBezTo>
                    <a:pt x="226624" y="667289"/>
                    <a:pt x="224767" y="661232"/>
                    <a:pt x="224767" y="654742"/>
                  </a:cubicBezTo>
                  <a:lnTo>
                    <a:pt x="224767" y="558250"/>
                  </a:lnTo>
                  <a:lnTo>
                    <a:pt x="199458" y="553140"/>
                  </a:lnTo>
                  <a:cubicBezTo>
                    <a:pt x="199501" y="553516"/>
                    <a:pt x="199331" y="553689"/>
                    <a:pt x="199159" y="553861"/>
                  </a:cubicBezTo>
                  <a:lnTo>
                    <a:pt x="120343" y="632677"/>
                  </a:lnTo>
                  <a:lnTo>
                    <a:pt x="165209" y="736795"/>
                  </a:lnTo>
                  <a:cubicBezTo>
                    <a:pt x="172486" y="753681"/>
                    <a:pt x="164696" y="773269"/>
                    <a:pt x="147809" y="780545"/>
                  </a:cubicBezTo>
                  <a:cubicBezTo>
                    <a:pt x="130923" y="787822"/>
                    <a:pt x="111335" y="780032"/>
                    <a:pt x="104059" y="763146"/>
                  </a:cubicBezTo>
                  <a:lnTo>
                    <a:pt x="52035" y="642417"/>
                  </a:lnTo>
                  <a:lnTo>
                    <a:pt x="51848" y="629265"/>
                  </a:lnTo>
                  <a:cubicBezTo>
                    <a:pt x="49193" y="625581"/>
                    <a:pt x="49166" y="621417"/>
                    <a:pt x="51684" y="617683"/>
                  </a:cubicBezTo>
                  <a:cubicBezTo>
                    <a:pt x="51592" y="617137"/>
                    <a:pt x="51769" y="616691"/>
                    <a:pt x="52230" y="616365"/>
                  </a:cubicBezTo>
                  <a:cubicBezTo>
                    <a:pt x="51529" y="609978"/>
                    <a:pt x="54505" y="604348"/>
                    <a:pt x="59119" y="599734"/>
                  </a:cubicBezTo>
                  <a:lnTo>
                    <a:pt x="152076" y="506777"/>
                  </a:lnTo>
                  <a:lnTo>
                    <a:pt x="153508" y="506184"/>
                  </a:lnTo>
                  <a:cubicBezTo>
                    <a:pt x="149994" y="498673"/>
                    <a:pt x="148545" y="490307"/>
                    <a:pt x="148545" y="481602"/>
                  </a:cubicBezTo>
                  <a:lnTo>
                    <a:pt x="148545" y="360084"/>
                  </a:lnTo>
                  <a:lnTo>
                    <a:pt x="145336" y="360729"/>
                  </a:lnTo>
                  <a:cubicBezTo>
                    <a:pt x="139531" y="367011"/>
                    <a:pt x="130593" y="369168"/>
                    <a:pt x="121802" y="366813"/>
                  </a:cubicBezTo>
                  <a:cubicBezTo>
                    <a:pt x="88036" y="357765"/>
                    <a:pt x="54271" y="348717"/>
                    <a:pt x="20505" y="339669"/>
                  </a:cubicBezTo>
                  <a:cubicBezTo>
                    <a:pt x="5751" y="335716"/>
                    <a:pt x="-3004" y="320551"/>
                    <a:pt x="949" y="305798"/>
                  </a:cubicBezTo>
                  <a:lnTo>
                    <a:pt x="950" y="305799"/>
                  </a:lnTo>
                  <a:cubicBezTo>
                    <a:pt x="4903" y="291045"/>
                    <a:pt x="20068" y="282290"/>
                    <a:pt x="34821" y="286243"/>
                  </a:cubicBezTo>
                  <a:lnTo>
                    <a:pt x="124844" y="310364"/>
                  </a:lnTo>
                  <a:lnTo>
                    <a:pt x="148545" y="293285"/>
                  </a:lnTo>
                  <a:lnTo>
                    <a:pt x="148545" y="279416"/>
                  </a:lnTo>
                  <a:cubicBezTo>
                    <a:pt x="148545" y="237025"/>
                    <a:pt x="182909" y="202661"/>
                    <a:pt x="225300" y="202661"/>
                  </a:cubicBezTo>
                  <a:close/>
                  <a:moveTo>
                    <a:pt x="222744" y="0"/>
                  </a:moveTo>
                  <a:cubicBezTo>
                    <a:pt x="277210" y="0"/>
                    <a:pt x="321364" y="44153"/>
                    <a:pt x="321364" y="98619"/>
                  </a:cubicBezTo>
                  <a:cubicBezTo>
                    <a:pt x="321364" y="153085"/>
                    <a:pt x="277210" y="197238"/>
                    <a:pt x="222744" y="197238"/>
                  </a:cubicBezTo>
                  <a:cubicBezTo>
                    <a:pt x="168278" y="197238"/>
                    <a:pt x="124124" y="153085"/>
                    <a:pt x="124124" y="98619"/>
                  </a:cubicBezTo>
                  <a:cubicBezTo>
                    <a:pt x="124124" y="44153"/>
                    <a:pt x="168278" y="0"/>
                    <a:pt x="2227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113"/>
            <p:cNvSpPr/>
            <p:nvPr/>
          </p:nvSpPr>
          <p:spPr>
            <a:xfrm>
              <a:off x="5164435" y="4323486"/>
              <a:ext cx="248874" cy="118416"/>
            </a:xfrm>
            <a:custGeom>
              <a:avLst/>
              <a:gdLst/>
              <a:ahLst/>
              <a:cxnLst/>
              <a:rect l="l" t="t" r="r" b="b"/>
              <a:pathLst>
                <a:path w="248874" h="118416">
                  <a:moveTo>
                    <a:pt x="123165" y="0"/>
                  </a:moveTo>
                  <a:cubicBezTo>
                    <a:pt x="173833" y="0"/>
                    <a:pt x="215359" y="39136"/>
                    <a:pt x="217962" y="88922"/>
                  </a:cubicBezTo>
                  <a:cubicBezTo>
                    <a:pt x="237228" y="91760"/>
                    <a:pt x="248874" y="95906"/>
                    <a:pt x="248874" y="100444"/>
                  </a:cubicBezTo>
                  <a:cubicBezTo>
                    <a:pt x="248874" y="110370"/>
                    <a:pt x="193162" y="118416"/>
                    <a:pt x="124437" y="118416"/>
                  </a:cubicBezTo>
                  <a:cubicBezTo>
                    <a:pt x="55712" y="118416"/>
                    <a:pt x="0" y="110370"/>
                    <a:pt x="0" y="100444"/>
                  </a:cubicBezTo>
                  <a:cubicBezTo>
                    <a:pt x="0" y="96121"/>
                    <a:pt x="10568" y="92155"/>
                    <a:pt x="28253" y="89491"/>
                  </a:cubicBezTo>
                  <a:cubicBezTo>
                    <a:pt x="30647" y="39442"/>
                    <a:pt x="72300" y="0"/>
                    <a:pt x="12316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84"/>
            <p:cNvSpPr/>
            <p:nvPr/>
          </p:nvSpPr>
          <p:spPr>
            <a:xfrm>
              <a:off x="4376336" y="4139922"/>
              <a:ext cx="584067" cy="1061109"/>
            </a:xfrm>
            <a:custGeom>
              <a:avLst/>
              <a:gdLst/>
              <a:ahLst/>
              <a:cxnLst/>
              <a:rect l="l" t="t" r="r" b="b"/>
              <a:pathLst>
                <a:path w="584067" h="1061109">
                  <a:moveTo>
                    <a:pt x="286575" y="257780"/>
                  </a:moveTo>
                  <a:cubicBezTo>
                    <a:pt x="340495" y="257780"/>
                    <a:pt x="384206" y="301491"/>
                    <a:pt x="384206" y="355411"/>
                  </a:cubicBezTo>
                  <a:cubicBezTo>
                    <a:pt x="384206" y="441136"/>
                    <a:pt x="384205" y="526862"/>
                    <a:pt x="384205" y="612587"/>
                  </a:cubicBezTo>
                  <a:cubicBezTo>
                    <a:pt x="384205" y="633249"/>
                    <a:pt x="377787" y="652412"/>
                    <a:pt x="365357" y="667165"/>
                  </a:cubicBezTo>
                  <a:lnTo>
                    <a:pt x="427227" y="801556"/>
                  </a:lnTo>
                  <a:lnTo>
                    <a:pt x="562887" y="879879"/>
                  </a:lnTo>
                  <a:cubicBezTo>
                    <a:pt x="583141" y="891573"/>
                    <a:pt x="590081" y="917473"/>
                    <a:pt x="578387" y="937727"/>
                  </a:cubicBezTo>
                  <a:cubicBezTo>
                    <a:pt x="566693" y="957982"/>
                    <a:pt x="540793" y="964922"/>
                    <a:pt x="520539" y="953228"/>
                  </a:cubicBezTo>
                  <a:lnTo>
                    <a:pt x="375726" y="869620"/>
                  </a:lnTo>
                  <a:lnTo>
                    <a:pt x="357497" y="845864"/>
                  </a:lnTo>
                  <a:cubicBezTo>
                    <a:pt x="354299" y="845177"/>
                    <a:pt x="353103" y="843078"/>
                    <a:pt x="352076" y="840847"/>
                  </a:cubicBezTo>
                  <a:lnTo>
                    <a:pt x="291481" y="709228"/>
                  </a:lnTo>
                  <a:cubicBezTo>
                    <a:pt x="289885" y="710177"/>
                    <a:pt x="288234" y="710218"/>
                    <a:pt x="286574" y="710218"/>
                  </a:cubicBezTo>
                  <a:lnTo>
                    <a:pt x="286575" y="710217"/>
                  </a:lnTo>
                  <a:lnTo>
                    <a:pt x="274269" y="707733"/>
                  </a:lnTo>
                  <a:lnTo>
                    <a:pt x="237388" y="845376"/>
                  </a:lnTo>
                  <a:lnTo>
                    <a:pt x="235964" y="847231"/>
                  </a:lnTo>
                  <a:cubicBezTo>
                    <a:pt x="236385" y="847501"/>
                    <a:pt x="236421" y="847820"/>
                    <a:pt x="236453" y="848140"/>
                  </a:cubicBezTo>
                  <a:lnTo>
                    <a:pt x="253219" y="1014512"/>
                  </a:lnTo>
                  <a:cubicBezTo>
                    <a:pt x="255564" y="1037782"/>
                    <a:pt x="238600" y="1058548"/>
                    <a:pt x="215330" y="1060893"/>
                  </a:cubicBezTo>
                  <a:cubicBezTo>
                    <a:pt x="192060" y="1063238"/>
                    <a:pt x="171295" y="1046274"/>
                    <a:pt x="168950" y="1023004"/>
                  </a:cubicBezTo>
                  <a:lnTo>
                    <a:pt x="152183" y="856632"/>
                  </a:lnTo>
                  <a:lnTo>
                    <a:pt x="157582" y="838686"/>
                  </a:lnTo>
                  <a:cubicBezTo>
                    <a:pt x="153817" y="833958"/>
                    <a:pt x="154175" y="828690"/>
                    <a:pt x="155577" y="823455"/>
                  </a:cubicBezTo>
                  <a:lnTo>
                    <a:pt x="198856" y="661938"/>
                  </a:lnTo>
                  <a:lnTo>
                    <a:pt x="201737" y="658183"/>
                  </a:lnTo>
                  <a:cubicBezTo>
                    <a:pt x="193150" y="645055"/>
                    <a:pt x="188944" y="629312"/>
                    <a:pt x="188944" y="612586"/>
                  </a:cubicBezTo>
                  <a:lnTo>
                    <a:pt x="188944" y="458019"/>
                  </a:lnTo>
                  <a:lnTo>
                    <a:pt x="184864" y="458839"/>
                  </a:lnTo>
                  <a:cubicBezTo>
                    <a:pt x="177479" y="466830"/>
                    <a:pt x="166112" y="469573"/>
                    <a:pt x="154929" y="466577"/>
                  </a:cubicBezTo>
                  <a:lnTo>
                    <a:pt x="26081" y="432052"/>
                  </a:lnTo>
                  <a:cubicBezTo>
                    <a:pt x="7315" y="427024"/>
                    <a:pt x="-3822" y="407735"/>
                    <a:pt x="1207" y="388969"/>
                  </a:cubicBezTo>
                  <a:cubicBezTo>
                    <a:pt x="6235" y="370203"/>
                    <a:pt x="25524" y="359067"/>
                    <a:pt x="44290" y="364095"/>
                  </a:cubicBezTo>
                  <a:lnTo>
                    <a:pt x="158797" y="394777"/>
                  </a:lnTo>
                  <a:lnTo>
                    <a:pt x="188944" y="373053"/>
                  </a:lnTo>
                  <a:lnTo>
                    <a:pt x="188944" y="355411"/>
                  </a:lnTo>
                  <a:cubicBezTo>
                    <a:pt x="188944" y="301491"/>
                    <a:pt x="232655" y="257780"/>
                    <a:pt x="286575" y="257780"/>
                  </a:cubicBezTo>
                  <a:close/>
                  <a:moveTo>
                    <a:pt x="283323" y="0"/>
                  </a:moveTo>
                  <a:cubicBezTo>
                    <a:pt x="352603" y="0"/>
                    <a:pt x="408765" y="56162"/>
                    <a:pt x="408765" y="125442"/>
                  </a:cubicBezTo>
                  <a:cubicBezTo>
                    <a:pt x="408765" y="194722"/>
                    <a:pt x="352603" y="250884"/>
                    <a:pt x="283323" y="250884"/>
                  </a:cubicBezTo>
                  <a:cubicBezTo>
                    <a:pt x="214043" y="250884"/>
                    <a:pt x="157881" y="194722"/>
                    <a:pt x="157881" y="125442"/>
                  </a:cubicBezTo>
                  <a:cubicBezTo>
                    <a:pt x="157881" y="56162"/>
                    <a:pt x="214043" y="0"/>
                    <a:pt x="28332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0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pop705_自分で出したゴミは必ず持ち帰りましょう</dc:title>
  <dc:subject>pop705_自分で出したゴミは必ず持ち帰りましょう</dc:subject>
  <dc:creator>http://www.digipot.net</dc:creator>
  <cp:lastModifiedBy/>
  <cp:revision>1</cp:revision>
  <dcterms:created xsi:type="dcterms:W3CDTF">2014-12-04T06:28:15Z</dcterms:created>
  <dcterms:modified xsi:type="dcterms:W3CDTF">2016-01-13T05:33:41Z</dcterms:modified>
  <cp:version>1</cp:version>
</cp:coreProperties>
</file>