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1" r:id="rId3"/>
    <p:sldId id="273" r:id="rId4"/>
    <p:sldId id="278" r:id="rId5"/>
    <p:sldId id="267" r:id="rId6"/>
    <p:sldId id="282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25" d="100"/>
          <a:sy n="25" d="100"/>
        </p:scale>
        <p:origin x="-1349" y="-677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313765" y="0"/>
            <a:ext cx="3785652" cy="99060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1700" dirty="0" smtClean="0"/>
              <a:t>年内の営業は</a:t>
            </a:r>
            <a:r>
              <a:rPr lang="en-US" altLang="ja-JP" sz="11700" dirty="0" smtClean="0"/>
              <a:t/>
            </a:r>
            <a:br>
              <a:rPr lang="en-US" altLang="ja-JP" sz="11700" dirty="0" smtClean="0"/>
            </a:br>
            <a:r>
              <a:rPr lang="ja-JP" altLang="en-US" sz="11700" dirty="0" smtClean="0">
                <a:solidFill>
                  <a:srgbClr val="FFFF00"/>
                </a:solidFill>
              </a:rPr>
              <a:t>終了しました</a:t>
            </a:r>
            <a:endParaRPr lang="en-US" altLang="ja-JP" sz="11700" dirty="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224620" y="0"/>
            <a:ext cx="3785652" cy="99060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0400" b="1" spc="5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1700" dirty="0" smtClean="0"/>
              <a:t>年内の営業は</a:t>
            </a:r>
            <a:r>
              <a:rPr lang="en-US" altLang="ja-JP" sz="11700" dirty="0" smtClean="0"/>
              <a:t/>
            </a:r>
            <a:br>
              <a:rPr lang="en-US" altLang="ja-JP" sz="11700" dirty="0" smtClean="0"/>
            </a:br>
            <a:r>
              <a:rPr lang="ja-JP" altLang="en-US" sz="11700" dirty="0" smtClean="0"/>
              <a:t>終了しました</a:t>
            </a:r>
            <a:endParaRPr lang="en-US" altLang="ja-JP" sz="11700" dirty="0"/>
          </a:p>
        </p:txBody>
      </p:sp>
    </p:spTree>
    <p:extLst>
      <p:ext uri="{BB962C8B-B14F-4D97-AF65-F5344CB8AC3E}">
        <p14:creationId xmlns:p14="http://schemas.microsoft.com/office/powerpoint/2010/main" val="3900538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グループ化 23"/>
          <p:cNvGrpSpPr/>
          <p:nvPr/>
        </p:nvGrpSpPr>
        <p:grpSpPr>
          <a:xfrm>
            <a:off x="1998916" y="2024821"/>
            <a:ext cx="2847404" cy="5856936"/>
            <a:chOff x="7853099" y="4935494"/>
            <a:chExt cx="467314" cy="961237"/>
          </a:xfrm>
        </p:grpSpPr>
        <p:sp>
          <p:nvSpPr>
            <p:cNvPr id="25" name="フリーフォーム 24"/>
            <p:cNvSpPr/>
            <p:nvPr/>
          </p:nvSpPr>
          <p:spPr>
            <a:xfrm rot="10800000">
              <a:off x="7853099" y="4935494"/>
              <a:ext cx="467314" cy="961237"/>
            </a:xfrm>
            <a:custGeom>
              <a:avLst/>
              <a:gdLst/>
              <a:ahLst/>
              <a:cxnLst/>
              <a:rect l="l" t="t" r="r" b="b"/>
              <a:pathLst>
                <a:path w="467314" h="961237">
                  <a:moveTo>
                    <a:pt x="235422" y="206781"/>
                  </a:moveTo>
                  <a:lnTo>
                    <a:pt x="235422" y="51386"/>
                  </a:lnTo>
                  <a:lnTo>
                    <a:pt x="235150" y="51249"/>
                  </a:lnTo>
                  <a:lnTo>
                    <a:pt x="234879" y="51386"/>
                  </a:lnTo>
                  <a:lnTo>
                    <a:pt x="234879" y="205877"/>
                  </a:lnTo>
                  <a:close/>
                  <a:moveTo>
                    <a:pt x="328783" y="961237"/>
                  </a:moveTo>
                  <a:lnTo>
                    <a:pt x="205205" y="961237"/>
                  </a:lnTo>
                  <a:lnTo>
                    <a:pt x="171012" y="954334"/>
                  </a:lnTo>
                  <a:lnTo>
                    <a:pt x="136818" y="961237"/>
                  </a:lnTo>
                  <a:cubicBezTo>
                    <a:pt x="85528" y="961237"/>
                    <a:pt x="43950" y="919659"/>
                    <a:pt x="43950" y="868369"/>
                  </a:cubicBezTo>
                  <a:lnTo>
                    <a:pt x="43950" y="864945"/>
                  </a:lnTo>
                  <a:cubicBezTo>
                    <a:pt x="43950" y="848802"/>
                    <a:pt x="48069" y="833621"/>
                    <a:pt x="56481" y="821035"/>
                  </a:cubicBezTo>
                  <a:cubicBezTo>
                    <a:pt x="50137" y="822702"/>
                    <a:pt x="43557" y="822543"/>
                    <a:pt x="37102" y="820813"/>
                  </a:cubicBezTo>
                  <a:cubicBezTo>
                    <a:pt x="8520" y="813154"/>
                    <a:pt x="-6787" y="777596"/>
                    <a:pt x="2914" y="741392"/>
                  </a:cubicBezTo>
                  <a:cubicBezTo>
                    <a:pt x="11857" y="708016"/>
                    <a:pt x="38931" y="685742"/>
                    <a:pt x="65381" y="689627"/>
                  </a:cubicBezTo>
                  <a:lnTo>
                    <a:pt x="65381" y="664045"/>
                  </a:lnTo>
                  <a:cubicBezTo>
                    <a:pt x="65381" y="636917"/>
                    <a:pt x="77805" y="612690"/>
                    <a:pt x="98058" y="597701"/>
                  </a:cubicBezTo>
                  <a:lnTo>
                    <a:pt x="60197" y="597701"/>
                  </a:lnTo>
                  <a:lnTo>
                    <a:pt x="59343" y="588692"/>
                  </a:lnTo>
                  <a:lnTo>
                    <a:pt x="53996" y="596153"/>
                  </a:lnTo>
                  <a:lnTo>
                    <a:pt x="6231" y="568576"/>
                  </a:lnTo>
                  <a:lnTo>
                    <a:pt x="72633" y="422010"/>
                  </a:lnTo>
                  <a:lnTo>
                    <a:pt x="125811" y="238919"/>
                  </a:lnTo>
                  <a:lnTo>
                    <a:pt x="141171" y="238919"/>
                  </a:lnTo>
                  <a:lnTo>
                    <a:pt x="188643" y="55800"/>
                  </a:lnTo>
                  <a:lnTo>
                    <a:pt x="143569" y="55800"/>
                  </a:lnTo>
                  <a:cubicBezTo>
                    <a:pt x="129219" y="55800"/>
                    <a:pt x="117586" y="41675"/>
                    <a:pt x="117586" y="24251"/>
                  </a:cubicBezTo>
                  <a:cubicBezTo>
                    <a:pt x="117586" y="15539"/>
                    <a:pt x="120495" y="7652"/>
                    <a:pt x="125197" y="1942"/>
                  </a:cubicBezTo>
                  <a:lnTo>
                    <a:pt x="129059" y="0"/>
                  </a:lnTo>
                  <a:lnTo>
                    <a:pt x="234782" y="0"/>
                  </a:lnTo>
                  <a:lnTo>
                    <a:pt x="235519" y="0"/>
                  </a:lnTo>
                  <a:lnTo>
                    <a:pt x="341242" y="0"/>
                  </a:lnTo>
                  <a:lnTo>
                    <a:pt x="345104" y="1942"/>
                  </a:lnTo>
                  <a:cubicBezTo>
                    <a:pt x="349806" y="7652"/>
                    <a:pt x="352715" y="15539"/>
                    <a:pt x="352715" y="24251"/>
                  </a:cubicBezTo>
                  <a:cubicBezTo>
                    <a:pt x="352715" y="41675"/>
                    <a:pt x="341082" y="55800"/>
                    <a:pt x="326732" y="55800"/>
                  </a:cubicBezTo>
                  <a:lnTo>
                    <a:pt x="281658" y="55800"/>
                  </a:lnTo>
                  <a:lnTo>
                    <a:pt x="329130" y="238919"/>
                  </a:lnTo>
                  <a:lnTo>
                    <a:pt x="344494" y="238919"/>
                  </a:lnTo>
                  <a:lnTo>
                    <a:pt x="394832" y="412230"/>
                  </a:lnTo>
                  <a:lnTo>
                    <a:pt x="465664" y="568576"/>
                  </a:lnTo>
                  <a:lnTo>
                    <a:pt x="417899" y="596153"/>
                  </a:lnTo>
                  <a:lnTo>
                    <a:pt x="411151" y="586737"/>
                  </a:lnTo>
                  <a:lnTo>
                    <a:pt x="410112" y="597701"/>
                  </a:lnTo>
                  <a:lnTo>
                    <a:pt x="369255" y="597701"/>
                  </a:lnTo>
                  <a:cubicBezTo>
                    <a:pt x="389508" y="612690"/>
                    <a:pt x="401932" y="636917"/>
                    <a:pt x="401932" y="664045"/>
                  </a:cubicBezTo>
                  <a:lnTo>
                    <a:pt x="401932" y="689628"/>
                  </a:lnTo>
                  <a:cubicBezTo>
                    <a:pt x="428382" y="685743"/>
                    <a:pt x="455457" y="708017"/>
                    <a:pt x="464400" y="741393"/>
                  </a:cubicBezTo>
                  <a:cubicBezTo>
                    <a:pt x="474101" y="777597"/>
                    <a:pt x="458794" y="813155"/>
                    <a:pt x="430212" y="820814"/>
                  </a:cubicBezTo>
                  <a:lnTo>
                    <a:pt x="409999" y="821045"/>
                  </a:lnTo>
                  <a:cubicBezTo>
                    <a:pt x="418967" y="834025"/>
                    <a:pt x="423363" y="849828"/>
                    <a:pt x="423363" y="866657"/>
                  </a:cubicBezTo>
                  <a:cubicBezTo>
                    <a:pt x="423363" y="918892"/>
                    <a:pt x="381018" y="961237"/>
                    <a:pt x="328783" y="961237"/>
                  </a:cubicBezTo>
                  <a:close/>
                </a:path>
              </a:pathLst>
            </a:custGeom>
            <a:solidFill>
              <a:schemeClr val="tx1"/>
            </a:solidFill>
            <a:ln w="762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6" name="グループ化 25"/>
            <p:cNvGrpSpPr/>
            <p:nvPr/>
          </p:nvGrpSpPr>
          <p:grpSpPr>
            <a:xfrm>
              <a:off x="7854187" y="4935494"/>
              <a:ext cx="465138" cy="961237"/>
              <a:chOff x="7854187" y="4935494"/>
              <a:chExt cx="465138" cy="961237"/>
            </a:xfrm>
          </p:grpSpPr>
          <p:grpSp>
            <p:nvGrpSpPr>
              <p:cNvPr id="27" name="グループ化 26"/>
              <p:cNvGrpSpPr/>
              <p:nvPr/>
            </p:nvGrpSpPr>
            <p:grpSpPr>
              <a:xfrm>
                <a:off x="7967698" y="5631302"/>
                <a:ext cx="235129" cy="265429"/>
                <a:chOff x="4597898" y="3863974"/>
                <a:chExt cx="235129" cy="295276"/>
              </a:xfrm>
              <a:solidFill>
                <a:srgbClr val="FFCC99"/>
              </a:solidFill>
            </p:grpSpPr>
            <p:grpSp>
              <p:nvGrpSpPr>
                <p:cNvPr id="53" name="グループ化 52"/>
                <p:cNvGrpSpPr/>
                <p:nvPr/>
              </p:nvGrpSpPr>
              <p:grpSpPr>
                <a:xfrm>
                  <a:off x="4597898" y="3863974"/>
                  <a:ext cx="117933" cy="295276"/>
                  <a:chOff x="4605293" y="3867149"/>
                  <a:chExt cx="117933" cy="298498"/>
                </a:xfrm>
                <a:grpFill/>
              </p:grpSpPr>
              <p:sp>
                <p:nvSpPr>
                  <p:cNvPr id="57" name="フリーフォーム 56"/>
                  <p:cNvSpPr/>
                  <p:nvPr/>
                </p:nvSpPr>
                <p:spPr>
                  <a:xfrm rot="10800000">
                    <a:off x="4622006" y="3867149"/>
                    <a:ext cx="100580" cy="247649"/>
                  </a:xfrm>
                  <a:custGeom>
                    <a:avLst/>
                    <a:gdLst>
                      <a:gd name="connsiteX0" fmla="*/ 94235 w 94235"/>
                      <a:gd name="connsiteY0" fmla="*/ 252412 h 252412"/>
                      <a:gd name="connsiteX1" fmla="*/ 0 w 94235"/>
                      <a:gd name="connsiteY1" fmla="*/ 252412 h 252412"/>
                      <a:gd name="connsiteX2" fmla="*/ 0 w 94235"/>
                      <a:gd name="connsiteY2" fmla="*/ 0 h 252412"/>
                      <a:gd name="connsiteX3" fmla="*/ 40748 w 94235"/>
                      <a:gd name="connsiteY3" fmla="*/ 0 h 2524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94235" h="252412">
                        <a:moveTo>
                          <a:pt x="94235" y="252412"/>
                        </a:moveTo>
                        <a:lnTo>
                          <a:pt x="0" y="252412"/>
                        </a:lnTo>
                        <a:lnTo>
                          <a:pt x="0" y="0"/>
                        </a:lnTo>
                        <a:lnTo>
                          <a:pt x="40748" y="0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8" name="フリーフォーム 57"/>
                  <p:cNvSpPr/>
                  <p:nvPr/>
                </p:nvSpPr>
                <p:spPr>
                  <a:xfrm>
                    <a:off x="4605293" y="4102895"/>
                    <a:ext cx="117933" cy="62752"/>
                  </a:xfrm>
                  <a:custGeom>
                    <a:avLst/>
                    <a:gdLst>
                      <a:gd name="connsiteX0" fmla="*/ 30361 w 137803"/>
                      <a:gd name="connsiteY0" fmla="*/ 0 h 53699"/>
                      <a:gd name="connsiteX1" fmla="*/ 126800 w 137803"/>
                      <a:gd name="connsiteY1" fmla="*/ 0 h 53699"/>
                      <a:gd name="connsiteX2" fmla="*/ 137803 w 137803"/>
                      <a:gd name="connsiteY2" fmla="*/ 4558 h 53699"/>
                      <a:gd name="connsiteX3" fmla="*/ 137803 w 137803"/>
                      <a:gd name="connsiteY3" fmla="*/ 53699 h 53699"/>
                      <a:gd name="connsiteX4" fmla="*/ 13406 w 137803"/>
                      <a:gd name="connsiteY4" fmla="*/ 53699 h 53699"/>
                      <a:gd name="connsiteX5" fmla="*/ 8893 w 137803"/>
                      <a:gd name="connsiteY5" fmla="*/ 51830 h 53699"/>
                      <a:gd name="connsiteX6" fmla="*/ 0 w 137803"/>
                      <a:gd name="connsiteY6" fmla="*/ 30361 h 53699"/>
                      <a:gd name="connsiteX7" fmla="*/ 30361 w 137803"/>
                      <a:gd name="connsiteY7" fmla="*/ 0 h 53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37803" h="53699">
                        <a:moveTo>
                          <a:pt x="30361" y="0"/>
                        </a:moveTo>
                        <a:lnTo>
                          <a:pt x="126800" y="0"/>
                        </a:lnTo>
                        <a:lnTo>
                          <a:pt x="137803" y="4558"/>
                        </a:lnTo>
                        <a:lnTo>
                          <a:pt x="137803" y="53699"/>
                        </a:lnTo>
                        <a:lnTo>
                          <a:pt x="13406" y="53699"/>
                        </a:lnTo>
                        <a:lnTo>
                          <a:pt x="8893" y="51830"/>
                        </a:lnTo>
                        <a:cubicBezTo>
                          <a:pt x="3399" y="46335"/>
                          <a:pt x="0" y="38745"/>
                          <a:pt x="0" y="30361"/>
                        </a:cubicBezTo>
                        <a:cubicBezTo>
                          <a:pt x="0" y="13593"/>
                          <a:pt x="13593" y="0"/>
                          <a:pt x="30361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54" name="グループ化 53"/>
                <p:cNvGrpSpPr/>
                <p:nvPr/>
              </p:nvGrpSpPr>
              <p:grpSpPr>
                <a:xfrm flipH="1">
                  <a:off x="4715094" y="3863974"/>
                  <a:ext cx="117933" cy="295276"/>
                  <a:chOff x="4605293" y="3867149"/>
                  <a:chExt cx="117933" cy="298498"/>
                </a:xfrm>
                <a:grpFill/>
              </p:grpSpPr>
              <p:sp>
                <p:nvSpPr>
                  <p:cNvPr id="55" name="フリーフォーム 54"/>
                  <p:cNvSpPr/>
                  <p:nvPr/>
                </p:nvSpPr>
                <p:spPr>
                  <a:xfrm rot="10800000">
                    <a:off x="4622006" y="3867149"/>
                    <a:ext cx="100580" cy="247649"/>
                  </a:xfrm>
                  <a:custGeom>
                    <a:avLst/>
                    <a:gdLst>
                      <a:gd name="connsiteX0" fmla="*/ 94235 w 94235"/>
                      <a:gd name="connsiteY0" fmla="*/ 252412 h 252412"/>
                      <a:gd name="connsiteX1" fmla="*/ 0 w 94235"/>
                      <a:gd name="connsiteY1" fmla="*/ 252412 h 252412"/>
                      <a:gd name="connsiteX2" fmla="*/ 0 w 94235"/>
                      <a:gd name="connsiteY2" fmla="*/ 0 h 252412"/>
                      <a:gd name="connsiteX3" fmla="*/ 40748 w 94235"/>
                      <a:gd name="connsiteY3" fmla="*/ 0 h 2524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94235" h="252412">
                        <a:moveTo>
                          <a:pt x="94235" y="252412"/>
                        </a:moveTo>
                        <a:lnTo>
                          <a:pt x="0" y="252412"/>
                        </a:lnTo>
                        <a:lnTo>
                          <a:pt x="0" y="0"/>
                        </a:lnTo>
                        <a:lnTo>
                          <a:pt x="40748" y="0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6" name="フリーフォーム 55"/>
                  <p:cNvSpPr/>
                  <p:nvPr/>
                </p:nvSpPr>
                <p:spPr>
                  <a:xfrm>
                    <a:off x="4605293" y="4102895"/>
                    <a:ext cx="117933" cy="62752"/>
                  </a:xfrm>
                  <a:custGeom>
                    <a:avLst/>
                    <a:gdLst>
                      <a:gd name="connsiteX0" fmla="*/ 30361 w 137803"/>
                      <a:gd name="connsiteY0" fmla="*/ 0 h 53699"/>
                      <a:gd name="connsiteX1" fmla="*/ 126800 w 137803"/>
                      <a:gd name="connsiteY1" fmla="*/ 0 h 53699"/>
                      <a:gd name="connsiteX2" fmla="*/ 137803 w 137803"/>
                      <a:gd name="connsiteY2" fmla="*/ 4558 h 53699"/>
                      <a:gd name="connsiteX3" fmla="*/ 137803 w 137803"/>
                      <a:gd name="connsiteY3" fmla="*/ 53699 h 53699"/>
                      <a:gd name="connsiteX4" fmla="*/ 13406 w 137803"/>
                      <a:gd name="connsiteY4" fmla="*/ 53699 h 53699"/>
                      <a:gd name="connsiteX5" fmla="*/ 8893 w 137803"/>
                      <a:gd name="connsiteY5" fmla="*/ 51830 h 53699"/>
                      <a:gd name="connsiteX6" fmla="*/ 0 w 137803"/>
                      <a:gd name="connsiteY6" fmla="*/ 30361 h 53699"/>
                      <a:gd name="connsiteX7" fmla="*/ 30361 w 137803"/>
                      <a:gd name="connsiteY7" fmla="*/ 0 h 53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37803" h="53699">
                        <a:moveTo>
                          <a:pt x="30361" y="0"/>
                        </a:moveTo>
                        <a:lnTo>
                          <a:pt x="126800" y="0"/>
                        </a:lnTo>
                        <a:lnTo>
                          <a:pt x="137803" y="4558"/>
                        </a:lnTo>
                        <a:lnTo>
                          <a:pt x="137803" y="53699"/>
                        </a:lnTo>
                        <a:lnTo>
                          <a:pt x="13406" y="53699"/>
                        </a:lnTo>
                        <a:lnTo>
                          <a:pt x="8893" y="51830"/>
                        </a:lnTo>
                        <a:cubicBezTo>
                          <a:pt x="3399" y="46335"/>
                          <a:pt x="0" y="38745"/>
                          <a:pt x="0" y="30361"/>
                        </a:cubicBezTo>
                        <a:cubicBezTo>
                          <a:pt x="0" y="13593"/>
                          <a:pt x="13593" y="0"/>
                          <a:pt x="30361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28" name="フリーフォーム 27"/>
              <p:cNvSpPr/>
              <p:nvPr/>
            </p:nvSpPr>
            <p:spPr>
              <a:xfrm rot="10800000" flipV="1">
                <a:off x="7900807" y="5299030"/>
                <a:ext cx="368904" cy="358782"/>
              </a:xfrm>
              <a:custGeom>
                <a:avLst/>
                <a:gdLst>
                  <a:gd name="connsiteX0" fmla="*/ 359410 w 368904"/>
                  <a:gd name="connsiteY0" fmla="*/ 0 h 358782"/>
                  <a:gd name="connsiteX1" fmla="*/ 9495 w 368904"/>
                  <a:gd name="connsiteY1" fmla="*/ 0 h 358782"/>
                  <a:gd name="connsiteX2" fmla="*/ 0 w 368904"/>
                  <a:gd name="connsiteY2" fmla="*/ 100186 h 358782"/>
                  <a:gd name="connsiteX3" fmla="*/ 75109 w 368904"/>
                  <a:gd name="connsiteY3" fmla="*/ 358782 h 358782"/>
                  <a:gd name="connsiteX4" fmla="*/ 293792 w 368904"/>
                  <a:gd name="connsiteY4" fmla="*/ 358782 h 358782"/>
                  <a:gd name="connsiteX5" fmla="*/ 368904 w 368904"/>
                  <a:gd name="connsiteY5" fmla="*/ 100175 h 358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68904" h="358782">
                    <a:moveTo>
                      <a:pt x="359410" y="0"/>
                    </a:moveTo>
                    <a:lnTo>
                      <a:pt x="9495" y="0"/>
                    </a:lnTo>
                    <a:lnTo>
                      <a:pt x="0" y="100186"/>
                    </a:lnTo>
                    <a:lnTo>
                      <a:pt x="75109" y="358782"/>
                    </a:lnTo>
                    <a:lnTo>
                      <a:pt x="293792" y="358782"/>
                    </a:lnTo>
                    <a:lnTo>
                      <a:pt x="368904" y="100175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" name="二等辺三角形 28"/>
              <p:cNvSpPr/>
              <p:nvPr/>
            </p:nvSpPr>
            <p:spPr>
              <a:xfrm rot="10800000">
                <a:off x="7975723" y="5304593"/>
                <a:ext cx="215903" cy="293687"/>
              </a:xfrm>
              <a:prstGeom prst="triangle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" name="台形 29"/>
              <p:cNvSpPr/>
              <p:nvPr/>
            </p:nvSpPr>
            <p:spPr>
              <a:xfrm rot="10800000">
                <a:off x="8044224" y="5304588"/>
                <a:ext cx="86394" cy="67473"/>
              </a:xfrm>
              <a:prstGeom prst="trapezoid">
                <a:avLst>
                  <a:gd name="adj" fmla="val 35588"/>
                </a:avLst>
              </a:prstGeom>
              <a:solidFill>
                <a:srgbClr val="C0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31" name="グループ化 30"/>
              <p:cNvGrpSpPr/>
              <p:nvPr/>
            </p:nvGrpSpPr>
            <p:grpSpPr>
              <a:xfrm>
                <a:off x="7970126" y="5304591"/>
                <a:ext cx="231026" cy="110334"/>
                <a:chOff x="4612951" y="3544885"/>
                <a:chExt cx="215709" cy="109637"/>
              </a:xfrm>
              <a:solidFill>
                <a:schemeClr val="bg1"/>
              </a:solidFill>
            </p:grpSpPr>
            <p:sp>
              <p:nvSpPr>
                <p:cNvPr id="51" name="直角三角形 50"/>
                <p:cNvSpPr/>
                <p:nvPr/>
              </p:nvSpPr>
              <p:spPr>
                <a:xfrm rot="5400000">
                  <a:off x="4612951" y="3544885"/>
                  <a:ext cx="109637" cy="109637"/>
                </a:xfrm>
                <a:prstGeom prst="rtTriangle">
                  <a:avLst/>
                </a:pr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2" name="直角三角形 51"/>
                <p:cNvSpPr/>
                <p:nvPr/>
              </p:nvSpPr>
              <p:spPr>
                <a:xfrm rot="16200000" flipH="1">
                  <a:off x="4719023" y="3544885"/>
                  <a:ext cx="109637" cy="109637"/>
                </a:xfrm>
                <a:prstGeom prst="rtTriangle">
                  <a:avLst/>
                </a:pr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2" name="フリーフォーム 31"/>
              <p:cNvSpPr/>
              <p:nvPr/>
            </p:nvSpPr>
            <p:spPr>
              <a:xfrm rot="10800000">
                <a:off x="8054547" y="5372062"/>
                <a:ext cx="64419" cy="226219"/>
              </a:xfrm>
              <a:custGeom>
                <a:avLst/>
                <a:gdLst>
                  <a:gd name="connsiteX0" fmla="*/ 46377 w 64419"/>
                  <a:gd name="connsiteY0" fmla="*/ 226219 h 226219"/>
                  <a:gd name="connsiteX1" fmla="*/ 16713 w 64419"/>
                  <a:gd name="connsiteY1" fmla="*/ 226219 h 226219"/>
                  <a:gd name="connsiteX2" fmla="*/ 0 w 64419"/>
                  <a:gd name="connsiteY2" fmla="*/ 92924 h 226219"/>
                  <a:gd name="connsiteX3" fmla="*/ 34156 w 64419"/>
                  <a:gd name="connsiteY3" fmla="*/ 0 h 226219"/>
                  <a:gd name="connsiteX4" fmla="*/ 64419 w 64419"/>
                  <a:gd name="connsiteY4" fmla="*/ 82332 h 226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419" h="226219">
                    <a:moveTo>
                      <a:pt x="46377" y="226219"/>
                    </a:moveTo>
                    <a:lnTo>
                      <a:pt x="16713" y="226219"/>
                    </a:lnTo>
                    <a:lnTo>
                      <a:pt x="0" y="92924"/>
                    </a:lnTo>
                    <a:lnTo>
                      <a:pt x="34156" y="0"/>
                    </a:lnTo>
                    <a:lnTo>
                      <a:pt x="64419" y="82332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3" name="フリーフォーム 32"/>
              <p:cNvSpPr/>
              <p:nvPr/>
            </p:nvSpPr>
            <p:spPr>
              <a:xfrm rot="10800000">
                <a:off x="7922129" y="5299032"/>
                <a:ext cx="157798" cy="299250"/>
              </a:xfrm>
              <a:custGeom>
                <a:avLst/>
                <a:gdLst>
                  <a:gd name="connsiteX0" fmla="*/ 157798 w 157798"/>
                  <a:gd name="connsiteY0" fmla="*/ 293689 h 293689"/>
                  <a:gd name="connsiteX1" fmla="*/ 50612 w 157798"/>
                  <a:gd name="connsiteY1" fmla="*/ 293689 h 293689"/>
                  <a:gd name="connsiteX2" fmla="*/ 50611 w 157798"/>
                  <a:gd name="connsiteY2" fmla="*/ 293688 h 293689"/>
                  <a:gd name="connsiteX3" fmla="*/ 104205 w 157798"/>
                  <a:gd name="connsiteY3" fmla="*/ 293688 h 293689"/>
                  <a:gd name="connsiteX4" fmla="*/ 0 w 157798"/>
                  <a:gd name="connsiteY4" fmla="*/ 10192 h 293689"/>
                  <a:gd name="connsiteX5" fmla="*/ 428 w 157798"/>
                  <a:gd name="connsiteY5" fmla="*/ 0 h 293689"/>
                  <a:gd name="connsiteX6" fmla="*/ 157798 w 157798"/>
                  <a:gd name="connsiteY6" fmla="*/ 231776 h 293689"/>
                  <a:gd name="connsiteX7" fmla="*/ 121889 w 157798"/>
                  <a:gd name="connsiteY7" fmla="*/ 231776 h 293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7798" h="293689">
                    <a:moveTo>
                      <a:pt x="157798" y="293689"/>
                    </a:moveTo>
                    <a:lnTo>
                      <a:pt x="50612" y="293689"/>
                    </a:lnTo>
                    <a:lnTo>
                      <a:pt x="50611" y="293688"/>
                    </a:lnTo>
                    <a:lnTo>
                      <a:pt x="104205" y="293688"/>
                    </a:lnTo>
                    <a:lnTo>
                      <a:pt x="0" y="10192"/>
                    </a:lnTo>
                    <a:lnTo>
                      <a:pt x="428" y="0"/>
                    </a:lnTo>
                    <a:lnTo>
                      <a:pt x="157798" y="231776"/>
                    </a:lnTo>
                    <a:lnTo>
                      <a:pt x="121889" y="231776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4" name="フリーフォーム 33"/>
              <p:cNvSpPr/>
              <p:nvPr/>
            </p:nvSpPr>
            <p:spPr>
              <a:xfrm rot="10800000" flipH="1">
                <a:off x="8087422" y="5299032"/>
                <a:ext cx="157798" cy="299250"/>
              </a:xfrm>
              <a:custGeom>
                <a:avLst/>
                <a:gdLst>
                  <a:gd name="connsiteX0" fmla="*/ 157798 w 157798"/>
                  <a:gd name="connsiteY0" fmla="*/ 293689 h 293689"/>
                  <a:gd name="connsiteX1" fmla="*/ 50612 w 157798"/>
                  <a:gd name="connsiteY1" fmla="*/ 293689 h 293689"/>
                  <a:gd name="connsiteX2" fmla="*/ 50611 w 157798"/>
                  <a:gd name="connsiteY2" fmla="*/ 293688 h 293689"/>
                  <a:gd name="connsiteX3" fmla="*/ 104205 w 157798"/>
                  <a:gd name="connsiteY3" fmla="*/ 293688 h 293689"/>
                  <a:gd name="connsiteX4" fmla="*/ 0 w 157798"/>
                  <a:gd name="connsiteY4" fmla="*/ 10192 h 293689"/>
                  <a:gd name="connsiteX5" fmla="*/ 428 w 157798"/>
                  <a:gd name="connsiteY5" fmla="*/ 0 h 293689"/>
                  <a:gd name="connsiteX6" fmla="*/ 157798 w 157798"/>
                  <a:gd name="connsiteY6" fmla="*/ 231776 h 293689"/>
                  <a:gd name="connsiteX7" fmla="*/ 121889 w 157798"/>
                  <a:gd name="connsiteY7" fmla="*/ 231776 h 293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7798" h="293689">
                    <a:moveTo>
                      <a:pt x="157798" y="293689"/>
                    </a:moveTo>
                    <a:lnTo>
                      <a:pt x="50612" y="293689"/>
                    </a:lnTo>
                    <a:lnTo>
                      <a:pt x="50611" y="293688"/>
                    </a:lnTo>
                    <a:lnTo>
                      <a:pt x="104205" y="293688"/>
                    </a:lnTo>
                    <a:lnTo>
                      <a:pt x="0" y="10192"/>
                    </a:lnTo>
                    <a:lnTo>
                      <a:pt x="428" y="0"/>
                    </a:lnTo>
                    <a:lnTo>
                      <a:pt x="157798" y="231776"/>
                    </a:lnTo>
                    <a:lnTo>
                      <a:pt x="121889" y="231776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35" name="グループ化 34"/>
              <p:cNvGrpSpPr/>
              <p:nvPr/>
            </p:nvGrpSpPr>
            <p:grpSpPr>
              <a:xfrm rot="20700000">
                <a:off x="7854187" y="5073605"/>
                <a:ext cx="107157" cy="135731"/>
                <a:chOff x="3955256" y="3219450"/>
                <a:chExt cx="107157" cy="135731"/>
              </a:xfrm>
              <a:solidFill>
                <a:srgbClr val="FFCC99"/>
              </a:solidFill>
            </p:grpSpPr>
            <p:sp>
              <p:nvSpPr>
                <p:cNvPr id="49" name="円/楕円 48"/>
                <p:cNvSpPr/>
                <p:nvPr/>
              </p:nvSpPr>
              <p:spPr>
                <a:xfrm>
                  <a:off x="3955256" y="3219450"/>
                  <a:ext cx="107157" cy="135731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0" name="円/楕円 49"/>
                <p:cNvSpPr/>
                <p:nvPr/>
              </p:nvSpPr>
              <p:spPr>
                <a:xfrm>
                  <a:off x="3975937" y="3245645"/>
                  <a:ext cx="65796" cy="83340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6" name="グループ化 35"/>
              <p:cNvGrpSpPr/>
              <p:nvPr/>
            </p:nvGrpSpPr>
            <p:grpSpPr>
              <a:xfrm rot="900000" flipH="1">
                <a:off x="8212168" y="5073606"/>
                <a:ext cx="107157" cy="135731"/>
                <a:chOff x="3955256" y="3219450"/>
                <a:chExt cx="107157" cy="135731"/>
              </a:xfrm>
              <a:solidFill>
                <a:srgbClr val="FFCC99"/>
              </a:solidFill>
            </p:grpSpPr>
            <p:sp>
              <p:nvSpPr>
                <p:cNvPr id="47" name="円/楕円 46"/>
                <p:cNvSpPr/>
                <p:nvPr/>
              </p:nvSpPr>
              <p:spPr>
                <a:xfrm>
                  <a:off x="3955256" y="3219450"/>
                  <a:ext cx="107157" cy="135731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8" name="円/楕円 47"/>
                <p:cNvSpPr/>
                <p:nvPr/>
              </p:nvSpPr>
              <p:spPr>
                <a:xfrm>
                  <a:off x="3975937" y="3245645"/>
                  <a:ext cx="65796" cy="83340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7" name="角丸四角形 36"/>
              <p:cNvSpPr/>
              <p:nvPr/>
            </p:nvSpPr>
            <p:spPr>
              <a:xfrm>
                <a:off x="7918481" y="5017255"/>
                <a:ext cx="336551" cy="302381"/>
              </a:xfrm>
              <a:prstGeom prst="roundRect">
                <a:avLst>
                  <a:gd name="adj" fmla="val 28755"/>
                </a:avLst>
              </a:prstGeom>
              <a:solidFill>
                <a:srgbClr val="FFCC99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38" name="グループ化 37"/>
              <p:cNvGrpSpPr/>
              <p:nvPr/>
            </p:nvGrpSpPr>
            <p:grpSpPr>
              <a:xfrm rot="19800000">
                <a:off x="7908212" y="5280355"/>
                <a:ext cx="182060" cy="460537"/>
                <a:chOff x="4113771" y="3533806"/>
                <a:chExt cx="231734" cy="545672"/>
              </a:xfrm>
              <a:solidFill>
                <a:srgbClr val="FFCC99"/>
              </a:solidFill>
            </p:grpSpPr>
            <p:sp>
              <p:nvSpPr>
                <p:cNvPr id="45" name="フリーフォーム 44"/>
                <p:cNvSpPr/>
                <p:nvPr/>
              </p:nvSpPr>
              <p:spPr>
                <a:xfrm rot="20700000">
                  <a:off x="4113771" y="3851020"/>
                  <a:ext cx="231734" cy="228458"/>
                </a:xfrm>
                <a:custGeom>
                  <a:avLst/>
                  <a:gdLst>
                    <a:gd name="connsiteX0" fmla="*/ 568543 w 1007244"/>
                    <a:gd name="connsiteY0" fmla="*/ 8251 h 993006"/>
                    <a:gd name="connsiteX1" fmla="*/ 622395 w 1007244"/>
                    <a:gd name="connsiteY1" fmla="*/ 22680 h 993006"/>
                    <a:gd name="connsiteX2" fmla="*/ 792392 w 1007244"/>
                    <a:gd name="connsiteY2" fmla="*/ 317124 h 993006"/>
                    <a:gd name="connsiteX3" fmla="*/ 792035 w 1007244"/>
                    <a:gd name="connsiteY3" fmla="*/ 318454 h 993006"/>
                    <a:gd name="connsiteX4" fmla="*/ 979757 w 1007244"/>
                    <a:gd name="connsiteY4" fmla="*/ 506177 h 993006"/>
                    <a:gd name="connsiteX5" fmla="*/ 979757 w 1007244"/>
                    <a:gd name="connsiteY5" fmla="*/ 638898 h 993006"/>
                    <a:gd name="connsiteX6" fmla="*/ 979757 w 1007244"/>
                    <a:gd name="connsiteY6" fmla="*/ 638897 h 993006"/>
                    <a:gd name="connsiteX7" fmla="*/ 847036 w 1007244"/>
                    <a:gd name="connsiteY7" fmla="*/ 638897 h 993006"/>
                    <a:gd name="connsiteX8" fmla="*/ 721042 w 1007244"/>
                    <a:gd name="connsiteY8" fmla="*/ 512903 h 993006"/>
                    <a:gd name="connsiteX9" fmla="*/ 719880 w 1007244"/>
                    <a:gd name="connsiteY9" fmla="*/ 514745 h 993006"/>
                    <a:gd name="connsiteX10" fmla="*/ 696313 w 1007244"/>
                    <a:gd name="connsiteY10" fmla="*/ 539586 h 993006"/>
                    <a:gd name="connsiteX11" fmla="*/ 696313 w 1007244"/>
                    <a:gd name="connsiteY11" fmla="*/ 921781 h 993006"/>
                    <a:gd name="connsiteX12" fmla="*/ 625088 w 1007244"/>
                    <a:gd name="connsiteY12" fmla="*/ 993006 h 993006"/>
                    <a:gd name="connsiteX13" fmla="*/ 553863 w 1007244"/>
                    <a:gd name="connsiteY13" fmla="*/ 921781 h 993006"/>
                    <a:gd name="connsiteX14" fmla="*/ 553863 w 1007244"/>
                    <a:gd name="connsiteY14" fmla="*/ 604628 h 993006"/>
                    <a:gd name="connsiteX15" fmla="*/ 528374 w 1007244"/>
                    <a:gd name="connsiteY15" fmla="*/ 603031 h 993006"/>
                    <a:gd name="connsiteX16" fmla="*/ 441743 w 1007244"/>
                    <a:gd name="connsiteY16" fmla="*/ 926343 h 993006"/>
                    <a:gd name="connsiteX17" fmla="*/ 354511 w 1007244"/>
                    <a:gd name="connsiteY17" fmla="*/ 976706 h 993006"/>
                    <a:gd name="connsiteX18" fmla="*/ 304147 w 1007244"/>
                    <a:gd name="connsiteY18" fmla="*/ 889474 h 993006"/>
                    <a:gd name="connsiteX19" fmla="*/ 388387 w 1007244"/>
                    <a:gd name="connsiteY19" fmla="*/ 575084 h 993006"/>
                    <a:gd name="connsiteX20" fmla="*/ 368518 w 1007244"/>
                    <a:gd name="connsiteY20" fmla="*/ 567554 h 993006"/>
                    <a:gd name="connsiteX21" fmla="*/ 367979 w 1007244"/>
                    <a:gd name="connsiteY21" fmla="*/ 567176 h 993006"/>
                    <a:gd name="connsiteX22" fmla="*/ 232791 w 1007244"/>
                    <a:gd name="connsiteY22" fmla="*/ 844019 h 993006"/>
                    <a:gd name="connsiteX23" fmla="*/ 140359 w 1007244"/>
                    <a:gd name="connsiteY23" fmla="*/ 875797 h 993006"/>
                    <a:gd name="connsiteX24" fmla="*/ 140361 w 1007244"/>
                    <a:gd name="connsiteY24" fmla="*/ 875797 h 993006"/>
                    <a:gd name="connsiteX25" fmla="*/ 108582 w 1007244"/>
                    <a:gd name="connsiteY25" fmla="*/ 783365 h 993006"/>
                    <a:gd name="connsiteX26" fmla="*/ 264289 w 1007244"/>
                    <a:gd name="connsiteY26" fmla="*/ 464502 h 993006"/>
                    <a:gd name="connsiteX27" fmla="*/ 256572 w 1007244"/>
                    <a:gd name="connsiteY27" fmla="*/ 447588 h 993006"/>
                    <a:gd name="connsiteX28" fmla="*/ 121150 w 1007244"/>
                    <a:gd name="connsiteY28" fmla="*/ 609588 h 993006"/>
                    <a:gd name="connsiteX29" fmla="*/ 24586 w 1007244"/>
                    <a:gd name="connsiteY29" fmla="*/ 618217 h 993006"/>
                    <a:gd name="connsiteX30" fmla="*/ 15958 w 1007244"/>
                    <a:gd name="connsiteY30" fmla="*/ 521653 h 993006"/>
                    <a:gd name="connsiteX31" fmla="*/ 260455 w 1007244"/>
                    <a:gd name="connsiteY31" fmla="*/ 229172 h 993006"/>
                    <a:gd name="connsiteX32" fmla="*/ 274100 w 1007244"/>
                    <a:gd name="connsiteY32" fmla="*/ 178248 h 993006"/>
                    <a:gd name="connsiteX33" fmla="*/ 568543 w 1007244"/>
                    <a:gd name="connsiteY33" fmla="*/ 8251 h 993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007244" h="993006">
                      <a:moveTo>
                        <a:pt x="568543" y="8251"/>
                      </a:moveTo>
                      <a:lnTo>
                        <a:pt x="622395" y="22680"/>
                      </a:lnTo>
                      <a:cubicBezTo>
                        <a:pt x="750647" y="57045"/>
                        <a:pt x="826757" y="188872"/>
                        <a:pt x="792392" y="317124"/>
                      </a:cubicBezTo>
                      <a:lnTo>
                        <a:pt x="792035" y="318454"/>
                      </a:lnTo>
                      <a:lnTo>
                        <a:pt x="979757" y="506177"/>
                      </a:lnTo>
                      <a:cubicBezTo>
                        <a:pt x="1016407" y="542827"/>
                        <a:pt x="1016407" y="602248"/>
                        <a:pt x="979757" y="638898"/>
                      </a:cubicBezTo>
                      <a:lnTo>
                        <a:pt x="979757" y="638897"/>
                      </a:lnTo>
                      <a:cubicBezTo>
                        <a:pt x="943107" y="675547"/>
                        <a:pt x="883686" y="675547"/>
                        <a:pt x="847036" y="638897"/>
                      </a:cubicBezTo>
                      <a:lnTo>
                        <a:pt x="721042" y="512903"/>
                      </a:lnTo>
                      <a:lnTo>
                        <a:pt x="719880" y="514745"/>
                      </a:lnTo>
                      <a:lnTo>
                        <a:pt x="696313" y="539586"/>
                      </a:lnTo>
                      <a:lnTo>
                        <a:pt x="696313" y="921781"/>
                      </a:lnTo>
                      <a:cubicBezTo>
                        <a:pt x="696313" y="961117"/>
                        <a:pt x="664424" y="993006"/>
                        <a:pt x="625088" y="993006"/>
                      </a:cubicBezTo>
                      <a:cubicBezTo>
                        <a:pt x="585752" y="993006"/>
                        <a:pt x="553863" y="961117"/>
                        <a:pt x="553863" y="921781"/>
                      </a:cubicBezTo>
                      <a:lnTo>
                        <a:pt x="553863" y="604628"/>
                      </a:lnTo>
                      <a:lnTo>
                        <a:pt x="528374" y="603031"/>
                      </a:lnTo>
                      <a:lnTo>
                        <a:pt x="441743" y="926343"/>
                      </a:lnTo>
                      <a:cubicBezTo>
                        <a:pt x="431562" y="964338"/>
                        <a:pt x="392506" y="986887"/>
                        <a:pt x="354511" y="976706"/>
                      </a:cubicBezTo>
                      <a:cubicBezTo>
                        <a:pt x="316515" y="966525"/>
                        <a:pt x="293966" y="927470"/>
                        <a:pt x="304147" y="889474"/>
                      </a:cubicBezTo>
                      <a:lnTo>
                        <a:pt x="388387" y="575084"/>
                      </a:lnTo>
                      <a:lnTo>
                        <a:pt x="368518" y="567554"/>
                      </a:lnTo>
                      <a:lnTo>
                        <a:pt x="367979" y="567176"/>
                      </a:lnTo>
                      <a:lnTo>
                        <a:pt x="232791" y="844019"/>
                      </a:lnTo>
                      <a:cubicBezTo>
                        <a:pt x="216042" y="878319"/>
                        <a:pt x="174659" y="892547"/>
                        <a:pt x="140359" y="875797"/>
                      </a:cubicBezTo>
                      <a:lnTo>
                        <a:pt x="140361" y="875797"/>
                      </a:lnTo>
                      <a:cubicBezTo>
                        <a:pt x="106060" y="859048"/>
                        <a:pt x="91833" y="817665"/>
                        <a:pt x="108582" y="783365"/>
                      </a:cubicBezTo>
                      <a:lnTo>
                        <a:pt x="264289" y="464502"/>
                      </a:lnTo>
                      <a:lnTo>
                        <a:pt x="256572" y="447588"/>
                      </a:lnTo>
                      <a:lnTo>
                        <a:pt x="121150" y="609588"/>
                      </a:lnTo>
                      <a:cubicBezTo>
                        <a:pt x="96867" y="638636"/>
                        <a:pt x="53635" y="642499"/>
                        <a:pt x="24586" y="618217"/>
                      </a:cubicBezTo>
                      <a:cubicBezTo>
                        <a:pt x="-4462" y="593934"/>
                        <a:pt x="-8325" y="550701"/>
                        <a:pt x="15958" y="521653"/>
                      </a:cubicBezTo>
                      <a:lnTo>
                        <a:pt x="260455" y="229172"/>
                      </a:lnTo>
                      <a:lnTo>
                        <a:pt x="274100" y="178248"/>
                      </a:lnTo>
                      <a:cubicBezTo>
                        <a:pt x="308465" y="49996"/>
                        <a:pt x="440292" y="-26114"/>
                        <a:pt x="568543" y="8251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6" name="台形 45"/>
                <p:cNvSpPr/>
                <p:nvPr/>
              </p:nvSpPr>
              <p:spPr>
                <a:xfrm>
                  <a:off x="4149249" y="3533806"/>
                  <a:ext cx="144682" cy="351821"/>
                </a:xfrm>
                <a:prstGeom prst="trapezoid">
                  <a:avLst>
                    <a:gd name="adj" fmla="val 25739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9" name="グループ化 38"/>
              <p:cNvGrpSpPr/>
              <p:nvPr/>
            </p:nvGrpSpPr>
            <p:grpSpPr>
              <a:xfrm rot="1800000" flipH="1">
                <a:off x="8078658" y="5280355"/>
                <a:ext cx="182060" cy="460541"/>
                <a:chOff x="4113771" y="3533802"/>
                <a:chExt cx="231734" cy="545676"/>
              </a:xfrm>
              <a:solidFill>
                <a:srgbClr val="FFCC99"/>
              </a:solidFill>
            </p:grpSpPr>
            <p:sp>
              <p:nvSpPr>
                <p:cNvPr id="43" name="フリーフォーム 42"/>
                <p:cNvSpPr/>
                <p:nvPr/>
              </p:nvSpPr>
              <p:spPr>
                <a:xfrm rot="20700000">
                  <a:off x="4113771" y="3851020"/>
                  <a:ext cx="231734" cy="228458"/>
                </a:xfrm>
                <a:custGeom>
                  <a:avLst/>
                  <a:gdLst>
                    <a:gd name="connsiteX0" fmla="*/ 568543 w 1007244"/>
                    <a:gd name="connsiteY0" fmla="*/ 8251 h 993006"/>
                    <a:gd name="connsiteX1" fmla="*/ 622395 w 1007244"/>
                    <a:gd name="connsiteY1" fmla="*/ 22680 h 993006"/>
                    <a:gd name="connsiteX2" fmla="*/ 792392 w 1007244"/>
                    <a:gd name="connsiteY2" fmla="*/ 317124 h 993006"/>
                    <a:gd name="connsiteX3" fmla="*/ 792035 w 1007244"/>
                    <a:gd name="connsiteY3" fmla="*/ 318454 h 993006"/>
                    <a:gd name="connsiteX4" fmla="*/ 979757 w 1007244"/>
                    <a:gd name="connsiteY4" fmla="*/ 506177 h 993006"/>
                    <a:gd name="connsiteX5" fmla="*/ 979757 w 1007244"/>
                    <a:gd name="connsiteY5" fmla="*/ 638898 h 993006"/>
                    <a:gd name="connsiteX6" fmla="*/ 979757 w 1007244"/>
                    <a:gd name="connsiteY6" fmla="*/ 638897 h 993006"/>
                    <a:gd name="connsiteX7" fmla="*/ 847036 w 1007244"/>
                    <a:gd name="connsiteY7" fmla="*/ 638897 h 993006"/>
                    <a:gd name="connsiteX8" fmla="*/ 721042 w 1007244"/>
                    <a:gd name="connsiteY8" fmla="*/ 512903 h 993006"/>
                    <a:gd name="connsiteX9" fmla="*/ 719880 w 1007244"/>
                    <a:gd name="connsiteY9" fmla="*/ 514745 h 993006"/>
                    <a:gd name="connsiteX10" fmla="*/ 696313 w 1007244"/>
                    <a:gd name="connsiteY10" fmla="*/ 539586 h 993006"/>
                    <a:gd name="connsiteX11" fmla="*/ 696313 w 1007244"/>
                    <a:gd name="connsiteY11" fmla="*/ 921781 h 993006"/>
                    <a:gd name="connsiteX12" fmla="*/ 625088 w 1007244"/>
                    <a:gd name="connsiteY12" fmla="*/ 993006 h 993006"/>
                    <a:gd name="connsiteX13" fmla="*/ 553863 w 1007244"/>
                    <a:gd name="connsiteY13" fmla="*/ 921781 h 993006"/>
                    <a:gd name="connsiteX14" fmla="*/ 553863 w 1007244"/>
                    <a:gd name="connsiteY14" fmla="*/ 604628 h 993006"/>
                    <a:gd name="connsiteX15" fmla="*/ 528374 w 1007244"/>
                    <a:gd name="connsiteY15" fmla="*/ 603031 h 993006"/>
                    <a:gd name="connsiteX16" fmla="*/ 441743 w 1007244"/>
                    <a:gd name="connsiteY16" fmla="*/ 926343 h 993006"/>
                    <a:gd name="connsiteX17" fmla="*/ 354511 w 1007244"/>
                    <a:gd name="connsiteY17" fmla="*/ 976706 h 993006"/>
                    <a:gd name="connsiteX18" fmla="*/ 304147 w 1007244"/>
                    <a:gd name="connsiteY18" fmla="*/ 889474 h 993006"/>
                    <a:gd name="connsiteX19" fmla="*/ 388387 w 1007244"/>
                    <a:gd name="connsiteY19" fmla="*/ 575084 h 993006"/>
                    <a:gd name="connsiteX20" fmla="*/ 368518 w 1007244"/>
                    <a:gd name="connsiteY20" fmla="*/ 567554 h 993006"/>
                    <a:gd name="connsiteX21" fmla="*/ 367979 w 1007244"/>
                    <a:gd name="connsiteY21" fmla="*/ 567176 h 993006"/>
                    <a:gd name="connsiteX22" fmla="*/ 232791 w 1007244"/>
                    <a:gd name="connsiteY22" fmla="*/ 844019 h 993006"/>
                    <a:gd name="connsiteX23" fmla="*/ 140359 w 1007244"/>
                    <a:gd name="connsiteY23" fmla="*/ 875797 h 993006"/>
                    <a:gd name="connsiteX24" fmla="*/ 140361 w 1007244"/>
                    <a:gd name="connsiteY24" fmla="*/ 875797 h 993006"/>
                    <a:gd name="connsiteX25" fmla="*/ 108582 w 1007244"/>
                    <a:gd name="connsiteY25" fmla="*/ 783365 h 993006"/>
                    <a:gd name="connsiteX26" fmla="*/ 264289 w 1007244"/>
                    <a:gd name="connsiteY26" fmla="*/ 464502 h 993006"/>
                    <a:gd name="connsiteX27" fmla="*/ 256572 w 1007244"/>
                    <a:gd name="connsiteY27" fmla="*/ 447588 h 993006"/>
                    <a:gd name="connsiteX28" fmla="*/ 121150 w 1007244"/>
                    <a:gd name="connsiteY28" fmla="*/ 609588 h 993006"/>
                    <a:gd name="connsiteX29" fmla="*/ 24586 w 1007244"/>
                    <a:gd name="connsiteY29" fmla="*/ 618217 h 993006"/>
                    <a:gd name="connsiteX30" fmla="*/ 15958 w 1007244"/>
                    <a:gd name="connsiteY30" fmla="*/ 521653 h 993006"/>
                    <a:gd name="connsiteX31" fmla="*/ 260455 w 1007244"/>
                    <a:gd name="connsiteY31" fmla="*/ 229172 h 993006"/>
                    <a:gd name="connsiteX32" fmla="*/ 274100 w 1007244"/>
                    <a:gd name="connsiteY32" fmla="*/ 178248 h 993006"/>
                    <a:gd name="connsiteX33" fmla="*/ 568543 w 1007244"/>
                    <a:gd name="connsiteY33" fmla="*/ 8251 h 993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007244" h="993006">
                      <a:moveTo>
                        <a:pt x="568543" y="8251"/>
                      </a:moveTo>
                      <a:lnTo>
                        <a:pt x="622395" y="22680"/>
                      </a:lnTo>
                      <a:cubicBezTo>
                        <a:pt x="750647" y="57045"/>
                        <a:pt x="826757" y="188872"/>
                        <a:pt x="792392" y="317124"/>
                      </a:cubicBezTo>
                      <a:lnTo>
                        <a:pt x="792035" y="318454"/>
                      </a:lnTo>
                      <a:lnTo>
                        <a:pt x="979757" y="506177"/>
                      </a:lnTo>
                      <a:cubicBezTo>
                        <a:pt x="1016407" y="542827"/>
                        <a:pt x="1016407" y="602248"/>
                        <a:pt x="979757" y="638898"/>
                      </a:cubicBezTo>
                      <a:lnTo>
                        <a:pt x="979757" y="638897"/>
                      </a:lnTo>
                      <a:cubicBezTo>
                        <a:pt x="943107" y="675547"/>
                        <a:pt x="883686" y="675547"/>
                        <a:pt x="847036" y="638897"/>
                      </a:cubicBezTo>
                      <a:lnTo>
                        <a:pt x="721042" y="512903"/>
                      </a:lnTo>
                      <a:lnTo>
                        <a:pt x="719880" y="514745"/>
                      </a:lnTo>
                      <a:lnTo>
                        <a:pt x="696313" y="539586"/>
                      </a:lnTo>
                      <a:lnTo>
                        <a:pt x="696313" y="921781"/>
                      </a:lnTo>
                      <a:cubicBezTo>
                        <a:pt x="696313" y="961117"/>
                        <a:pt x="664424" y="993006"/>
                        <a:pt x="625088" y="993006"/>
                      </a:cubicBezTo>
                      <a:cubicBezTo>
                        <a:pt x="585752" y="993006"/>
                        <a:pt x="553863" y="961117"/>
                        <a:pt x="553863" y="921781"/>
                      </a:cubicBezTo>
                      <a:lnTo>
                        <a:pt x="553863" y="604628"/>
                      </a:lnTo>
                      <a:lnTo>
                        <a:pt x="528374" y="603031"/>
                      </a:lnTo>
                      <a:lnTo>
                        <a:pt x="441743" y="926343"/>
                      </a:lnTo>
                      <a:cubicBezTo>
                        <a:pt x="431562" y="964338"/>
                        <a:pt x="392506" y="986887"/>
                        <a:pt x="354511" y="976706"/>
                      </a:cubicBezTo>
                      <a:cubicBezTo>
                        <a:pt x="316515" y="966525"/>
                        <a:pt x="293966" y="927470"/>
                        <a:pt x="304147" y="889474"/>
                      </a:cubicBezTo>
                      <a:lnTo>
                        <a:pt x="388387" y="575084"/>
                      </a:lnTo>
                      <a:lnTo>
                        <a:pt x="368518" y="567554"/>
                      </a:lnTo>
                      <a:lnTo>
                        <a:pt x="367979" y="567176"/>
                      </a:lnTo>
                      <a:lnTo>
                        <a:pt x="232791" y="844019"/>
                      </a:lnTo>
                      <a:cubicBezTo>
                        <a:pt x="216042" y="878319"/>
                        <a:pt x="174659" y="892547"/>
                        <a:pt x="140359" y="875797"/>
                      </a:cubicBezTo>
                      <a:lnTo>
                        <a:pt x="140361" y="875797"/>
                      </a:lnTo>
                      <a:cubicBezTo>
                        <a:pt x="106060" y="859048"/>
                        <a:pt x="91833" y="817665"/>
                        <a:pt x="108582" y="783365"/>
                      </a:cubicBezTo>
                      <a:lnTo>
                        <a:pt x="264289" y="464502"/>
                      </a:lnTo>
                      <a:lnTo>
                        <a:pt x="256572" y="447588"/>
                      </a:lnTo>
                      <a:lnTo>
                        <a:pt x="121150" y="609588"/>
                      </a:lnTo>
                      <a:cubicBezTo>
                        <a:pt x="96867" y="638636"/>
                        <a:pt x="53635" y="642499"/>
                        <a:pt x="24586" y="618217"/>
                      </a:cubicBezTo>
                      <a:cubicBezTo>
                        <a:pt x="-4462" y="593934"/>
                        <a:pt x="-8325" y="550701"/>
                        <a:pt x="15958" y="521653"/>
                      </a:cubicBezTo>
                      <a:lnTo>
                        <a:pt x="260455" y="229172"/>
                      </a:lnTo>
                      <a:lnTo>
                        <a:pt x="274100" y="178248"/>
                      </a:lnTo>
                      <a:cubicBezTo>
                        <a:pt x="308465" y="49996"/>
                        <a:pt x="440292" y="-26114"/>
                        <a:pt x="568543" y="8251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4" name="台形 43"/>
                <p:cNvSpPr/>
                <p:nvPr/>
              </p:nvSpPr>
              <p:spPr>
                <a:xfrm>
                  <a:off x="4149247" y="3533802"/>
                  <a:ext cx="144682" cy="351821"/>
                </a:xfrm>
                <a:prstGeom prst="trapezoid">
                  <a:avLst>
                    <a:gd name="adj" fmla="val 25739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0" name="フリーフォーム 39"/>
              <p:cNvSpPr/>
              <p:nvPr/>
            </p:nvSpPr>
            <p:spPr>
              <a:xfrm>
                <a:off x="7897050" y="4935494"/>
                <a:ext cx="379413" cy="189160"/>
              </a:xfrm>
              <a:custGeom>
                <a:avLst/>
                <a:gdLst>
                  <a:gd name="connsiteX0" fmla="*/ 94580 w 379413"/>
                  <a:gd name="connsiteY0" fmla="*/ 0 h 189160"/>
                  <a:gd name="connsiteX1" fmla="*/ 218158 w 379413"/>
                  <a:gd name="connsiteY1" fmla="*/ 0 h 189160"/>
                  <a:gd name="connsiteX2" fmla="*/ 252351 w 379413"/>
                  <a:gd name="connsiteY2" fmla="*/ 6903 h 189160"/>
                  <a:gd name="connsiteX3" fmla="*/ 286545 w 379413"/>
                  <a:gd name="connsiteY3" fmla="*/ 0 h 189160"/>
                  <a:gd name="connsiteX4" fmla="*/ 379413 w 379413"/>
                  <a:gd name="connsiteY4" fmla="*/ 92868 h 189160"/>
                  <a:gd name="connsiteX5" fmla="*/ 379413 w 379413"/>
                  <a:gd name="connsiteY5" fmla="*/ 96292 h 189160"/>
                  <a:gd name="connsiteX6" fmla="*/ 286545 w 379413"/>
                  <a:gd name="connsiteY6" fmla="*/ 189160 h 189160"/>
                  <a:gd name="connsiteX7" fmla="*/ 252351 w 379413"/>
                  <a:gd name="connsiteY7" fmla="*/ 182257 h 189160"/>
                  <a:gd name="connsiteX8" fmla="*/ 218158 w 379413"/>
                  <a:gd name="connsiteY8" fmla="*/ 189160 h 189160"/>
                  <a:gd name="connsiteX9" fmla="*/ 94580 w 379413"/>
                  <a:gd name="connsiteY9" fmla="*/ 189160 h 189160"/>
                  <a:gd name="connsiteX10" fmla="*/ 0 w 379413"/>
                  <a:gd name="connsiteY10" fmla="*/ 94580 h 189160"/>
                  <a:gd name="connsiteX11" fmla="*/ 94580 w 379413"/>
                  <a:gd name="connsiteY11" fmla="*/ 0 h 189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79413" h="189160">
                    <a:moveTo>
                      <a:pt x="94580" y="0"/>
                    </a:moveTo>
                    <a:lnTo>
                      <a:pt x="218158" y="0"/>
                    </a:lnTo>
                    <a:lnTo>
                      <a:pt x="252351" y="6903"/>
                    </a:lnTo>
                    <a:lnTo>
                      <a:pt x="286545" y="0"/>
                    </a:lnTo>
                    <a:cubicBezTo>
                      <a:pt x="337835" y="0"/>
                      <a:pt x="379413" y="41578"/>
                      <a:pt x="379413" y="92868"/>
                    </a:cubicBezTo>
                    <a:lnTo>
                      <a:pt x="379413" y="96292"/>
                    </a:lnTo>
                    <a:cubicBezTo>
                      <a:pt x="379413" y="147582"/>
                      <a:pt x="337835" y="189160"/>
                      <a:pt x="286545" y="189160"/>
                    </a:cubicBezTo>
                    <a:lnTo>
                      <a:pt x="252351" y="182257"/>
                    </a:lnTo>
                    <a:lnTo>
                      <a:pt x="218158" y="189160"/>
                    </a:lnTo>
                    <a:lnTo>
                      <a:pt x="94580" y="189160"/>
                    </a:lnTo>
                    <a:cubicBezTo>
                      <a:pt x="42345" y="189160"/>
                      <a:pt x="0" y="146815"/>
                      <a:pt x="0" y="94580"/>
                    </a:cubicBezTo>
                    <a:cubicBezTo>
                      <a:pt x="0" y="42345"/>
                      <a:pt x="42345" y="0"/>
                      <a:pt x="9458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1" name="アーチ 40"/>
              <p:cNvSpPr/>
              <p:nvPr/>
            </p:nvSpPr>
            <p:spPr bwMode="auto">
              <a:xfrm rot="10800000">
                <a:off x="7932298" y="5086249"/>
                <a:ext cx="151376" cy="151376"/>
              </a:xfrm>
              <a:prstGeom prst="blockArc">
                <a:avLst>
                  <a:gd name="adj1" fmla="val 12622366"/>
                  <a:gd name="adj2" fmla="val 19778713"/>
                  <a:gd name="adj3" fmla="val 19661"/>
                </a:avLst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アーチ 41"/>
              <p:cNvSpPr/>
              <p:nvPr/>
            </p:nvSpPr>
            <p:spPr bwMode="auto">
              <a:xfrm rot="10800000">
                <a:off x="8092318" y="5086249"/>
                <a:ext cx="151376" cy="151376"/>
              </a:xfrm>
              <a:prstGeom prst="blockArc">
                <a:avLst>
                  <a:gd name="adj1" fmla="val 12622366"/>
                  <a:gd name="adj2" fmla="val 19778713"/>
                  <a:gd name="adj3" fmla="val 19661"/>
                </a:avLst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テキスト ボックス 50"/>
          <p:cNvSpPr txBox="1"/>
          <p:nvPr/>
        </p:nvSpPr>
        <p:spPr>
          <a:xfrm>
            <a:off x="0" y="6483170"/>
            <a:ext cx="6858000" cy="255454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5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 smtClean="0">
                <a:solidFill>
                  <a:srgbClr val="FF0000"/>
                </a:solidFill>
              </a:rPr>
              <a:t>年内の営業は</a:t>
            </a:r>
            <a:r>
              <a:rPr lang="en-US" altLang="ja-JP" sz="8000" dirty="0" smtClean="0">
                <a:solidFill>
                  <a:srgbClr val="FF0000"/>
                </a:solidFill>
              </a:rPr>
              <a:t/>
            </a:r>
            <a:br>
              <a:rPr lang="en-US" altLang="ja-JP" sz="8000" dirty="0" smtClean="0">
                <a:solidFill>
                  <a:srgbClr val="FF0000"/>
                </a:solidFill>
              </a:rPr>
            </a:br>
            <a:r>
              <a:rPr lang="ja-JP" altLang="en-US" sz="8000" dirty="0" smtClean="0"/>
              <a:t>終了しました</a:t>
            </a:r>
            <a:endParaRPr lang="ja-JP" altLang="en-US" sz="8000" dirty="0"/>
          </a:p>
        </p:txBody>
      </p:sp>
      <p:grpSp>
        <p:nvGrpSpPr>
          <p:cNvPr id="25" name="グループ化 24"/>
          <p:cNvGrpSpPr/>
          <p:nvPr/>
        </p:nvGrpSpPr>
        <p:grpSpPr>
          <a:xfrm>
            <a:off x="2274072" y="1416390"/>
            <a:ext cx="2297092" cy="4724978"/>
            <a:chOff x="7853099" y="4935494"/>
            <a:chExt cx="467314" cy="961237"/>
          </a:xfrm>
        </p:grpSpPr>
        <p:sp>
          <p:nvSpPr>
            <p:cNvPr id="26" name="フリーフォーム 25"/>
            <p:cNvSpPr/>
            <p:nvPr/>
          </p:nvSpPr>
          <p:spPr>
            <a:xfrm rot="10800000">
              <a:off x="7853099" y="4935494"/>
              <a:ext cx="467314" cy="961237"/>
            </a:xfrm>
            <a:custGeom>
              <a:avLst/>
              <a:gdLst/>
              <a:ahLst/>
              <a:cxnLst/>
              <a:rect l="l" t="t" r="r" b="b"/>
              <a:pathLst>
                <a:path w="467314" h="961237">
                  <a:moveTo>
                    <a:pt x="235422" y="206781"/>
                  </a:moveTo>
                  <a:lnTo>
                    <a:pt x="235422" y="51386"/>
                  </a:lnTo>
                  <a:lnTo>
                    <a:pt x="235150" y="51249"/>
                  </a:lnTo>
                  <a:lnTo>
                    <a:pt x="234879" y="51386"/>
                  </a:lnTo>
                  <a:lnTo>
                    <a:pt x="234879" y="205877"/>
                  </a:lnTo>
                  <a:close/>
                  <a:moveTo>
                    <a:pt x="328783" y="961237"/>
                  </a:moveTo>
                  <a:lnTo>
                    <a:pt x="205205" y="961237"/>
                  </a:lnTo>
                  <a:lnTo>
                    <a:pt x="171012" y="954334"/>
                  </a:lnTo>
                  <a:lnTo>
                    <a:pt x="136818" y="961237"/>
                  </a:lnTo>
                  <a:cubicBezTo>
                    <a:pt x="85528" y="961237"/>
                    <a:pt x="43950" y="919659"/>
                    <a:pt x="43950" y="868369"/>
                  </a:cubicBezTo>
                  <a:lnTo>
                    <a:pt x="43950" y="864945"/>
                  </a:lnTo>
                  <a:cubicBezTo>
                    <a:pt x="43950" y="848802"/>
                    <a:pt x="48069" y="833621"/>
                    <a:pt x="56481" y="821035"/>
                  </a:cubicBezTo>
                  <a:cubicBezTo>
                    <a:pt x="50137" y="822702"/>
                    <a:pt x="43557" y="822543"/>
                    <a:pt x="37102" y="820813"/>
                  </a:cubicBezTo>
                  <a:cubicBezTo>
                    <a:pt x="8520" y="813154"/>
                    <a:pt x="-6787" y="777596"/>
                    <a:pt x="2914" y="741392"/>
                  </a:cubicBezTo>
                  <a:cubicBezTo>
                    <a:pt x="11857" y="708016"/>
                    <a:pt x="38931" y="685742"/>
                    <a:pt x="65381" y="689627"/>
                  </a:cubicBezTo>
                  <a:lnTo>
                    <a:pt x="65381" y="664045"/>
                  </a:lnTo>
                  <a:cubicBezTo>
                    <a:pt x="65381" y="636917"/>
                    <a:pt x="77805" y="612690"/>
                    <a:pt x="98058" y="597701"/>
                  </a:cubicBezTo>
                  <a:lnTo>
                    <a:pt x="60197" y="597701"/>
                  </a:lnTo>
                  <a:lnTo>
                    <a:pt x="59343" y="588692"/>
                  </a:lnTo>
                  <a:lnTo>
                    <a:pt x="53996" y="596153"/>
                  </a:lnTo>
                  <a:lnTo>
                    <a:pt x="6231" y="568576"/>
                  </a:lnTo>
                  <a:lnTo>
                    <a:pt x="72633" y="422010"/>
                  </a:lnTo>
                  <a:lnTo>
                    <a:pt x="125811" y="238919"/>
                  </a:lnTo>
                  <a:lnTo>
                    <a:pt x="141171" y="238919"/>
                  </a:lnTo>
                  <a:lnTo>
                    <a:pt x="188643" y="55800"/>
                  </a:lnTo>
                  <a:lnTo>
                    <a:pt x="143569" y="55800"/>
                  </a:lnTo>
                  <a:cubicBezTo>
                    <a:pt x="129219" y="55800"/>
                    <a:pt x="117586" y="41675"/>
                    <a:pt x="117586" y="24251"/>
                  </a:cubicBezTo>
                  <a:cubicBezTo>
                    <a:pt x="117586" y="15539"/>
                    <a:pt x="120495" y="7652"/>
                    <a:pt x="125197" y="1942"/>
                  </a:cubicBezTo>
                  <a:lnTo>
                    <a:pt x="129059" y="0"/>
                  </a:lnTo>
                  <a:lnTo>
                    <a:pt x="234782" y="0"/>
                  </a:lnTo>
                  <a:lnTo>
                    <a:pt x="235519" y="0"/>
                  </a:lnTo>
                  <a:lnTo>
                    <a:pt x="341242" y="0"/>
                  </a:lnTo>
                  <a:lnTo>
                    <a:pt x="345104" y="1942"/>
                  </a:lnTo>
                  <a:cubicBezTo>
                    <a:pt x="349806" y="7652"/>
                    <a:pt x="352715" y="15539"/>
                    <a:pt x="352715" y="24251"/>
                  </a:cubicBezTo>
                  <a:cubicBezTo>
                    <a:pt x="352715" y="41675"/>
                    <a:pt x="341082" y="55800"/>
                    <a:pt x="326732" y="55800"/>
                  </a:cubicBezTo>
                  <a:lnTo>
                    <a:pt x="281658" y="55800"/>
                  </a:lnTo>
                  <a:lnTo>
                    <a:pt x="329130" y="238919"/>
                  </a:lnTo>
                  <a:lnTo>
                    <a:pt x="344494" y="238919"/>
                  </a:lnTo>
                  <a:lnTo>
                    <a:pt x="394832" y="412230"/>
                  </a:lnTo>
                  <a:lnTo>
                    <a:pt x="465664" y="568576"/>
                  </a:lnTo>
                  <a:lnTo>
                    <a:pt x="417899" y="596153"/>
                  </a:lnTo>
                  <a:lnTo>
                    <a:pt x="411151" y="586737"/>
                  </a:lnTo>
                  <a:lnTo>
                    <a:pt x="410112" y="597701"/>
                  </a:lnTo>
                  <a:lnTo>
                    <a:pt x="369255" y="597701"/>
                  </a:lnTo>
                  <a:cubicBezTo>
                    <a:pt x="389508" y="612690"/>
                    <a:pt x="401932" y="636917"/>
                    <a:pt x="401932" y="664045"/>
                  </a:cubicBezTo>
                  <a:lnTo>
                    <a:pt x="401932" y="689628"/>
                  </a:lnTo>
                  <a:cubicBezTo>
                    <a:pt x="428382" y="685743"/>
                    <a:pt x="455457" y="708017"/>
                    <a:pt x="464400" y="741393"/>
                  </a:cubicBezTo>
                  <a:cubicBezTo>
                    <a:pt x="474101" y="777597"/>
                    <a:pt x="458794" y="813155"/>
                    <a:pt x="430212" y="820814"/>
                  </a:cubicBezTo>
                  <a:lnTo>
                    <a:pt x="409999" y="821045"/>
                  </a:lnTo>
                  <a:cubicBezTo>
                    <a:pt x="418967" y="834025"/>
                    <a:pt x="423363" y="849828"/>
                    <a:pt x="423363" y="866657"/>
                  </a:cubicBezTo>
                  <a:cubicBezTo>
                    <a:pt x="423363" y="918892"/>
                    <a:pt x="381018" y="961237"/>
                    <a:pt x="328783" y="961237"/>
                  </a:cubicBezTo>
                  <a:close/>
                </a:path>
              </a:pathLst>
            </a:custGeom>
            <a:solidFill>
              <a:schemeClr val="tx1"/>
            </a:solidFill>
            <a:ln w="762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7" name="グループ化 26"/>
            <p:cNvGrpSpPr/>
            <p:nvPr/>
          </p:nvGrpSpPr>
          <p:grpSpPr>
            <a:xfrm>
              <a:off x="7854187" y="4935494"/>
              <a:ext cx="465138" cy="961237"/>
              <a:chOff x="7854187" y="4935494"/>
              <a:chExt cx="465138" cy="961237"/>
            </a:xfrm>
          </p:grpSpPr>
          <p:grpSp>
            <p:nvGrpSpPr>
              <p:cNvPr id="28" name="グループ化 27"/>
              <p:cNvGrpSpPr/>
              <p:nvPr/>
            </p:nvGrpSpPr>
            <p:grpSpPr>
              <a:xfrm>
                <a:off x="7967698" y="5631302"/>
                <a:ext cx="235129" cy="265429"/>
                <a:chOff x="4597898" y="3863974"/>
                <a:chExt cx="235129" cy="295276"/>
              </a:xfrm>
              <a:solidFill>
                <a:srgbClr val="FFCC99"/>
              </a:solidFill>
            </p:grpSpPr>
            <p:grpSp>
              <p:nvGrpSpPr>
                <p:cNvPr id="55" name="グループ化 54"/>
                <p:cNvGrpSpPr/>
                <p:nvPr/>
              </p:nvGrpSpPr>
              <p:grpSpPr>
                <a:xfrm>
                  <a:off x="4597898" y="3863974"/>
                  <a:ext cx="117933" cy="295276"/>
                  <a:chOff x="4605293" y="3867149"/>
                  <a:chExt cx="117933" cy="298498"/>
                </a:xfrm>
                <a:grpFill/>
              </p:grpSpPr>
              <p:sp>
                <p:nvSpPr>
                  <p:cNvPr id="59" name="フリーフォーム 58"/>
                  <p:cNvSpPr/>
                  <p:nvPr/>
                </p:nvSpPr>
                <p:spPr>
                  <a:xfrm rot="10800000">
                    <a:off x="4622006" y="3867149"/>
                    <a:ext cx="100580" cy="247649"/>
                  </a:xfrm>
                  <a:custGeom>
                    <a:avLst/>
                    <a:gdLst>
                      <a:gd name="connsiteX0" fmla="*/ 94235 w 94235"/>
                      <a:gd name="connsiteY0" fmla="*/ 252412 h 252412"/>
                      <a:gd name="connsiteX1" fmla="*/ 0 w 94235"/>
                      <a:gd name="connsiteY1" fmla="*/ 252412 h 252412"/>
                      <a:gd name="connsiteX2" fmla="*/ 0 w 94235"/>
                      <a:gd name="connsiteY2" fmla="*/ 0 h 252412"/>
                      <a:gd name="connsiteX3" fmla="*/ 40748 w 94235"/>
                      <a:gd name="connsiteY3" fmla="*/ 0 h 2524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94235" h="252412">
                        <a:moveTo>
                          <a:pt x="94235" y="252412"/>
                        </a:moveTo>
                        <a:lnTo>
                          <a:pt x="0" y="252412"/>
                        </a:lnTo>
                        <a:lnTo>
                          <a:pt x="0" y="0"/>
                        </a:lnTo>
                        <a:lnTo>
                          <a:pt x="40748" y="0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0" name="フリーフォーム 59"/>
                  <p:cNvSpPr/>
                  <p:nvPr/>
                </p:nvSpPr>
                <p:spPr>
                  <a:xfrm>
                    <a:off x="4605293" y="4102895"/>
                    <a:ext cx="117933" cy="62752"/>
                  </a:xfrm>
                  <a:custGeom>
                    <a:avLst/>
                    <a:gdLst>
                      <a:gd name="connsiteX0" fmla="*/ 30361 w 137803"/>
                      <a:gd name="connsiteY0" fmla="*/ 0 h 53699"/>
                      <a:gd name="connsiteX1" fmla="*/ 126800 w 137803"/>
                      <a:gd name="connsiteY1" fmla="*/ 0 h 53699"/>
                      <a:gd name="connsiteX2" fmla="*/ 137803 w 137803"/>
                      <a:gd name="connsiteY2" fmla="*/ 4558 h 53699"/>
                      <a:gd name="connsiteX3" fmla="*/ 137803 w 137803"/>
                      <a:gd name="connsiteY3" fmla="*/ 53699 h 53699"/>
                      <a:gd name="connsiteX4" fmla="*/ 13406 w 137803"/>
                      <a:gd name="connsiteY4" fmla="*/ 53699 h 53699"/>
                      <a:gd name="connsiteX5" fmla="*/ 8893 w 137803"/>
                      <a:gd name="connsiteY5" fmla="*/ 51830 h 53699"/>
                      <a:gd name="connsiteX6" fmla="*/ 0 w 137803"/>
                      <a:gd name="connsiteY6" fmla="*/ 30361 h 53699"/>
                      <a:gd name="connsiteX7" fmla="*/ 30361 w 137803"/>
                      <a:gd name="connsiteY7" fmla="*/ 0 h 53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37803" h="53699">
                        <a:moveTo>
                          <a:pt x="30361" y="0"/>
                        </a:moveTo>
                        <a:lnTo>
                          <a:pt x="126800" y="0"/>
                        </a:lnTo>
                        <a:lnTo>
                          <a:pt x="137803" y="4558"/>
                        </a:lnTo>
                        <a:lnTo>
                          <a:pt x="137803" y="53699"/>
                        </a:lnTo>
                        <a:lnTo>
                          <a:pt x="13406" y="53699"/>
                        </a:lnTo>
                        <a:lnTo>
                          <a:pt x="8893" y="51830"/>
                        </a:lnTo>
                        <a:cubicBezTo>
                          <a:pt x="3399" y="46335"/>
                          <a:pt x="0" y="38745"/>
                          <a:pt x="0" y="30361"/>
                        </a:cubicBezTo>
                        <a:cubicBezTo>
                          <a:pt x="0" y="13593"/>
                          <a:pt x="13593" y="0"/>
                          <a:pt x="30361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56" name="グループ化 55"/>
                <p:cNvGrpSpPr/>
                <p:nvPr/>
              </p:nvGrpSpPr>
              <p:grpSpPr>
                <a:xfrm flipH="1">
                  <a:off x="4715094" y="3863974"/>
                  <a:ext cx="117933" cy="295276"/>
                  <a:chOff x="4605293" y="3867149"/>
                  <a:chExt cx="117933" cy="298498"/>
                </a:xfrm>
                <a:grpFill/>
              </p:grpSpPr>
              <p:sp>
                <p:nvSpPr>
                  <p:cNvPr id="57" name="フリーフォーム 56"/>
                  <p:cNvSpPr/>
                  <p:nvPr/>
                </p:nvSpPr>
                <p:spPr>
                  <a:xfrm rot="10800000">
                    <a:off x="4622006" y="3867149"/>
                    <a:ext cx="100580" cy="247649"/>
                  </a:xfrm>
                  <a:custGeom>
                    <a:avLst/>
                    <a:gdLst>
                      <a:gd name="connsiteX0" fmla="*/ 94235 w 94235"/>
                      <a:gd name="connsiteY0" fmla="*/ 252412 h 252412"/>
                      <a:gd name="connsiteX1" fmla="*/ 0 w 94235"/>
                      <a:gd name="connsiteY1" fmla="*/ 252412 h 252412"/>
                      <a:gd name="connsiteX2" fmla="*/ 0 w 94235"/>
                      <a:gd name="connsiteY2" fmla="*/ 0 h 252412"/>
                      <a:gd name="connsiteX3" fmla="*/ 40748 w 94235"/>
                      <a:gd name="connsiteY3" fmla="*/ 0 h 2524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94235" h="252412">
                        <a:moveTo>
                          <a:pt x="94235" y="252412"/>
                        </a:moveTo>
                        <a:lnTo>
                          <a:pt x="0" y="252412"/>
                        </a:lnTo>
                        <a:lnTo>
                          <a:pt x="0" y="0"/>
                        </a:lnTo>
                        <a:lnTo>
                          <a:pt x="40748" y="0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8" name="フリーフォーム 57"/>
                  <p:cNvSpPr/>
                  <p:nvPr/>
                </p:nvSpPr>
                <p:spPr>
                  <a:xfrm>
                    <a:off x="4605293" y="4102895"/>
                    <a:ext cx="117933" cy="62752"/>
                  </a:xfrm>
                  <a:custGeom>
                    <a:avLst/>
                    <a:gdLst>
                      <a:gd name="connsiteX0" fmla="*/ 30361 w 137803"/>
                      <a:gd name="connsiteY0" fmla="*/ 0 h 53699"/>
                      <a:gd name="connsiteX1" fmla="*/ 126800 w 137803"/>
                      <a:gd name="connsiteY1" fmla="*/ 0 h 53699"/>
                      <a:gd name="connsiteX2" fmla="*/ 137803 w 137803"/>
                      <a:gd name="connsiteY2" fmla="*/ 4558 h 53699"/>
                      <a:gd name="connsiteX3" fmla="*/ 137803 w 137803"/>
                      <a:gd name="connsiteY3" fmla="*/ 53699 h 53699"/>
                      <a:gd name="connsiteX4" fmla="*/ 13406 w 137803"/>
                      <a:gd name="connsiteY4" fmla="*/ 53699 h 53699"/>
                      <a:gd name="connsiteX5" fmla="*/ 8893 w 137803"/>
                      <a:gd name="connsiteY5" fmla="*/ 51830 h 53699"/>
                      <a:gd name="connsiteX6" fmla="*/ 0 w 137803"/>
                      <a:gd name="connsiteY6" fmla="*/ 30361 h 53699"/>
                      <a:gd name="connsiteX7" fmla="*/ 30361 w 137803"/>
                      <a:gd name="connsiteY7" fmla="*/ 0 h 53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37803" h="53699">
                        <a:moveTo>
                          <a:pt x="30361" y="0"/>
                        </a:moveTo>
                        <a:lnTo>
                          <a:pt x="126800" y="0"/>
                        </a:lnTo>
                        <a:lnTo>
                          <a:pt x="137803" y="4558"/>
                        </a:lnTo>
                        <a:lnTo>
                          <a:pt x="137803" y="53699"/>
                        </a:lnTo>
                        <a:lnTo>
                          <a:pt x="13406" y="53699"/>
                        </a:lnTo>
                        <a:lnTo>
                          <a:pt x="8893" y="51830"/>
                        </a:lnTo>
                        <a:cubicBezTo>
                          <a:pt x="3399" y="46335"/>
                          <a:pt x="0" y="38745"/>
                          <a:pt x="0" y="30361"/>
                        </a:cubicBezTo>
                        <a:cubicBezTo>
                          <a:pt x="0" y="13593"/>
                          <a:pt x="13593" y="0"/>
                          <a:pt x="30361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29" name="フリーフォーム 28"/>
              <p:cNvSpPr/>
              <p:nvPr/>
            </p:nvSpPr>
            <p:spPr>
              <a:xfrm rot="10800000" flipV="1">
                <a:off x="7900807" y="5299030"/>
                <a:ext cx="368904" cy="358782"/>
              </a:xfrm>
              <a:custGeom>
                <a:avLst/>
                <a:gdLst>
                  <a:gd name="connsiteX0" fmla="*/ 359410 w 368904"/>
                  <a:gd name="connsiteY0" fmla="*/ 0 h 358782"/>
                  <a:gd name="connsiteX1" fmla="*/ 9495 w 368904"/>
                  <a:gd name="connsiteY1" fmla="*/ 0 h 358782"/>
                  <a:gd name="connsiteX2" fmla="*/ 0 w 368904"/>
                  <a:gd name="connsiteY2" fmla="*/ 100186 h 358782"/>
                  <a:gd name="connsiteX3" fmla="*/ 75109 w 368904"/>
                  <a:gd name="connsiteY3" fmla="*/ 358782 h 358782"/>
                  <a:gd name="connsiteX4" fmla="*/ 293792 w 368904"/>
                  <a:gd name="connsiteY4" fmla="*/ 358782 h 358782"/>
                  <a:gd name="connsiteX5" fmla="*/ 368904 w 368904"/>
                  <a:gd name="connsiteY5" fmla="*/ 100175 h 358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68904" h="358782">
                    <a:moveTo>
                      <a:pt x="359410" y="0"/>
                    </a:moveTo>
                    <a:lnTo>
                      <a:pt x="9495" y="0"/>
                    </a:lnTo>
                    <a:lnTo>
                      <a:pt x="0" y="100186"/>
                    </a:lnTo>
                    <a:lnTo>
                      <a:pt x="75109" y="358782"/>
                    </a:lnTo>
                    <a:lnTo>
                      <a:pt x="293792" y="358782"/>
                    </a:lnTo>
                    <a:lnTo>
                      <a:pt x="368904" y="100175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" name="二等辺三角形 29"/>
              <p:cNvSpPr/>
              <p:nvPr/>
            </p:nvSpPr>
            <p:spPr>
              <a:xfrm rot="10800000">
                <a:off x="7975723" y="5304593"/>
                <a:ext cx="215903" cy="293687"/>
              </a:xfrm>
              <a:prstGeom prst="triangle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" name="台形 30"/>
              <p:cNvSpPr/>
              <p:nvPr/>
            </p:nvSpPr>
            <p:spPr>
              <a:xfrm rot="10800000">
                <a:off x="8044224" y="5304588"/>
                <a:ext cx="86394" cy="67473"/>
              </a:xfrm>
              <a:prstGeom prst="trapezoid">
                <a:avLst>
                  <a:gd name="adj" fmla="val 35588"/>
                </a:avLst>
              </a:prstGeom>
              <a:solidFill>
                <a:srgbClr val="C0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32" name="グループ化 31"/>
              <p:cNvGrpSpPr/>
              <p:nvPr/>
            </p:nvGrpSpPr>
            <p:grpSpPr>
              <a:xfrm>
                <a:off x="7970126" y="5304591"/>
                <a:ext cx="231026" cy="110334"/>
                <a:chOff x="4612951" y="3544885"/>
                <a:chExt cx="215709" cy="109637"/>
              </a:xfrm>
              <a:solidFill>
                <a:schemeClr val="bg1"/>
              </a:solidFill>
            </p:grpSpPr>
            <p:sp>
              <p:nvSpPr>
                <p:cNvPr id="53" name="直角三角形 52"/>
                <p:cNvSpPr/>
                <p:nvPr/>
              </p:nvSpPr>
              <p:spPr>
                <a:xfrm rot="5400000">
                  <a:off x="4612951" y="3544885"/>
                  <a:ext cx="109637" cy="109637"/>
                </a:xfrm>
                <a:prstGeom prst="rtTriangle">
                  <a:avLst/>
                </a:pr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4" name="直角三角形 53"/>
                <p:cNvSpPr/>
                <p:nvPr/>
              </p:nvSpPr>
              <p:spPr>
                <a:xfrm rot="16200000" flipH="1">
                  <a:off x="4719023" y="3544885"/>
                  <a:ext cx="109637" cy="109637"/>
                </a:xfrm>
                <a:prstGeom prst="rtTriangle">
                  <a:avLst/>
                </a:pr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3" name="フリーフォーム 32"/>
              <p:cNvSpPr/>
              <p:nvPr/>
            </p:nvSpPr>
            <p:spPr>
              <a:xfrm rot="10800000">
                <a:off x="8054547" y="5372062"/>
                <a:ext cx="64419" cy="226219"/>
              </a:xfrm>
              <a:custGeom>
                <a:avLst/>
                <a:gdLst>
                  <a:gd name="connsiteX0" fmla="*/ 46377 w 64419"/>
                  <a:gd name="connsiteY0" fmla="*/ 226219 h 226219"/>
                  <a:gd name="connsiteX1" fmla="*/ 16713 w 64419"/>
                  <a:gd name="connsiteY1" fmla="*/ 226219 h 226219"/>
                  <a:gd name="connsiteX2" fmla="*/ 0 w 64419"/>
                  <a:gd name="connsiteY2" fmla="*/ 92924 h 226219"/>
                  <a:gd name="connsiteX3" fmla="*/ 34156 w 64419"/>
                  <a:gd name="connsiteY3" fmla="*/ 0 h 226219"/>
                  <a:gd name="connsiteX4" fmla="*/ 64419 w 64419"/>
                  <a:gd name="connsiteY4" fmla="*/ 82332 h 226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419" h="226219">
                    <a:moveTo>
                      <a:pt x="46377" y="226219"/>
                    </a:moveTo>
                    <a:lnTo>
                      <a:pt x="16713" y="226219"/>
                    </a:lnTo>
                    <a:lnTo>
                      <a:pt x="0" y="92924"/>
                    </a:lnTo>
                    <a:lnTo>
                      <a:pt x="34156" y="0"/>
                    </a:lnTo>
                    <a:lnTo>
                      <a:pt x="64419" y="82332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4" name="フリーフォーム 33"/>
              <p:cNvSpPr/>
              <p:nvPr/>
            </p:nvSpPr>
            <p:spPr>
              <a:xfrm rot="10800000">
                <a:off x="7922129" y="5299032"/>
                <a:ext cx="157798" cy="299250"/>
              </a:xfrm>
              <a:custGeom>
                <a:avLst/>
                <a:gdLst>
                  <a:gd name="connsiteX0" fmla="*/ 157798 w 157798"/>
                  <a:gd name="connsiteY0" fmla="*/ 293689 h 293689"/>
                  <a:gd name="connsiteX1" fmla="*/ 50612 w 157798"/>
                  <a:gd name="connsiteY1" fmla="*/ 293689 h 293689"/>
                  <a:gd name="connsiteX2" fmla="*/ 50611 w 157798"/>
                  <a:gd name="connsiteY2" fmla="*/ 293688 h 293689"/>
                  <a:gd name="connsiteX3" fmla="*/ 104205 w 157798"/>
                  <a:gd name="connsiteY3" fmla="*/ 293688 h 293689"/>
                  <a:gd name="connsiteX4" fmla="*/ 0 w 157798"/>
                  <a:gd name="connsiteY4" fmla="*/ 10192 h 293689"/>
                  <a:gd name="connsiteX5" fmla="*/ 428 w 157798"/>
                  <a:gd name="connsiteY5" fmla="*/ 0 h 293689"/>
                  <a:gd name="connsiteX6" fmla="*/ 157798 w 157798"/>
                  <a:gd name="connsiteY6" fmla="*/ 231776 h 293689"/>
                  <a:gd name="connsiteX7" fmla="*/ 121889 w 157798"/>
                  <a:gd name="connsiteY7" fmla="*/ 231776 h 293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7798" h="293689">
                    <a:moveTo>
                      <a:pt x="157798" y="293689"/>
                    </a:moveTo>
                    <a:lnTo>
                      <a:pt x="50612" y="293689"/>
                    </a:lnTo>
                    <a:lnTo>
                      <a:pt x="50611" y="293688"/>
                    </a:lnTo>
                    <a:lnTo>
                      <a:pt x="104205" y="293688"/>
                    </a:lnTo>
                    <a:lnTo>
                      <a:pt x="0" y="10192"/>
                    </a:lnTo>
                    <a:lnTo>
                      <a:pt x="428" y="0"/>
                    </a:lnTo>
                    <a:lnTo>
                      <a:pt x="157798" y="231776"/>
                    </a:lnTo>
                    <a:lnTo>
                      <a:pt x="121889" y="231776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5" name="フリーフォーム 34"/>
              <p:cNvSpPr/>
              <p:nvPr/>
            </p:nvSpPr>
            <p:spPr>
              <a:xfrm rot="10800000" flipH="1">
                <a:off x="8087422" y="5299032"/>
                <a:ext cx="157798" cy="299250"/>
              </a:xfrm>
              <a:custGeom>
                <a:avLst/>
                <a:gdLst>
                  <a:gd name="connsiteX0" fmla="*/ 157798 w 157798"/>
                  <a:gd name="connsiteY0" fmla="*/ 293689 h 293689"/>
                  <a:gd name="connsiteX1" fmla="*/ 50612 w 157798"/>
                  <a:gd name="connsiteY1" fmla="*/ 293689 h 293689"/>
                  <a:gd name="connsiteX2" fmla="*/ 50611 w 157798"/>
                  <a:gd name="connsiteY2" fmla="*/ 293688 h 293689"/>
                  <a:gd name="connsiteX3" fmla="*/ 104205 w 157798"/>
                  <a:gd name="connsiteY3" fmla="*/ 293688 h 293689"/>
                  <a:gd name="connsiteX4" fmla="*/ 0 w 157798"/>
                  <a:gd name="connsiteY4" fmla="*/ 10192 h 293689"/>
                  <a:gd name="connsiteX5" fmla="*/ 428 w 157798"/>
                  <a:gd name="connsiteY5" fmla="*/ 0 h 293689"/>
                  <a:gd name="connsiteX6" fmla="*/ 157798 w 157798"/>
                  <a:gd name="connsiteY6" fmla="*/ 231776 h 293689"/>
                  <a:gd name="connsiteX7" fmla="*/ 121889 w 157798"/>
                  <a:gd name="connsiteY7" fmla="*/ 231776 h 293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7798" h="293689">
                    <a:moveTo>
                      <a:pt x="157798" y="293689"/>
                    </a:moveTo>
                    <a:lnTo>
                      <a:pt x="50612" y="293689"/>
                    </a:lnTo>
                    <a:lnTo>
                      <a:pt x="50611" y="293688"/>
                    </a:lnTo>
                    <a:lnTo>
                      <a:pt x="104205" y="293688"/>
                    </a:lnTo>
                    <a:lnTo>
                      <a:pt x="0" y="10192"/>
                    </a:lnTo>
                    <a:lnTo>
                      <a:pt x="428" y="0"/>
                    </a:lnTo>
                    <a:lnTo>
                      <a:pt x="157798" y="231776"/>
                    </a:lnTo>
                    <a:lnTo>
                      <a:pt x="121889" y="231776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36" name="グループ化 35"/>
              <p:cNvGrpSpPr/>
              <p:nvPr/>
            </p:nvGrpSpPr>
            <p:grpSpPr>
              <a:xfrm rot="20700000">
                <a:off x="7854187" y="5073605"/>
                <a:ext cx="107157" cy="135731"/>
                <a:chOff x="3955256" y="3219450"/>
                <a:chExt cx="107157" cy="135731"/>
              </a:xfrm>
              <a:solidFill>
                <a:srgbClr val="FFCC99"/>
              </a:solidFill>
            </p:grpSpPr>
            <p:sp>
              <p:nvSpPr>
                <p:cNvPr id="50" name="円/楕円 49"/>
                <p:cNvSpPr/>
                <p:nvPr/>
              </p:nvSpPr>
              <p:spPr>
                <a:xfrm>
                  <a:off x="3955256" y="3219450"/>
                  <a:ext cx="107157" cy="135731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2" name="円/楕円 51"/>
                <p:cNvSpPr/>
                <p:nvPr/>
              </p:nvSpPr>
              <p:spPr>
                <a:xfrm>
                  <a:off x="3975937" y="3245645"/>
                  <a:ext cx="65796" cy="83340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7" name="グループ化 36"/>
              <p:cNvGrpSpPr/>
              <p:nvPr/>
            </p:nvGrpSpPr>
            <p:grpSpPr>
              <a:xfrm rot="900000" flipH="1">
                <a:off x="8212168" y="5073606"/>
                <a:ext cx="107157" cy="135731"/>
                <a:chOff x="3955256" y="3219450"/>
                <a:chExt cx="107157" cy="135731"/>
              </a:xfrm>
              <a:solidFill>
                <a:srgbClr val="FFCC99"/>
              </a:solidFill>
            </p:grpSpPr>
            <p:sp>
              <p:nvSpPr>
                <p:cNvPr id="48" name="円/楕円 47"/>
                <p:cNvSpPr/>
                <p:nvPr/>
              </p:nvSpPr>
              <p:spPr>
                <a:xfrm>
                  <a:off x="3955256" y="3219450"/>
                  <a:ext cx="107157" cy="135731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9" name="円/楕円 48"/>
                <p:cNvSpPr/>
                <p:nvPr/>
              </p:nvSpPr>
              <p:spPr>
                <a:xfrm>
                  <a:off x="3975937" y="3245645"/>
                  <a:ext cx="65796" cy="83340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8" name="角丸四角形 37"/>
              <p:cNvSpPr/>
              <p:nvPr/>
            </p:nvSpPr>
            <p:spPr>
              <a:xfrm>
                <a:off x="7918481" y="5017255"/>
                <a:ext cx="336551" cy="302381"/>
              </a:xfrm>
              <a:prstGeom prst="roundRect">
                <a:avLst>
                  <a:gd name="adj" fmla="val 28755"/>
                </a:avLst>
              </a:prstGeom>
              <a:solidFill>
                <a:srgbClr val="FFCC99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39" name="グループ化 38"/>
              <p:cNvGrpSpPr/>
              <p:nvPr/>
            </p:nvGrpSpPr>
            <p:grpSpPr>
              <a:xfrm rot="19800000">
                <a:off x="7908212" y="5280355"/>
                <a:ext cx="182060" cy="460537"/>
                <a:chOff x="4113771" y="3533806"/>
                <a:chExt cx="231734" cy="545672"/>
              </a:xfrm>
              <a:solidFill>
                <a:srgbClr val="FFCC99"/>
              </a:solidFill>
            </p:grpSpPr>
            <p:sp>
              <p:nvSpPr>
                <p:cNvPr id="46" name="フリーフォーム 45"/>
                <p:cNvSpPr/>
                <p:nvPr/>
              </p:nvSpPr>
              <p:spPr>
                <a:xfrm rot="20700000">
                  <a:off x="4113771" y="3851020"/>
                  <a:ext cx="231734" cy="228458"/>
                </a:xfrm>
                <a:custGeom>
                  <a:avLst/>
                  <a:gdLst>
                    <a:gd name="connsiteX0" fmla="*/ 568543 w 1007244"/>
                    <a:gd name="connsiteY0" fmla="*/ 8251 h 993006"/>
                    <a:gd name="connsiteX1" fmla="*/ 622395 w 1007244"/>
                    <a:gd name="connsiteY1" fmla="*/ 22680 h 993006"/>
                    <a:gd name="connsiteX2" fmla="*/ 792392 w 1007244"/>
                    <a:gd name="connsiteY2" fmla="*/ 317124 h 993006"/>
                    <a:gd name="connsiteX3" fmla="*/ 792035 w 1007244"/>
                    <a:gd name="connsiteY3" fmla="*/ 318454 h 993006"/>
                    <a:gd name="connsiteX4" fmla="*/ 979757 w 1007244"/>
                    <a:gd name="connsiteY4" fmla="*/ 506177 h 993006"/>
                    <a:gd name="connsiteX5" fmla="*/ 979757 w 1007244"/>
                    <a:gd name="connsiteY5" fmla="*/ 638898 h 993006"/>
                    <a:gd name="connsiteX6" fmla="*/ 979757 w 1007244"/>
                    <a:gd name="connsiteY6" fmla="*/ 638897 h 993006"/>
                    <a:gd name="connsiteX7" fmla="*/ 847036 w 1007244"/>
                    <a:gd name="connsiteY7" fmla="*/ 638897 h 993006"/>
                    <a:gd name="connsiteX8" fmla="*/ 721042 w 1007244"/>
                    <a:gd name="connsiteY8" fmla="*/ 512903 h 993006"/>
                    <a:gd name="connsiteX9" fmla="*/ 719880 w 1007244"/>
                    <a:gd name="connsiteY9" fmla="*/ 514745 h 993006"/>
                    <a:gd name="connsiteX10" fmla="*/ 696313 w 1007244"/>
                    <a:gd name="connsiteY10" fmla="*/ 539586 h 993006"/>
                    <a:gd name="connsiteX11" fmla="*/ 696313 w 1007244"/>
                    <a:gd name="connsiteY11" fmla="*/ 921781 h 993006"/>
                    <a:gd name="connsiteX12" fmla="*/ 625088 w 1007244"/>
                    <a:gd name="connsiteY12" fmla="*/ 993006 h 993006"/>
                    <a:gd name="connsiteX13" fmla="*/ 553863 w 1007244"/>
                    <a:gd name="connsiteY13" fmla="*/ 921781 h 993006"/>
                    <a:gd name="connsiteX14" fmla="*/ 553863 w 1007244"/>
                    <a:gd name="connsiteY14" fmla="*/ 604628 h 993006"/>
                    <a:gd name="connsiteX15" fmla="*/ 528374 w 1007244"/>
                    <a:gd name="connsiteY15" fmla="*/ 603031 h 993006"/>
                    <a:gd name="connsiteX16" fmla="*/ 441743 w 1007244"/>
                    <a:gd name="connsiteY16" fmla="*/ 926343 h 993006"/>
                    <a:gd name="connsiteX17" fmla="*/ 354511 w 1007244"/>
                    <a:gd name="connsiteY17" fmla="*/ 976706 h 993006"/>
                    <a:gd name="connsiteX18" fmla="*/ 304147 w 1007244"/>
                    <a:gd name="connsiteY18" fmla="*/ 889474 h 993006"/>
                    <a:gd name="connsiteX19" fmla="*/ 388387 w 1007244"/>
                    <a:gd name="connsiteY19" fmla="*/ 575084 h 993006"/>
                    <a:gd name="connsiteX20" fmla="*/ 368518 w 1007244"/>
                    <a:gd name="connsiteY20" fmla="*/ 567554 h 993006"/>
                    <a:gd name="connsiteX21" fmla="*/ 367979 w 1007244"/>
                    <a:gd name="connsiteY21" fmla="*/ 567176 h 993006"/>
                    <a:gd name="connsiteX22" fmla="*/ 232791 w 1007244"/>
                    <a:gd name="connsiteY22" fmla="*/ 844019 h 993006"/>
                    <a:gd name="connsiteX23" fmla="*/ 140359 w 1007244"/>
                    <a:gd name="connsiteY23" fmla="*/ 875797 h 993006"/>
                    <a:gd name="connsiteX24" fmla="*/ 140361 w 1007244"/>
                    <a:gd name="connsiteY24" fmla="*/ 875797 h 993006"/>
                    <a:gd name="connsiteX25" fmla="*/ 108582 w 1007244"/>
                    <a:gd name="connsiteY25" fmla="*/ 783365 h 993006"/>
                    <a:gd name="connsiteX26" fmla="*/ 264289 w 1007244"/>
                    <a:gd name="connsiteY26" fmla="*/ 464502 h 993006"/>
                    <a:gd name="connsiteX27" fmla="*/ 256572 w 1007244"/>
                    <a:gd name="connsiteY27" fmla="*/ 447588 h 993006"/>
                    <a:gd name="connsiteX28" fmla="*/ 121150 w 1007244"/>
                    <a:gd name="connsiteY28" fmla="*/ 609588 h 993006"/>
                    <a:gd name="connsiteX29" fmla="*/ 24586 w 1007244"/>
                    <a:gd name="connsiteY29" fmla="*/ 618217 h 993006"/>
                    <a:gd name="connsiteX30" fmla="*/ 15958 w 1007244"/>
                    <a:gd name="connsiteY30" fmla="*/ 521653 h 993006"/>
                    <a:gd name="connsiteX31" fmla="*/ 260455 w 1007244"/>
                    <a:gd name="connsiteY31" fmla="*/ 229172 h 993006"/>
                    <a:gd name="connsiteX32" fmla="*/ 274100 w 1007244"/>
                    <a:gd name="connsiteY32" fmla="*/ 178248 h 993006"/>
                    <a:gd name="connsiteX33" fmla="*/ 568543 w 1007244"/>
                    <a:gd name="connsiteY33" fmla="*/ 8251 h 993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007244" h="993006">
                      <a:moveTo>
                        <a:pt x="568543" y="8251"/>
                      </a:moveTo>
                      <a:lnTo>
                        <a:pt x="622395" y="22680"/>
                      </a:lnTo>
                      <a:cubicBezTo>
                        <a:pt x="750647" y="57045"/>
                        <a:pt x="826757" y="188872"/>
                        <a:pt x="792392" y="317124"/>
                      </a:cubicBezTo>
                      <a:lnTo>
                        <a:pt x="792035" y="318454"/>
                      </a:lnTo>
                      <a:lnTo>
                        <a:pt x="979757" y="506177"/>
                      </a:lnTo>
                      <a:cubicBezTo>
                        <a:pt x="1016407" y="542827"/>
                        <a:pt x="1016407" y="602248"/>
                        <a:pt x="979757" y="638898"/>
                      </a:cubicBezTo>
                      <a:lnTo>
                        <a:pt x="979757" y="638897"/>
                      </a:lnTo>
                      <a:cubicBezTo>
                        <a:pt x="943107" y="675547"/>
                        <a:pt x="883686" y="675547"/>
                        <a:pt x="847036" y="638897"/>
                      </a:cubicBezTo>
                      <a:lnTo>
                        <a:pt x="721042" y="512903"/>
                      </a:lnTo>
                      <a:lnTo>
                        <a:pt x="719880" y="514745"/>
                      </a:lnTo>
                      <a:lnTo>
                        <a:pt x="696313" y="539586"/>
                      </a:lnTo>
                      <a:lnTo>
                        <a:pt x="696313" y="921781"/>
                      </a:lnTo>
                      <a:cubicBezTo>
                        <a:pt x="696313" y="961117"/>
                        <a:pt x="664424" y="993006"/>
                        <a:pt x="625088" y="993006"/>
                      </a:cubicBezTo>
                      <a:cubicBezTo>
                        <a:pt x="585752" y="993006"/>
                        <a:pt x="553863" y="961117"/>
                        <a:pt x="553863" y="921781"/>
                      </a:cubicBezTo>
                      <a:lnTo>
                        <a:pt x="553863" y="604628"/>
                      </a:lnTo>
                      <a:lnTo>
                        <a:pt x="528374" y="603031"/>
                      </a:lnTo>
                      <a:lnTo>
                        <a:pt x="441743" y="926343"/>
                      </a:lnTo>
                      <a:cubicBezTo>
                        <a:pt x="431562" y="964338"/>
                        <a:pt x="392506" y="986887"/>
                        <a:pt x="354511" y="976706"/>
                      </a:cubicBezTo>
                      <a:cubicBezTo>
                        <a:pt x="316515" y="966525"/>
                        <a:pt x="293966" y="927470"/>
                        <a:pt x="304147" y="889474"/>
                      </a:cubicBezTo>
                      <a:lnTo>
                        <a:pt x="388387" y="575084"/>
                      </a:lnTo>
                      <a:lnTo>
                        <a:pt x="368518" y="567554"/>
                      </a:lnTo>
                      <a:lnTo>
                        <a:pt x="367979" y="567176"/>
                      </a:lnTo>
                      <a:lnTo>
                        <a:pt x="232791" y="844019"/>
                      </a:lnTo>
                      <a:cubicBezTo>
                        <a:pt x="216042" y="878319"/>
                        <a:pt x="174659" y="892547"/>
                        <a:pt x="140359" y="875797"/>
                      </a:cubicBezTo>
                      <a:lnTo>
                        <a:pt x="140361" y="875797"/>
                      </a:lnTo>
                      <a:cubicBezTo>
                        <a:pt x="106060" y="859048"/>
                        <a:pt x="91833" y="817665"/>
                        <a:pt x="108582" y="783365"/>
                      </a:cubicBezTo>
                      <a:lnTo>
                        <a:pt x="264289" y="464502"/>
                      </a:lnTo>
                      <a:lnTo>
                        <a:pt x="256572" y="447588"/>
                      </a:lnTo>
                      <a:lnTo>
                        <a:pt x="121150" y="609588"/>
                      </a:lnTo>
                      <a:cubicBezTo>
                        <a:pt x="96867" y="638636"/>
                        <a:pt x="53635" y="642499"/>
                        <a:pt x="24586" y="618217"/>
                      </a:cubicBezTo>
                      <a:cubicBezTo>
                        <a:pt x="-4462" y="593934"/>
                        <a:pt x="-8325" y="550701"/>
                        <a:pt x="15958" y="521653"/>
                      </a:cubicBezTo>
                      <a:lnTo>
                        <a:pt x="260455" y="229172"/>
                      </a:lnTo>
                      <a:lnTo>
                        <a:pt x="274100" y="178248"/>
                      </a:lnTo>
                      <a:cubicBezTo>
                        <a:pt x="308465" y="49996"/>
                        <a:pt x="440292" y="-26114"/>
                        <a:pt x="568543" y="8251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7" name="台形 46"/>
                <p:cNvSpPr/>
                <p:nvPr/>
              </p:nvSpPr>
              <p:spPr>
                <a:xfrm>
                  <a:off x="4149249" y="3533806"/>
                  <a:ext cx="144682" cy="351821"/>
                </a:xfrm>
                <a:prstGeom prst="trapezoid">
                  <a:avLst>
                    <a:gd name="adj" fmla="val 25739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0" name="グループ化 39"/>
              <p:cNvGrpSpPr/>
              <p:nvPr/>
            </p:nvGrpSpPr>
            <p:grpSpPr>
              <a:xfrm rot="1800000" flipH="1">
                <a:off x="8078658" y="5280355"/>
                <a:ext cx="182060" cy="460541"/>
                <a:chOff x="4113771" y="3533802"/>
                <a:chExt cx="231734" cy="545676"/>
              </a:xfrm>
              <a:solidFill>
                <a:srgbClr val="FFCC99"/>
              </a:solidFill>
            </p:grpSpPr>
            <p:sp>
              <p:nvSpPr>
                <p:cNvPr id="44" name="フリーフォーム 43"/>
                <p:cNvSpPr/>
                <p:nvPr/>
              </p:nvSpPr>
              <p:spPr>
                <a:xfrm rot="20700000">
                  <a:off x="4113771" y="3851020"/>
                  <a:ext cx="231734" cy="228458"/>
                </a:xfrm>
                <a:custGeom>
                  <a:avLst/>
                  <a:gdLst>
                    <a:gd name="connsiteX0" fmla="*/ 568543 w 1007244"/>
                    <a:gd name="connsiteY0" fmla="*/ 8251 h 993006"/>
                    <a:gd name="connsiteX1" fmla="*/ 622395 w 1007244"/>
                    <a:gd name="connsiteY1" fmla="*/ 22680 h 993006"/>
                    <a:gd name="connsiteX2" fmla="*/ 792392 w 1007244"/>
                    <a:gd name="connsiteY2" fmla="*/ 317124 h 993006"/>
                    <a:gd name="connsiteX3" fmla="*/ 792035 w 1007244"/>
                    <a:gd name="connsiteY3" fmla="*/ 318454 h 993006"/>
                    <a:gd name="connsiteX4" fmla="*/ 979757 w 1007244"/>
                    <a:gd name="connsiteY4" fmla="*/ 506177 h 993006"/>
                    <a:gd name="connsiteX5" fmla="*/ 979757 w 1007244"/>
                    <a:gd name="connsiteY5" fmla="*/ 638898 h 993006"/>
                    <a:gd name="connsiteX6" fmla="*/ 979757 w 1007244"/>
                    <a:gd name="connsiteY6" fmla="*/ 638897 h 993006"/>
                    <a:gd name="connsiteX7" fmla="*/ 847036 w 1007244"/>
                    <a:gd name="connsiteY7" fmla="*/ 638897 h 993006"/>
                    <a:gd name="connsiteX8" fmla="*/ 721042 w 1007244"/>
                    <a:gd name="connsiteY8" fmla="*/ 512903 h 993006"/>
                    <a:gd name="connsiteX9" fmla="*/ 719880 w 1007244"/>
                    <a:gd name="connsiteY9" fmla="*/ 514745 h 993006"/>
                    <a:gd name="connsiteX10" fmla="*/ 696313 w 1007244"/>
                    <a:gd name="connsiteY10" fmla="*/ 539586 h 993006"/>
                    <a:gd name="connsiteX11" fmla="*/ 696313 w 1007244"/>
                    <a:gd name="connsiteY11" fmla="*/ 921781 h 993006"/>
                    <a:gd name="connsiteX12" fmla="*/ 625088 w 1007244"/>
                    <a:gd name="connsiteY12" fmla="*/ 993006 h 993006"/>
                    <a:gd name="connsiteX13" fmla="*/ 553863 w 1007244"/>
                    <a:gd name="connsiteY13" fmla="*/ 921781 h 993006"/>
                    <a:gd name="connsiteX14" fmla="*/ 553863 w 1007244"/>
                    <a:gd name="connsiteY14" fmla="*/ 604628 h 993006"/>
                    <a:gd name="connsiteX15" fmla="*/ 528374 w 1007244"/>
                    <a:gd name="connsiteY15" fmla="*/ 603031 h 993006"/>
                    <a:gd name="connsiteX16" fmla="*/ 441743 w 1007244"/>
                    <a:gd name="connsiteY16" fmla="*/ 926343 h 993006"/>
                    <a:gd name="connsiteX17" fmla="*/ 354511 w 1007244"/>
                    <a:gd name="connsiteY17" fmla="*/ 976706 h 993006"/>
                    <a:gd name="connsiteX18" fmla="*/ 304147 w 1007244"/>
                    <a:gd name="connsiteY18" fmla="*/ 889474 h 993006"/>
                    <a:gd name="connsiteX19" fmla="*/ 388387 w 1007244"/>
                    <a:gd name="connsiteY19" fmla="*/ 575084 h 993006"/>
                    <a:gd name="connsiteX20" fmla="*/ 368518 w 1007244"/>
                    <a:gd name="connsiteY20" fmla="*/ 567554 h 993006"/>
                    <a:gd name="connsiteX21" fmla="*/ 367979 w 1007244"/>
                    <a:gd name="connsiteY21" fmla="*/ 567176 h 993006"/>
                    <a:gd name="connsiteX22" fmla="*/ 232791 w 1007244"/>
                    <a:gd name="connsiteY22" fmla="*/ 844019 h 993006"/>
                    <a:gd name="connsiteX23" fmla="*/ 140359 w 1007244"/>
                    <a:gd name="connsiteY23" fmla="*/ 875797 h 993006"/>
                    <a:gd name="connsiteX24" fmla="*/ 140361 w 1007244"/>
                    <a:gd name="connsiteY24" fmla="*/ 875797 h 993006"/>
                    <a:gd name="connsiteX25" fmla="*/ 108582 w 1007244"/>
                    <a:gd name="connsiteY25" fmla="*/ 783365 h 993006"/>
                    <a:gd name="connsiteX26" fmla="*/ 264289 w 1007244"/>
                    <a:gd name="connsiteY26" fmla="*/ 464502 h 993006"/>
                    <a:gd name="connsiteX27" fmla="*/ 256572 w 1007244"/>
                    <a:gd name="connsiteY27" fmla="*/ 447588 h 993006"/>
                    <a:gd name="connsiteX28" fmla="*/ 121150 w 1007244"/>
                    <a:gd name="connsiteY28" fmla="*/ 609588 h 993006"/>
                    <a:gd name="connsiteX29" fmla="*/ 24586 w 1007244"/>
                    <a:gd name="connsiteY29" fmla="*/ 618217 h 993006"/>
                    <a:gd name="connsiteX30" fmla="*/ 15958 w 1007244"/>
                    <a:gd name="connsiteY30" fmla="*/ 521653 h 993006"/>
                    <a:gd name="connsiteX31" fmla="*/ 260455 w 1007244"/>
                    <a:gd name="connsiteY31" fmla="*/ 229172 h 993006"/>
                    <a:gd name="connsiteX32" fmla="*/ 274100 w 1007244"/>
                    <a:gd name="connsiteY32" fmla="*/ 178248 h 993006"/>
                    <a:gd name="connsiteX33" fmla="*/ 568543 w 1007244"/>
                    <a:gd name="connsiteY33" fmla="*/ 8251 h 993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007244" h="993006">
                      <a:moveTo>
                        <a:pt x="568543" y="8251"/>
                      </a:moveTo>
                      <a:lnTo>
                        <a:pt x="622395" y="22680"/>
                      </a:lnTo>
                      <a:cubicBezTo>
                        <a:pt x="750647" y="57045"/>
                        <a:pt x="826757" y="188872"/>
                        <a:pt x="792392" y="317124"/>
                      </a:cubicBezTo>
                      <a:lnTo>
                        <a:pt x="792035" y="318454"/>
                      </a:lnTo>
                      <a:lnTo>
                        <a:pt x="979757" y="506177"/>
                      </a:lnTo>
                      <a:cubicBezTo>
                        <a:pt x="1016407" y="542827"/>
                        <a:pt x="1016407" y="602248"/>
                        <a:pt x="979757" y="638898"/>
                      </a:cubicBezTo>
                      <a:lnTo>
                        <a:pt x="979757" y="638897"/>
                      </a:lnTo>
                      <a:cubicBezTo>
                        <a:pt x="943107" y="675547"/>
                        <a:pt x="883686" y="675547"/>
                        <a:pt x="847036" y="638897"/>
                      </a:cubicBezTo>
                      <a:lnTo>
                        <a:pt x="721042" y="512903"/>
                      </a:lnTo>
                      <a:lnTo>
                        <a:pt x="719880" y="514745"/>
                      </a:lnTo>
                      <a:lnTo>
                        <a:pt x="696313" y="539586"/>
                      </a:lnTo>
                      <a:lnTo>
                        <a:pt x="696313" y="921781"/>
                      </a:lnTo>
                      <a:cubicBezTo>
                        <a:pt x="696313" y="961117"/>
                        <a:pt x="664424" y="993006"/>
                        <a:pt x="625088" y="993006"/>
                      </a:cubicBezTo>
                      <a:cubicBezTo>
                        <a:pt x="585752" y="993006"/>
                        <a:pt x="553863" y="961117"/>
                        <a:pt x="553863" y="921781"/>
                      </a:cubicBezTo>
                      <a:lnTo>
                        <a:pt x="553863" y="604628"/>
                      </a:lnTo>
                      <a:lnTo>
                        <a:pt x="528374" y="603031"/>
                      </a:lnTo>
                      <a:lnTo>
                        <a:pt x="441743" y="926343"/>
                      </a:lnTo>
                      <a:cubicBezTo>
                        <a:pt x="431562" y="964338"/>
                        <a:pt x="392506" y="986887"/>
                        <a:pt x="354511" y="976706"/>
                      </a:cubicBezTo>
                      <a:cubicBezTo>
                        <a:pt x="316515" y="966525"/>
                        <a:pt x="293966" y="927470"/>
                        <a:pt x="304147" y="889474"/>
                      </a:cubicBezTo>
                      <a:lnTo>
                        <a:pt x="388387" y="575084"/>
                      </a:lnTo>
                      <a:lnTo>
                        <a:pt x="368518" y="567554"/>
                      </a:lnTo>
                      <a:lnTo>
                        <a:pt x="367979" y="567176"/>
                      </a:lnTo>
                      <a:lnTo>
                        <a:pt x="232791" y="844019"/>
                      </a:lnTo>
                      <a:cubicBezTo>
                        <a:pt x="216042" y="878319"/>
                        <a:pt x="174659" y="892547"/>
                        <a:pt x="140359" y="875797"/>
                      </a:cubicBezTo>
                      <a:lnTo>
                        <a:pt x="140361" y="875797"/>
                      </a:lnTo>
                      <a:cubicBezTo>
                        <a:pt x="106060" y="859048"/>
                        <a:pt x="91833" y="817665"/>
                        <a:pt x="108582" y="783365"/>
                      </a:cubicBezTo>
                      <a:lnTo>
                        <a:pt x="264289" y="464502"/>
                      </a:lnTo>
                      <a:lnTo>
                        <a:pt x="256572" y="447588"/>
                      </a:lnTo>
                      <a:lnTo>
                        <a:pt x="121150" y="609588"/>
                      </a:lnTo>
                      <a:cubicBezTo>
                        <a:pt x="96867" y="638636"/>
                        <a:pt x="53635" y="642499"/>
                        <a:pt x="24586" y="618217"/>
                      </a:cubicBezTo>
                      <a:cubicBezTo>
                        <a:pt x="-4462" y="593934"/>
                        <a:pt x="-8325" y="550701"/>
                        <a:pt x="15958" y="521653"/>
                      </a:cubicBezTo>
                      <a:lnTo>
                        <a:pt x="260455" y="229172"/>
                      </a:lnTo>
                      <a:lnTo>
                        <a:pt x="274100" y="178248"/>
                      </a:lnTo>
                      <a:cubicBezTo>
                        <a:pt x="308465" y="49996"/>
                        <a:pt x="440292" y="-26114"/>
                        <a:pt x="568543" y="8251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5" name="台形 44"/>
                <p:cNvSpPr/>
                <p:nvPr/>
              </p:nvSpPr>
              <p:spPr>
                <a:xfrm>
                  <a:off x="4149247" y="3533802"/>
                  <a:ext cx="144682" cy="351821"/>
                </a:xfrm>
                <a:prstGeom prst="trapezoid">
                  <a:avLst>
                    <a:gd name="adj" fmla="val 25739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1" name="フリーフォーム 40"/>
              <p:cNvSpPr/>
              <p:nvPr/>
            </p:nvSpPr>
            <p:spPr>
              <a:xfrm>
                <a:off x="7897050" y="4935494"/>
                <a:ext cx="379413" cy="189160"/>
              </a:xfrm>
              <a:custGeom>
                <a:avLst/>
                <a:gdLst>
                  <a:gd name="connsiteX0" fmla="*/ 94580 w 379413"/>
                  <a:gd name="connsiteY0" fmla="*/ 0 h 189160"/>
                  <a:gd name="connsiteX1" fmla="*/ 218158 w 379413"/>
                  <a:gd name="connsiteY1" fmla="*/ 0 h 189160"/>
                  <a:gd name="connsiteX2" fmla="*/ 252351 w 379413"/>
                  <a:gd name="connsiteY2" fmla="*/ 6903 h 189160"/>
                  <a:gd name="connsiteX3" fmla="*/ 286545 w 379413"/>
                  <a:gd name="connsiteY3" fmla="*/ 0 h 189160"/>
                  <a:gd name="connsiteX4" fmla="*/ 379413 w 379413"/>
                  <a:gd name="connsiteY4" fmla="*/ 92868 h 189160"/>
                  <a:gd name="connsiteX5" fmla="*/ 379413 w 379413"/>
                  <a:gd name="connsiteY5" fmla="*/ 96292 h 189160"/>
                  <a:gd name="connsiteX6" fmla="*/ 286545 w 379413"/>
                  <a:gd name="connsiteY6" fmla="*/ 189160 h 189160"/>
                  <a:gd name="connsiteX7" fmla="*/ 252351 w 379413"/>
                  <a:gd name="connsiteY7" fmla="*/ 182257 h 189160"/>
                  <a:gd name="connsiteX8" fmla="*/ 218158 w 379413"/>
                  <a:gd name="connsiteY8" fmla="*/ 189160 h 189160"/>
                  <a:gd name="connsiteX9" fmla="*/ 94580 w 379413"/>
                  <a:gd name="connsiteY9" fmla="*/ 189160 h 189160"/>
                  <a:gd name="connsiteX10" fmla="*/ 0 w 379413"/>
                  <a:gd name="connsiteY10" fmla="*/ 94580 h 189160"/>
                  <a:gd name="connsiteX11" fmla="*/ 94580 w 379413"/>
                  <a:gd name="connsiteY11" fmla="*/ 0 h 189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79413" h="189160">
                    <a:moveTo>
                      <a:pt x="94580" y="0"/>
                    </a:moveTo>
                    <a:lnTo>
                      <a:pt x="218158" y="0"/>
                    </a:lnTo>
                    <a:lnTo>
                      <a:pt x="252351" y="6903"/>
                    </a:lnTo>
                    <a:lnTo>
                      <a:pt x="286545" y="0"/>
                    </a:lnTo>
                    <a:cubicBezTo>
                      <a:pt x="337835" y="0"/>
                      <a:pt x="379413" y="41578"/>
                      <a:pt x="379413" y="92868"/>
                    </a:cubicBezTo>
                    <a:lnTo>
                      <a:pt x="379413" y="96292"/>
                    </a:lnTo>
                    <a:cubicBezTo>
                      <a:pt x="379413" y="147582"/>
                      <a:pt x="337835" y="189160"/>
                      <a:pt x="286545" y="189160"/>
                    </a:cubicBezTo>
                    <a:lnTo>
                      <a:pt x="252351" y="182257"/>
                    </a:lnTo>
                    <a:lnTo>
                      <a:pt x="218158" y="189160"/>
                    </a:lnTo>
                    <a:lnTo>
                      <a:pt x="94580" y="189160"/>
                    </a:lnTo>
                    <a:cubicBezTo>
                      <a:pt x="42345" y="189160"/>
                      <a:pt x="0" y="146815"/>
                      <a:pt x="0" y="94580"/>
                    </a:cubicBezTo>
                    <a:cubicBezTo>
                      <a:pt x="0" y="42345"/>
                      <a:pt x="42345" y="0"/>
                      <a:pt x="9458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2" name="アーチ 41"/>
              <p:cNvSpPr/>
              <p:nvPr/>
            </p:nvSpPr>
            <p:spPr bwMode="auto">
              <a:xfrm rot="10800000">
                <a:off x="7932298" y="5086249"/>
                <a:ext cx="151376" cy="151376"/>
              </a:xfrm>
              <a:prstGeom prst="blockArc">
                <a:avLst>
                  <a:gd name="adj1" fmla="val 12622366"/>
                  <a:gd name="adj2" fmla="val 19778713"/>
                  <a:gd name="adj3" fmla="val 19661"/>
                </a:avLst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アーチ 42"/>
              <p:cNvSpPr/>
              <p:nvPr/>
            </p:nvSpPr>
            <p:spPr bwMode="auto">
              <a:xfrm rot="10800000">
                <a:off x="8092318" y="5086249"/>
                <a:ext cx="151376" cy="151376"/>
              </a:xfrm>
              <a:prstGeom prst="blockArc">
                <a:avLst>
                  <a:gd name="adj1" fmla="val 12622366"/>
                  <a:gd name="adj2" fmla="val 19778713"/>
                  <a:gd name="adj3" fmla="val 19661"/>
                </a:avLst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3649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テキスト ボックス 42"/>
          <p:cNvSpPr txBox="1"/>
          <p:nvPr/>
        </p:nvSpPr>
        <p:spPr>
          <a:xfrm>
            <a:off x="-46259" y="587515"/>
            <a:ext cx="6904259" cy="212365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6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毎度ありがとう</a:t>
            </a:r>
            <a:endParaRPr lang="en-US" altLang="ja-JP" sz="66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6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ございます</a:t>
            </a:r>
            <a:endParaRPr lang="en-US" altLang="ja-JP" sz="66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0" y="6898955"/>
            <a:ext cx="6858000" cy="255454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5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 smtClean="0">
                <a:solidFill>
                  <a:srgbClr val="FF0000"/>
                </a:solidFill>
              </a:rPr>
              <a:t>年内の営業は</a:t>
            </a:r>
            <a:r>
              <a:rPr lang="en-US" altLang="ja-JP" sz="8000" dirty="0" smtClean="0">
                <a:solidFill>
                  <a:srgbClr val="FF0000"/>
                </a:solidFill>
              </a:rPr>
              <a:t/>
            </a:r>
            <a:br>
              <a:rPr lang="en-US" altLang="ja-JP" sz="8000" dirty="0" smtClean="0">
                <a:solidFill>
                  <a:srgbClr val="FF0000"/>
                </a:solidFill>
              </a:rPr>
            </a:br>
            <a:r>
              <a:rPr lang="ja-JP" altLang="en-US" sz="8000" dirty="0" smtClean="0"/>
              <a:t>終了しました</a:t>
            </a:r>
            <a:endParaRPr lang="ja-JP" altLang="en-US" sz="8000" dirty="0"/>
          </a:p>
        </p:txBody>
      </p:sp>
      <p:grpSp>
        <p:nvGrpSpPr>
          <p:cNvPr id="26" name="グループ化 25"/>
          <p:cNvGrpSpPr/>
          <p:nvPr/>
        </p:nvGrpSpPr>
        <p:grpSpPr>
          <a:xfrm>
            <a:off x="2425636" y="2600209"/>
            <a:ext cx="1993964" cy="4101462"/>
            <a:chOff x="7853099" y="4935494"/>
            <a:chExt cx="467314" cy="961237"/>
          </a:xfrm>
        </p:grpSpPr>
        <p:sp>
          <p:nvSpPr>
            <p:cNvPr id="27" name="フリーフォーム 26"/>
            <p:cNvSpPr/>
            <p:nvPr/>
          </p:nvSpPr>
          <p:spPr>
            <a:xfrm rot="10800000">
              <a:off x="7853099" y="4935494"/>
              <a:ext cx="467314" cy="961237"/>
            </a:xfrm>
            <a:custGeom>
              <a:avLst/>
              <a:gdLst/>
              <a:ahLst/>
              <a:cxnLst/>
              <a:rect l="l" t="t" r="r" b="b"/>
              <a:pathLst>
                <a:path w="467314" h="961237">
                  <a:moveTo>
                    <a:pt x="235422" y="206781"/>
                  </a:moveTo>
                  <a:lnTo>
                    <a:pt x="235422" y="51386"/>
                  </a:lnTo>
                  <a:lnTo>
                    <a:pt x="235150" y="51249"/>
                  </a:lnTo>
                  <a:lnTo>
                    <a:pt x="234879" y="51386"/>
                  </a:lnTo>
                  <a:lnTo>
                    <a:pt x="234879" y="205877"/>
                  </a:lnTo>
                  <a:close/>
                  <a:moveTo>
                    <a:pt x="328783" y="961237"/>
                  </a:moveTo>
                  <a:lnTo>
                    <a:pt x="205205" y="961237"/>
                  </a:lnTo>
                  <a:lnTo>
                    <a:pt x="171012" y="954334"/>
                  </a:lnTo>
                  <a:lnTo>
                    <a:pt x="136818" y="961237"/>
                  </a:lnTo>
                  <a:cubicBezTo>
                    <a:pt x="85528" y="961237"/>
                    <a:pt x="43950" y="919659"/>
                    <a:pt x="43950" y="868369"/>
                  </a:cubicBezTo>
                  <a:lnTo>
                    <a:pt x="43950" y="864945"/>
                  </a:lnTo>
                  <a:cubicBezTo>
                    <a:pt x="43950" y="848802"/>
                    <a:pt x="48069" y="833621"/>
                    <a:pt x="56481" y="821035"/>
                  </a:cubicBezTo>
                  <a:cubicBezTo>
                    <a:pt x="50137" y="822702"/>
                    <a:pt x="43557" y="822543"/>
                    <a:pt x="37102" y="820813"/>
                  </a:cubicBezTo>
                  <a:cubicBezTo>
                    <a:pt x="8520" y="813154"/>
                    <a:pt x="-6787" y="777596"/>
                    <a:pt x="2914" y="741392"/>
                  </a:cubicBezTo>
                  <a:cubicBezTo>
                    <a:pt x="11857" y="708016"/>
                    <a:pt x="38931" y="685742"/>
                    <a:pt x="65381" y="689627"/>
                  </a:cubicBezTo>
                  <a:lnTo>
                    <a:pt x="65381" y="664045"/>
                  </a:lnTo>
                  <a:cubicBezTo>
                    <a:pt x="65381" y="636917"/>
                    <a:pt x="77805" y="612690"/>
                    <a:pt x="98058" y="597701"/>
                  </a:cubicBezTo>
                  <a:lnTo>
                    <a:pt x="60197" y="597701"/>
                  </a:lnTo>
                  <a:lnTo>
                    <a:pt x="59343" y="588692"/>
                  </a:lnTo>
                  <a:lnTo>
                    <a:pt x="53996" y="596153"/>
                  </a:lnTo>
                  <a:lnTo>
                    <a:pt x="6231" y="568576"/>
                  </a:lnTo>
                  <a:lnTo>
                    <a:pt x="72633" y="422010"/>
                  </a:lnTo>
                  <a:lnTo>
                    <a:pt x="125811" y="238919"/>
                  </a:lnTo>
                  <a:lnTo>
                    <a:pt x="141171" y="238919"/>
                  </a:lnTo>
                  <a:lnTo>
                    <a:pt x="188643" y="55800"/>
                  </a:lnTo>
                  <a:lnTo>
                    <a:pt x="143569" y="55800"/>
                  </a:lnTo>
                  <a:cubicBezTo>
                    <a:pt x="129219" y="55800"/>
                    <a:pt x="117586" y="41675"/>
                    <a:pt x="117586" y="24251"/>
                  </a:cubicBezTo>
                  <a:cubicBezTo>
                    <a:pt x="117586" y="15539"/>
                    <a:pt x="120495" y="7652"/>
                    <a:pt x="125197" y="1942"/>
                  </a:cubicBezTo>
                  <a:lnTo>
                    <a:pt x="129059" y="0"/>
                  </a:lnTo>
                  <a:lnTo>
                    <a:pt x="234782" y="0"/>
                  </a:lnTo>
                  <a:lnTo>
                    <a:pt x="235519" y="0"/>
                  </a:lnTo>
                  <a:lnTo>
                    <a:pt x="341242" y="0"/>
                  </a:lnTo>
                  <a:lnTo>
                    <a:pt x="345104" y="1942"/>
                  </a:lnTo>
                  <a:cubicBezTo>
                    <a:pt x="349806" y="7652"/>
                    <a:pt x="352715" y="15539"/>
                    <a:pt x="352715" y="24251"/>
                  </a:cubicBezTo>
                  <a:cubicBezTo>
                    <a:pt x="352715" y="41675"/>
                    <a:pt x="341082" y="55800"/>
                    <a:pt x="326732" y="55800"/>
                  </a:cubicBezTo>
                  <a:lnTo>
                    <a:pt x="281658" y="55800"/>
                  </a:lnTo>
                  <a:lnTo>
                    <a:pt x="329130" y="238919"/>
                  </a:lnTo>
                  <a:lnTo>
                    <a:pt x="344494" y="238919"/>
                  </a:lnTo>
                  <a:lnTo>
                    <a:pt x="394832" y="412230"/>
                  </a:lnTo>
                  <a:lnTo>
                    <a:pt x="465664" y="568576"/>
                  </a:lnTo>
                  <a:lnTo>
                    <a:pt x="417899" y="596153"/>
                  </a:lnTo>
                  <a:lnTo>
                    <a:pt x="411151" y="586737"/>
                  </a:lnTo>
                  <a:lnTo>
                    <a:pt x="410112" y="597701"/>
                  </a:lnTo>
                  <a:lnTo>
                    <a:pt x="369255" y="597701"/>
                  </a:lnTo>
                  <a:cubicBezTo>
                    <a:pt x="389508" y="612690"/>
                    <a:pt x="401932" y="636917"/>
                    <a:pt x="401932" y="664045"/>
                  </a:cubicBezTo>
                  <a:lnTo>
                    <a:pt x="401932" y="689628"/>
                  </a:lnTo>
                  <a:cubicBezTo>
                    <a:pt x="428382" y="685743"/>
                    <a:pt x="455457" y="708017"/>
                    <a:pt x="464400" y="741393"/>
                  </a:cubicBezTo>
                  <a:cubicBezTo>
                    <a:pt x="474101" y="777597"/>
                    <a:pt x="458794" y="813155"/>
                    <a:pt x="430212" y="820814"/>
                  </a:cubicBezTo>
                  <a:lnTo>
                    <a:pt x="409999" y="821045"/>
                  </a:lnTo>
                  <a:cubicBezTo>
                    <a:pt x="418967" y="834025"/>
                    <a:pt x="423363" y="849828"/>
                    <a:pt x="423363" y="866657"/>
                  </a:cubicBezTo>
                  <a:cubicBezTo>
                    <a:pt x="423363" y="918892"/>
                    <a:pt x="381018" y="961237"/>
                    <a:pt x="328783" y="961237"/>
                  </a:cubicBezTo>
                  <a:close/>
                </a:path>
              </a:pathLst>
            </a:custGeom>
            <a:solidFill>
              <a:schemeClr val="tx1"/>
            </a:solidFill>
            <a:ln w="762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8" name="グループ化 27"/>
            <p:cNvGrpSpPr/>
            <p:nvPr/>
          </p:nvGrpSpPr>
          <p:grpSpPr>
            <a:xfrm>
              <a:off x="7854187" y="4935494"/>
              <a:ext cx="465138" cy="961237"/>
              <a:chOff x="7854187" y="4935494"/>
              <a:chExt cx="465138" cy="961237"/>
            </a:xfrm>
          </p:grpSpPr>
          <p:grpSp>
            <p:nvGrpSpPr>
              <p:cNvPr id="29" name="グループ化 28"/>
              <p:cNvGrpSpPr/>
              <p:nvPr/>
            </p:nvGrpSpPr>
            <p:grpSpPr>
              <a:xfrm>
                <a:off x="7967698" y="5631302"/>
                <a:ext cx="235129" cy="265429"/>
                <a:chOff x="4597898" y="3863974"/>
                <a:chExt cx="235129" cy="295276"/>
              </a:xfrm>
              <a:solidFill>
                <a:srgbClr val="FFCC99"/>
              </a:solidFill>
            </p:grpSpPr>
            <p:grpSp>
              <p:nvGrpSpPr>
                <p:cNvPr id="57" name="グループ化 56"/>
                <p:cNvGrpSpPr/>
                <p:nvPr/>
              </p:nvGrpSpPr>
              <p:grpSpPr>
                <a:xfrm>
                  <a:off x="4597898" y="3863974"/>
                  <a:ext cx="117933" cy="295276"/>
                  <a:chOff x="4605293" y="3867149"/>
                  <a:chExt cx="117933" cy="298498"/>
                </a:xfrm>
                <a:grpFill/>
              </p:grpSpPr>
              <p:sp>
                <p:nvSpPr>
                  <p:cNvPr id="61" name="フリーフォーム 60"/>
                  <p:cNvSpPr/>
                  <p:nvPr/>
                </p:nvSpPr>
                <p:spPr>
                  <a:xfrm rot="10800000">
                    <a:off x="4622006" y="3867149"/>
                    <a:ext cx="100580" cy="247649"/>
                  </a:xfrm>
                  <a:custGeom>
                    <a:avLst/>
                    <a:gdLst>
                      <a:gd name="connsiteX0" fmla="*/ 94235 w 94235"/>
                      <a:gd name="connsiteY0" fmla="*/ 252412 h 252412"/>
                      <a:gd name="connsiteX1" fmla="*/ 0 w 94235"/>
                      <a:gd name="connsiteY1" fmla="*/ 252412 h 252412"/>
                      <a:gd name="connsiteX2" fmla="*/ 0 w 94235"/>
                      <a:gd name="connsiteY2" fmla="*/ 0 h 252412"/>
                      <a:gd name="connsiteX3" fmla="*/ 40748 w 94235"/>
                      <a:gd name="connsiteY3" fmla="*/ 0 h 2524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94235" h="252412">
                        <a:moveTo>
                          <a:pt x="94235" y="252412"/>
                        </a:moveTo>
                        <a:lnTo>
                          <a:pt x="0" y="252412"/>
                        </a:lnTo>
                        <a:lnTo>
                          <a:pt x="0" y="0"/>
                        </a:lnTo>
                        <a:lnTo>
                          <a:pt x="40748" y="0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2" name="フリーフォーム 61"/>
                  <p:cNvSpPr/>
                  <p:nvPr/>
                </p:nvSpPr>
                <p:spPr>
                  <a:xfrm>
                    <a:off x="4605293" y="4102895"/>
                    <a:ext cx="117933" cy="62752"/>
                  </a:xfrm>
                  <a:custGeom>
                    <a:avLst/>
                    <a:gdLst>
                      <a:gd name="connsiteX0" fmla="*/ 30361 w 137803"/>
                      <a:gd name="connsiteY0" fmla="*/ 0 h 53699"/>
                      <a:gd name="connsiteX1" fmla="*/ 126800 w 137803"/>
                      <a:gd name="connsiteY1" fmla="*/ 0 h 53699"/>
                      <a:gd name="connsiteX2" fmla="*/ 137803 w 137803"/>
                      <a:gd name="connsiteY2" fmla="*/ 4558 h 53699"/>
                      <a:gd name="connsiteX3" fmla="*/ 137803 w 137803"/>
                      <a:gd name="connsiteY3" fmla="*/ 53699 h 53699"/>
                      <a:gd name="connsiteX4" fmla="*/ 13406 w 137803"/>
                      <a:gd name="connsiteY4" fmla="*/ 53699 h 53699"/>
                      <a:gd name="connsiteX5" fmla="*/ 8893 w 137803"/>
                      <a:gd name="connsiteY5" fmla="*/ 51830 h 53699"/>
                      <a:gd name="connsiteX6" fmla="*/ 0 w 137803"/>
                      <a:gd name="connsiteY6" fmla="*/ 30361 h 53699"/>
                      <a:gd name="connsiteX7" fmla="*/ 30361 w 137803"/>
                      <a:gd name="connsiteY7" fmla="*/ 0 h 53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37803" h="53699">
                        <a:moveTo>
                          <a:pt x="30361" y="0"/>
                        </a:moveTo>
                        <a:lnTo>
                          <a:pt x="126800" y="0"/>
                        </a:lnTo>
                        <a:lnTo>
                          <a:pt x="137803" y="4558"/>
                        </a:lnTo>
                        <a:lnTo>
                          <a:pt x="137803" y="53699"/>
                        </a:lnTo>
                        <a:lnTo>
                          <a:pt x="13406" y="53699"/>
                        </a:lnTo>
                        <a:lnTo>
                          <a:pt x="8893" y="51830"/>
                        </a:lnTo>
                        <a:cubicBezTo>
                          <a:pt x="3399" y="46335"/>
                          <a:pt x="0" y="38745"/>
                          <a:pt x="0" y="30361"/>
                        </a:cubicBezTo>
                        <a:cubicBezTo>
                          <a:pt x="0" y="13593"/>
                          <a:pt x="13593" y="0"/>
                          <a:pt x="30361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58" name="グループ化 57"/>
                <p:cNvGrpSpPr/>
                <p:nvPr/>
              </p:nvGrpSpPr>
              <p:grpSpPr>
                <a:xfrm flipH="1">
                  <a:off x="4715094" y="3863974"/>
                  <a:ext cx="117933" cy="295276"/>
                  <a:chOff x="4605293" y="3867149"/>
                  <a:chExt cx="117933" cy="298498"/>
                </a:xfrm>
                <a:grpFill/>
              </p:grpSpPr>
              <p:sp>
                <p:nvSpPr>
                  <p:cNvPr id="59" name="フリーフォーム 58"/>
                  <p:cNvSpPr/>
                  <p:nvPr/>
                </p:nvSpPr>
                <p:spPr>
                  <a:xfrm rot="10800000">
                    <a:off x="4622006" y="3867149"/>
                    <a:ext cx="100580" cy="247649"/>
                  </a:xfrm>
                  <a:custGeom>
                    <a:avLst/>
                    <a:gdLst>
                      <a:gd name="connsiteX0" fmla="*/ 94235 w 94235"/>
                      <a:gd name="connsiteY0" fmla="*/ 252412 h 252412"/>
                      <a:gd name="connsiteX1" fmla="*/ 0 w 94235"/>
                      <a:gd name="connsiteY1" fmla="*/ 252412 h 252412"/>
                      <a:gd name="connsiteX2" fmla="*/ 0 w 94235"/>
                      <a:gd name="connsiteY2" fmla="*/ 0 h 252412"/>
                      <a:gd name="connsiteX3" fmla="*/ 40748 w 94235"/>
                      <a:gd name="connsiteY3" fmla="*/ 0 h 2524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94235" h="252412">
                        <a:moveTo>
                          <a:pt x="94235" y="252412"/>
                        </a:moveTo>
                        <a:lnTo>
                          <a:pt x="0" y="252412"/>
                        </a:lnTo>
                        <a:lnTo>
                          <a:pt x="0" y="0"/>
                        </a:lnTo>
                        <a:lnTo>
                          <a:pt x="40748" y="0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0" name="フリーフォーム 59"/>
                  <p:cNvSpPr/>
                  <p:nvPr/>
                </p:nvSpPr>
                <p:spPr>
                  <a:xfrm>
                    <a:off x="4605293" y="4102895"/>
                    <a:ext cx="117933" cy="62752"/>
                  </a:xfrm>
                  <a:custGeom>
                    <a:avLst/>
                    <a:gdLst>
                      <a:gd name="connsiteX0" fmla="*/ 30361 w 137803"/>
                      <a:gd name="connsiteY0" fmla="*/ 0 h 53699"/>
                      <a:gd name="connsiteX1" fmla="*/ 126800 w 137803"/>
                      <a:gd name="connsiteY1" fmla="*/ 0 h 53699"/>
                      <a:gd name="connsiteX2" fmla="*/ 137803 w 137803"/>
                      <a:gd name="connsiteY2" fmla="*/ 4558 h 53699"/>
                      <a:gd name="connsiteX3" fmla="*/ 137803 w 137803"/>
                      <a:gd name="connsiteY3" fmla="*/ 53699 h 53699"/>
                      <a:gd name="connsiteX4" fmla="*/ 13406 w 137803"/>
                      <a:gd name="connsiteY4" fmla="*/ 53699 h 53699"/>
                      <a:gd name="connsiteX5" fmla="*/ 8893 w 137803"/>
                      <a:gd name="connsiteY5" fmla="*/ 51830 h 53699"/>
                      <a:gd name="connsiteX6" fmla="*/ 0 w 137803"/>
                      <a:gd name="connsiteY6" fmla="*/ 30361 h 53699"/>
                      <a:gd name="connsiteX7" fmla="*/ 30361 w 137803"/>
                      <a:gd name="connsiteY7" fmla="*/ 0 h 53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37803" h="53699">
                        <a:moveTo>
                          <a:pt x="30361" y="0"/>
                        </a:moveTo>
                        <a:lnTo>
                          <a:pt x="126800" y="0"/>
                        </a:lnTo>
                        <a:lnTo>
                          <a:pt x="137803" y="4558"/>
                        </a:lnTo>
                        <a:lnTo>
                          <a:pt x="137803" y="53699"/>
                        </a:lnTo>
                        <a:lnTo>
                          <a:pt x="13406" y="53699"/>
                        </a:lnTo>
                        <a:lnTo>
                          <a:pt x="8893" y="51830"/>
                        </a:lnTo>
                        <a:cubicBezTo>
                          <a:pt x="3399" y="46335"/>
                          <a:pt x="0" y="38745"/>
                          <a:pt x="0" y="30361"/>
                        </a:cubicBezTo>
                        <a:cubicBezTo>
                          <a:pt x="0" y="13593"/>
                          <a:pt x="13593" y="0"/>
                          <a:pt x="30361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30" name="フリーフォーム 29"/>
              <p:cNvSpPr/>
              <p:nvPr/>
            </p:nvSpPr>
            <p:spPr>
              <a:xfrm rot="10800000" flipV="1">
                <a:off x="7900807" y="5299030"/>
                <a:ext cx="368904" cy="358782"/>
              </a:xfrm>
              <a:custGeom>
                <a:avLst/>
                <a:gdLst>
                  <a:gd name="connsiteX0" fmla="*/ 359410 w 368904"/>
                  <a:gd name="connsiteY0" fmla="*/ 0 h 358782"/>
                  <a:gd name="connsiteX1" fmla="*/ 9495 w 368904"/>
                  <a:gd name="connsiteY1" fmla="*/ 0 h 358782"/>
                  <a:gd name="connsiteX2" fmla="*/ 0 w 368904"/>
                  <a:gd name="connsiteY2" fmla="*/ 100186 h 358782"/>
                  <a:gd name="connsiteX3" fmla="*/ 75109 w 368904"/>
                  <a:gd name="connsiteY3" fmla="*/ 358782 h 358782"/>
                  <a:gd name="connsiteX4" fmla="*/ 293792 w 368904"/>
                  <a:gd name="connsiteY4" fmla="*/ 358782 h 358782"/>
                  <a:gd name="connsiteX5" fmla="*/ 368904 w 368904"/>
                  <a:gd name="connsiteY5" fmla="*/ 100175 h 358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68904" h="358782">
                    <a:moveTo>
                      <a:pt x="359410" y="0"/>
                    </a:moveTo>
                    <a:lnTo>
                      <a:pt x="9495" y="0"/>
                    </a:lnTo>
                    <a:lnTo>
                      <a:pt x="0" y="100186"/>
                    </a:lnTo>
                    <a:lnTo>
                      <a:pt x="75109" y="358782"/>
                    </a:lnTo>
                    <a:lnTo>
                      <a:pt x="293792" y="358782"/>
                    </a:lnTo>
                    <a:lnTo>
                      <a:pt x="368904" y="100175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" name="二等辺三角形 31"/>
              <p:cNvSpPr/>
              <p:nvPr/>
            </p:nvSpPr>
            <p:spPr>
              <a:xfrm rot="10800000">
                <a:off x="7975723" y="5304593"/>
                <a:ext cx="215903" cy="293687"/>
              </a:xfrm>
              <a:prstGeom prst="triangle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3" name="台形 32"/>
              <p:cNvSpPr/>
              <p:nvPr/>
            </p:nvSpPr>
            <p:spPr>
              <a:xfrm rot="10800000">
                <a:off x="8044224" y="5304588"/>
                <a:ext cx="86394" cy="67473"/>
              </a:xfrm>
              <a:prstGeom prst="trapezoid">
                <a:avLst>
                  <a:gd name="adj" fmla="val 35588"/>
                </a:avLst>
              </a:prstGeom>
              <a:solidFill>
                <a:srgbClr val="C0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34" name="グループ化 33"/>
              <p:cNvGrpSpPr/>
              <p:nvPr/>
            </p:nvGrpSpPr>
            <p:grpSpPr>
              <a:xfrm>
                <a:off x="7970126" y="5304591"/>
                <a:ext cx="231026" cy="110334"/>
                <a:chOff x="4612951" y="3544885"/>
                <a:chExt cx="215709" cy="109637"/>
              </a:xfrm>
              <a:solidFill>
                <a:schemeClr val="bg1"/>
              </a:solidFill>
            </p:grpSpPr>
            <p:sp>
              <p:nvSpPr>
                <p:cNvPr id="55" name="直角三角形 54"/>
                <p:cNvSpPr/>
                <p:nvPr/>
              </p:nvSpPr>
              <p:spPr>
                <a:xfrm rot="5400000">
                  <a:off x="4612951" y="3544885"/>
                  <a:ext cx="109637" cy="109637"/>
                </a:xfrm>
                <a:prstGeom prst="rtTriangle">
                  <a:avLst/>
                </a:pr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" name="直角三角形 55"/>
                <p:cNvSpPr/>
                <p:nvPr/>
              </p:nvSpPr>
              <p:spPr>
                <a:xfrm rot="16200000" flipH="1">
                  <a:off x="4719023" y="3544885"/>
                  <a:ext cx="109637" cy="109637"/>
                </a:xfrm>
                <a:prstGeom prst="rtTriangle">
                  <a:avLst/>
                </a:pr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5" name="フリーフォーム 34"/>
              <p:cNvSpPr/>
              <p:nvPr/>
            </p:nvSpPr>
            <p:spPr>
              <a:xfrm rot="10800000">
                <a:off x="8054547" y="5372062"/>
                <a:ext cx="64419" cy="226219"/>
              </a:xfrm>
              <a:custGeom>
                <a:avLst/>
                <a:gdLst>
                  <a:gd name="connsiteX0" fmla="*/ 46377 w 64419"/>
                  <a:gd name="connsiteY0" fmla="*/ 226219 h 226219"/>
                  <a:gd name="connsiteX1" fmla="*/ 16713 w 64419"/>
                  <a:gd name="connsiteY1" fmla="*/ 226219 h 226219"/>
                  <a:gd name="connsiteX2" fmla="*/ 0 w 64419"/>
                  <a:gd name="connsiteY2" fmla="*/ 92924 h 226219"/>
                  <a:gd name="connsiteX3" fmla="*/ 34156 w 64419"/>
                  <a:gd name="connsiteY3" fmla="*/ 0 h 226219"/>
                  <a:gd name="connsiteX4" fmla="*/ 64419 w 64419"/>
                  <a:gd name="connsiteY4" fmla="*/ 82332 h 226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419" h="226219">
                    <a:moveTo>
                      <a:pt x="46377" y="226219"/>
                    </a:moveTo>
                    <a:lnTo>
                      <a:pt x="16713" y="226219"/>
                    </a:lnTo>
                    <a:lnTo>
                      <a:pt x="0" y="92924"/>
                    </a:lnTo>
                    <a:lnTo>
                      <a:pt x="34156" y="0"/>
                    </a:lnTo>
                    <a:lnTo>
                      <a:pt x="64419" y="82332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" name="フリーフォーム 35"/>
              <p:cNvSpPr/>
              <p:nvPr/>
            </p:nvSpPr>
            <p:spPr>
              <a:xfrm rot="10800000">
                <a:off x="7922129" y="5299032"/>
                <a:ext cx="157798" cy="299250"/>
              </a:xfrm>
              <a:custGeom>
                <a:avLst/>
                <a:gdLst>
                  <a:gd name="connsiteX0" fmla="*/ 157798 w 157798"/>
                  <a:gd name="connsiteY0" fmla="*/ 293689 h 293689"/>
                  <a:gd name="connsiteX1" fmla="*/ 50612 w 157798"/>
                  <a:gd name="connsiteY1" fmla="*/ 293689 h 293689"/>
                  <a:gd name="connsiteX2" fmla="*/ 50611 w 157798"/>
                  <a:gd name="connsiteY2" fmla="*/ 293688 h 293689"/>
                  <a:gd name="connsiteX3" fmla="*/ 104205 w 157798"/>
                  <a:gd name="connsiteY3" fmla="*/ 293688 h 293689"/>
                  <a:gd name="connsiteX4" fmla="*/ 0 w 157798"/>
                  <a:gd name="connsiteY4" fmla="*/ 10192 h 293689"/>
                  <a:gd name="connsiteX5" fmla="*/ 428 w 157798"/>
                  <a:gd name="connsiteY5" fmla="*/ 0 h 293689"/>
                  <a:gd name="connsiteX6" fmla="*/ 157798 w 157798"/>
                  <a:gd name="connsiteY6" fmla="*/ 231776 h 293689"/>
                  <a:gd name="connsiteX7" fmla="*/ 121889 w 157798"/>
                  <a:gd name="connsiteY7" fmla="*/ 231776 h 293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7798" h="293689">
                    <a:moveTo>
                      <a:pt x="157798" y="293689"/>
                    </a:moveTo>
                    <a:lnTo>
                      <a:pt x="50612" y="293689"/>
                    </a:lnTo>
                    <a:lnTo>
                      <a:pt x="50611" y="293688"/>
                    </a:lnTo>
                    <a:lnTo>
                      <a:pt x="104205" y="293688"/>
                    </a:lnTo>
                    <a:lnTo>
                      <a:pt x="0" y="10192"/>
                    </a:lnTo>
                    <a:lnTo>
                      <a:pt x="428" y="0"/>
                    </a:lnTo>
                    <a:lnTo>
                      <a:pt x="157798" y="231776"/>
                    </a:lnTo>
                    <a:lnTo>
                      <a:pt x="121889" y="231776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" name="フリーフォーム 36"/>
              <p:cNvSpPr/>
              <p:nvPr/>
            </p:nvSpPr>
            <p:spPr>
              <a:xfrm rot="10800000" flipH="1">
                <a:off x="8087422" y="5299032"/>
                <a:ext cx="157798" cy="299250"/>
              </a:xfrm>
              <a:custGeom>
                <a:avLst/>
                <a:gdLst>
                  <a:gd name="connsiteX0" fmla="*/ 157798 w 157798"/>
                  <a:gd name="connsiteY0" fmla="*/ 293689 h 293689"/>
                  <a:gd name="connsiteX1" fmla="*/ 50612 w 157798"/>
                  <a:gd name="connsiteY1" fmla="*/ 293689 h 293689"/>
                  <a:gd name="connsiteX2" fmla="*/ 50611 w 157798"/>
                  <a:gd name="connsiteY2" fmla="*/ 293688 h 293689"/>
                  <a:gd name="connsiteX3" fmla="*/ 104205 w 157798"/>
                  <a:gd name="connsiteY3" fmla="*/ 293688 h 293689"/>
                  <a:gd name="connsiteX4" fmla="*/ 0 w 157798"/>
                  <a:gd name="connsiteY4" fmla="*/ 10192 h 293689"/>
                  <a:gd name="connsiteX5" fmla="*/ 428 w 157798"/>
                  <a:gd name="connsiteY5" fmla="*/ 0 h 293689"/>
                  <a:gd name="connsiteX6" fmla="*/ 157798 w 157798"/>
                  <a:gd name="connsiteY6" fmla="*/ 231776 h 293689"/>
                  <a:gd name="connsiteX7" fmla="*/ 121889 w 157798"/>
                  <a:gd name="connsiteY7" fmla="*/ 231776 h 293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7798" h="293689">
                    <a:moveTo>
                      <a:pt x="157798" y="293689"/>
                    </a:moveTo>
                    <a:lnTo>
                      <a:pt x="50612" y="293689"/>
                    </a:lnTo>
                    <a:lnTo>
                      <a:pt x="50611" y="293688"/>
                    </a:lnTo>
                    <a:lnTo>
                      <a:pt x="104205" y="293688"/>
                    </a:lnTo>
                    <a:lnTo>
                      <a:pt x="0" y="10192"/>
                    </a:lnTo>
                    <a:lnTo>
                      <a:pt x="428" y="0"/>
                    </a:lnTo>
                    <a:lnTo>
                      <a:pt x="157798" y="231776"/>
                    </a:lnTo>
                    <a:lnTo>
                      <a:pt x="121889" y="231776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38" name="グループ化 37"/>
              <p:cNvGrpSpPr/>
              <p:nvPr/>
            </p:nvGrpSpPr>
            <p:grpSpPr>
              <a:xfrm rot="20700000">
                <a:off x="7854187" y="5073605"/>
                <a:ext cx="107157" cy="135731"/>
                <a:chOff x="3955256" y="3219450"/>
                <a:chExt cx="107157" cy="135731"/>
              </a:xfrm>
              <a:solidFill>
                <a:srgbClr val="FFCC99"/>
              </a:solidFill>
            </p:grpSpPr>
            <p:sp>
              <p:nvSpPr>
                <p:cNvPr id="53" name="円/楕円 52"/>
                <p:cNvSpPr/>
                <p:nvPr/>
              </p:nvSpPr>
              <p:spPr>
                <a:xfrm>
                  <a:off x="3955256" y="3219450"/>
                  <a:ext cx="107157" cy="135731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4" name="円/楕円 53"/>
                <p:cNvSpPr/>
                <p:nvPr/>
              </p:nvSpPr>
              <p:spPr>
                <a:xfrm>
                  <a:off x="3975937" y="3245645"/>
                  <a:ext cx="65796" cy="83340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9" name="グループ化 38"/>
              <p:cNvGrpSpPr/>
              <p:nvPr/>
            </p:nvGrpSpPr>
            <p:grpSpPr>
              <a:xfrm rot="900000" flipH="1">
                <a:off x="8212168" y="5073606"/>
                <a:ext cx="107157" cy="135731"/>
                <a:chOff x="3955256" y="3219450"/>
                <a:chExt cx="107157" cy="135731"/>
              </a:xfrm>
              <a:solidFill>
                <a:srgbClr val="FFCC99"/>
              </a:solidFill>
            </p:grpSpPr>
            <p:sp>
              <p:nvSpPr>
                <p:cNvPr id="51" name="円/楕円 50"/>
                <p:cNvSpPr/>
                <p:nvPr/>
              </p:nvSpPr>
              <p:spPr>
                <a:xfrm>
                  <a:off x="3955256" y="3219450"/>
                  <a:ext cx="107157" cy="135731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2" name="円/楕円 51"/>
                <p:cNvSpPr/>
                <p:nvPr/>
              </p:nvSpPr>
              <p:spPr>
                <a:xfrm>
                  <a:off x="3975937" y="3245645"/>
                  <a:ext cx="65796" cy="83340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0" name="角丸四角形 39"/>
              <p:cNvSpPr/>
              <p:nvPr/>
            </p:nvSpPr>
            <p:spPr>
              <a:xfrm>
                <a:off x="7918481" y="5017255"/>
                <a:ext cx="336551" cy="302381"/>
              </a:xfrm>
              <a:prstGeom prst="roundRect">
                <a:avLst>
                  <a:gd name="adj" fmla="val 28755"/>
                </a:avLst>
              </a:prstGeom>
              <a:solidFill>
                <a:srgbClr val="FFCC99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41" name="グループ化 40"/>
              <p:cNvGrpSpPr/>
              <p:nvPr/>
            </p:nvGrpSpPr>
            <p:grpSpPr>
              <a:xfrm rot="19800000">
                <a:off x="7908212" y="5280355"/>
                <a:ext cx="182060" cy="460537"/>
                <a:chOff x="4113771" y="3533806"/>
                <a:chExt cx="231734" cy="545672"/>
              </a:xfrm>
              <a:solidFill>
                <a:srgbClr val="FFCC99"/>
              </a:solidFill>
            </p:grpSpPr>
            <p:sp>
              <p:nvSpPr>
                <p:cNvPr id="49" name="フリーフォーム 48"/>
                <p:cNvSpPr/>
                <p:nvPr/>
              </p:nvSpPr>
              <p:spPr>
                <a:xfrm rot="20700000">
                  <a:off x="4113771" y="3851020"/>
                  <a:ext cx="231734" cy="228458"/>
                </a:xfrm>
                <a:custGeom>
                  <a:avLst/>
                  <a:gdLst>
                    <a:gd name="connsiteX0" fmla="*/ 568543 w 1007244"/>
                    <a:gd name="connsiteY0" fmla="*/ 8251 h 993006"/>
                    <a:gd name="connsiteX1" fmla="*/ 622395 w 1007244"/>
                    <a:gd name="connsiteY1" fmla="*/ 22680 h 993006"/>
                    <a:gd name="connsiteX2" fmla="*/ 792392 w 1007244"/>
                    <a:gd name="connsiteY2" fmla="*/ 317124 h 993006"/>
                    <a:gd name="connsiteX3" fmla="*/ 792035 w 1007244"/>
                    <a:gd name="connsiteY3" fmla="*/ 318454 h 993006"/>
                    <a:gd name="connsiteX4" fmla="*/ 979757 w 1007244"/>
                    <a:gd name="connsiteY4" fmla="*/ 506177 h 993006"/>
                    <a:gd name="connsiteX5" fmla="*/ 979757 w 1007244"/>
                    <a:gd name="connsiteY5" fmla="*/ 638898 h 993006"/>
                    <a:gd name="connsiteX6" fmla="*/ 979757 w 1007244"/>
                    <a:gd name="connsiteY6" fmla="*/ 638897 h 993006"/>
                    <a:gd name="connsiteX7" fmla="*/ 847036 w 1007244"/>
                    <a:gd name="connsiteY7" fmla="*/ 638897 h 993006"/>
                    <a:gd name="connsiteX8" fmla="*/ 721042 w 1007244"/>
                    <a:gd name="connsiteY8" fmla="*/ 512903 h 993006"/>
                    <a:gd name="connsiteX9" fmla="*/ 719880 w 1007244"/>
                    <a:gd name="connsiteY9" fmla="*/ 514745 h 993006"/>
                    <a:gd name="connsiteX10" fmla="*/ 696313 w 1007244"/>
                    <a:gd name="connsiteY10" fmla="*/ 539586 h 993006"/>
                    <a:gd name="connsiteX11" fmla="*/ 696313 w 1007244"/>
                    <a:gd name="connsiteY11" fmla="*/ 921781 h 993006"/>
                    <a:gd name="connsiteX12" fmla="*/ 625088 w 1007244"/>
                    <a:gd name="connsiteY12" fmla="*/ 993006 h 993006"/>
                    <a:gd name="connsiteX13" fmla="*/ 553863 w 1007244"/>
                    <a:gd name="connsiteY13" fmla="*/ 921781 h 993006"/>
                    <a:gd name="connsiteX14" fmla="*/ 553863 w 1007244"/>
                    <a:gd name="connsiteY14" fmla="*/ 604628 h 993006"/>
                    <a:gd name="connsiteX15" fmla="*/ 528374 w 1007244"/>
                    <a:gd name="connsiteY15" fmla="*/ 603031 h 993006"/>
                    <a:gd name="connsiteX16" fmla="*/ 441743 w 1007244"/>
                    <a:gd name="connsiteY16" fmla="*/ 926343 h 993006"/>
                    <a:gd name="connsiteX17" fmla="*/ 354511 w 1007244"/>
                    <a:gd name="connsiteY17" fmla="*/ 976706 h 993006"/>
                    <a:gd name="connsiteX18" fmla="*/ 304147 w 1007244"/>
                    <a:gd name="connsiteY18" fmla="*/ 889474 h 993006"/>
                    <a:gd name="connsiteX19" fmla="*/ 388387 w 1007244"/>
                    <a:gd name="connsiteY19" fmla="*/ 575084 h 993006"/>
                    <a:gd name="connsiteX20" fmla="*/ 368518 w 1007244"/>
                    <a:gd name="connsiteY20" fmla="*/ 567554 h 993006"/>
                    <a:gd name="connsiteX21" fmla="*/ 367979 w 1007244"/>
                    <a:gd name="connsiteY21" fmla="*/ 567176 h 993006"/>
                    <a:gd name="connsiteX22" fmla="*/ 232791 w 1007244"/>
                    <a:gd name="connsiteY22" fmla="*/ 844019 h 993006"/>
                    <a:gd name="connsiteX23" fmla="*/ 140359 w 1007244"/>
                    <a:gd name="connsiteY23" fmla="*/ 875797 h 993006"/>
                    <a:gd name="connsiteX24" fmla="*/ 140361 w 1007244"/>
                    <a:gd name="connsiteY24" fmla="*/ 875797 h 993006"/>
                    <a:gd name="connsiteX25" fmla="*/ 108582 w 1007244"/>
                    <a:gd name="connsiteY25" fmla="*/ 783365 h 993006"/>
                    <a:gd name="connsiteX26" fmla="*/ 264289 w 1007244"/>
                    <a:gd name="connsiteY26" fmla="*/ 464502 h 993006"/>
                    <a:gd name="connsiteX27" fmla="*/ 256572 w 1007244"/>
                    <a:gd name="connsiteY27" fmla="*/ 447588 h 993006"/>
                    <a:gd name="connsiteX28" fmla="*/ 121150 w 1007244"/>
                    <a:gd name="connsiteY28" fmla="*/ 609588 h 993006"/>
                    <a:gd name="connsiteX29" fmla="*/ 24586 w 1007244"/>
                    <a:gd name="connsiteY29" fmla="*/ 618217 h 993006"/>
                    <a:gd name="connsiteX30" fmla="*/ 15958 w 1007244"/>
                    <a:gd name="connsiteY30" fmla="*/ 521653 h 993006"/>
                    <a:gd name="connsiteX31" fmla="*/ 260455 w 1007244"/>
                    <a:gd name="connsiteY31" fmla="*/ 229172 h 993006"/>
                    <a:gd name="connsiteX32" fmla="*/ 274100 w 1007244"/>
                    <a:gd name="connsiteY32" fmla="*/ 178248 h 993006"/>
                    <a:gd name="connsiteX33" fmla="*/ 568543 w 1007244"/>
                    <a:gd name="connsiteY33" fmla="*/ 8251 h 993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007244" h="993006">
                      <a:moveTo>
                        <a:pt x="568543" y="8251"/>
                      </a:moveTo>
                      <a:lnTo>
                        <a:pt x="622395" y="22680"/>
                      </a:lnTo>
                      <a:cubicBezTo>
                        <a:pt x="750647" y="57045"/>
                        <a:pt x="826757" y="188872"/>
                        <a:pt x="792392" y="317124"/>
                      </a:cubicBezTo>
                      <a:lnTo>
                        <a:pt x="792035" y="318454"/>
                      </a:lnTo>
                      <a:lnTo>
                        <a:pt x="979757" y="506177"/>
                      </a:lnTo>
                      <a:cubicBezTo>
                        <a:pt x="1016407" y="542827"/>
                        <a:pt x="1016407" y="602248"/>
                        <a:pt x="979757" y="638898"/>
                      </a:cubicBezTo>
                      <a:lnTo>
                        <a:pt x="979757" y="638897"/>
                      </a:lnTo>
                      <a:cubicBezTo>
                        <a:pt x="943107" y="675547"/>
                        <a:pt x="883686" y="675547"/>
                        <a:pt x="847036" y="638897"/>
                      </a:cubicBezTo>
                      <a:lnTo>
                        <a:pt x="721042" y="512903"/>
                      </a:lnTo>
                      <a:lnTo>
                        <a:pt x="719880" y="514745"/>
                      </a:lnTo>
                      <a:lnTo>
                        <a:pt x="696313" y="539586"/>
                      </a:lnTo>
                      <a:lnTo>
                        <a:pt x="696313" y="921781"/>
                      </a:lnTo>
                      <a:cubicBezTo>
                        <a:pt x="696313" y="961117"/>
                        <a:pt x="664424" y="993006"/>
                        <a:pt x="625088" y="993006"/>
                      </a:cubicBezTo>
                      <a:cubicBezTo>
                        <a:pt x="585752" y="993006"/>
                        <a:pt x="553863" y="961117"/>
                        <a:pt x="553863" y="921781"/>
                      </a:cubicBezTo>
                      <a:lnTo>
                        <a:pt x="553863" y="604628"/>
                      </a:lnTo>
                      <a:lnTo>
                        <a:pt x="528374" y="603031"/>
                      </a:lnTo>
                      <a:lnTo>
                        <a:pt x="441743" y="926343"/>
                      </a:lnTo>
                      <a:cubicBezTo>
                        <a:pt x="431562" y="964338"/>
                        <a:pt x="392506" y="986887"/>
                        <a:pt x="354511" y="976706"/>
                      </a:cubicBezTo>
                      <a:cubicBezTo>
                        <a:pt x="316515" y="966525"/>
                        <a:pt x="293966" y="927470"/>
                        <a:pt x="304147" y="889474"/>
                      </a:cubicBezTo>
                      <a:lnTo>
                        <a:pt x="388387" y="575084"/>
                      </a:lnTo>
                      <a:lnTo>
                        <a:pt x="368518" y="567554"/>
                      </a:lnTo>
                      <a:lnTo>
                        <a:pt x="367979" y="567176"/>
                      </a:lnTo>
                      <a:lnTo>
                        <a:pt x="232791" y="844019"/>
                      </a:lnTo>
                      <a:cubicBezTo>
                        <a:pt x="216042" y="878319"/>
                        <a:pt x="174659" y="892547"/>
                        <a:pt x="140359" y="875797"/>
                      </a:cubicBezTo>
                      <a:lnTo>
                        <a:pt x="140361" y="875797"/>
                      </a:lnTo>
                      <a:cubicBezTo>
                        <a:pt x="106060" y="859048"/>
                        <a:pt x="91833" y="817665"/>
                        <a:pt x="108582" y="783365"/>
                      </a:cubicBezTo>
                      <a:lnTo>
                        <a:pt x="264289" y="464502"/>
                      </a:lnTo>
                      <a:lnTo>
                        <a:pt x="256572" y="447588"/>
                      </a:lnTo>
                      <a:lnTo>
                        <a:pt x="121150" y="609588"/>
                      </a:lnTo>
                      <a:cubicBezTo>
                        <a:pt x="96867" y="638636"/>
                        <a:pt x="53635" y="642499"/>
                        <a:pt x="24586" y="618217"/>
                      </a:cubicBezTo>
                      <a:cubicBezTo>
                        <a:pt x="-4462" y="593934"/>
                        <a:pt x="-8325" y="550701"/>
                        <a:pt x="15958" y="521653"/>
                      </a:cubicBezTo>
                      <a:lnTo>
                        <a:pt x="260455" y="229172"/>
                      </a:lnTo>
                      <a:lnTo>
                        <a:pt x="274100" y="178248"/>
                      </a:lnTo>
                      <a:cubicBezTo>
                        <a:pt x="308465" y="49996"/>
                        <a:pt x="440292" y="-26114"/>
                        <a:pt x="568543" y="8251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0" name="台形 49"/>
                <p:cNvSpPr/>
                <p:nvPr/>
              </p:nvSpPr>
              <p:spPr>
                <a:xfrm>
                  <a:off x="4149249" y="3533806"/>
                  <a:ext cx="144682" cy="351821"/>
                </a:xfrm>
                <a:prstGeom prst="trapezoid">
                  <a:avLst>
                    <a:gd name="adj" fmla="val 25739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2" name="グループ化 41"/>
              <p:cNvGrpSpPr/>
              <p:nvPr/>
            </p:nvGrpSpPr>
            <p:grpSpPr>
              <a:xfrm rot="1800000" flipH="1">
                <a:off x="8078658" y="5280355"/>
                <a:ext cx="182060" cy="460541"/>
                <a:chOff x="4113771" y="3533802"/>
                <a:chExt cx="231734" cy="545676"/>
              </a:xfrm>
              <a:solidFill>
                <a:srgbClr val="FFCC99"/>
              </a:solidFill>
            </p:grpSpPr>
            <p:sp>
              <p:nvSpPr>
                <p:cNvPr id="47" name="フリーフォーム 46"/>
                <p:cNvSpPr/>
                <p:nvPr/>
              </p:nvSpPr>
              <p:spPr>
                <a:xfrm rot="20700000">
                  <a:off x="4113771" y="3851020"/>
                  <a:ext cx="231734" cy="228458"/>
                </a:xfrm>
                <a:custGeom>
                  <a:avLst/>
                  <a:gdLst>
                    <a:gd name="connsiteX0" fmla="*/ 568543 w 1007244"/>
                    <a:gd name="connsiteY0" fmla="*/ 8251 h 993006"/>
                    <a:gd name="connsiteX1" fmla="*/ 622395 w 1007244"/>
                    <a:gd name="connsiteY1" fmla="*/ 22680 h 993006"/>
                    <a:gd name="connsiteX2" fmla="*/ 792392 w 1007244"/>
                    <a:gd name="connsiteY2" fmla="*/ 317124 h 993006"/>
                    <a:gd name="connsiteX3" fmla="*/ 792035 w 1007244"/>
                    <a:gd name="connsiteY3" fmla="*/ 318454 h 993006"/>
                    <a:gd name="connsiteX4" fmla="*/ 979757 w 1007244"/>
                    <a:gd name="connsiteY4" fmla="*/ 506177 h 993006"/>
                    <a:gd name="connsiteX5" fmla="*/ 979757 w 1007244"/>
                    <a:gd name="connsiteY5" fmla="*/ 638898 h 993006"/>
                    <a:gd name="connsiteX6" fmla="*/ 979757 w 1007244"/>
                    <a:gd name="connsiteY6" fmla="*/ 638897 h 993006"/>
                    <a:gd name="connsiteX7" fmla="*/ 847036 w 1007244"/>
                    <a:gd name="connsiteY7" fmla="*/ 638897 h 993006"/>
                    <a:gd name="connsiteX8" fmla="*/ 721042 w 1007244"/>
                    <a:gd name="connsiteY8" fmla="*/ 512903 h 993006"/>
                    <a:gd name="connsiteX9" fmla="*/ 719880 w 1007244"/>
                    <a:gd name="connsiteY9" fmla="*/ 514745 h 993006"/>
                    <a:gd name="connsiteX10" fmla="*/ 696313 w 1007244"/>
                    <a:gd name="connsiteY10" fmla="*/ 539586 h 993006"/>
                    <a:gd name="connsiteX11" fmla="*/ 696313 w 1007244"/>
                    <a:gd name="connsiteY11" fmla="*/ 921781 h 993006"/>
                    <a:gd name="connsiteX12" fmla="*/ 625088 w 1007244"/>
                    <a:gd name="connsiteY12" fmla="*/ 993006 h 993006"/>
                    <a:gd name="connsiteX13" fmla="*/ 553863 w 1007244"/>
                    <a:gd name="connsiteY13" fmla="*/ 921781 h 993006"/>
                    <a:gd name="connsiteX14" fmla="*/ 553863 w 1007244"/>
                    <a:gd name="connsiteY14" fmla="*/ 604628 h 993006"/>
                    <a:gd name="connsiteX15" fmla="*/ 528374 w 1007244"/>
                    <a:gd name="connsiteY15" fmla="*/ 603031 h 993006"/>
                    <a:gd name="connsiteX16" fmla="*/ 441743 w 1007244"/>
                    <a:gd name="connsiteY16" fmla="*/ 926343 h 993006"/>
                    <a:gd name="connsiteX17" fmla="*/ 354511 w 1007244"/>
                    <a:gd name="connsiteY17" fmla="*/ 976706 h 993006"/>
                    <a:gd name="connsiteX18" fmla="*/ 304147 w 1007244"/>
                    <a:gd name="connsiteY18" fmla="*/ 889474 h 993006"/>
                    <a:gd name="connsiteX19" fmla="*/ 388387 w 1007244"/>
                    <a:gd name="connsiteY19" fmla="*/ 575084 h 993006"/>
                    <a:gd name="connsiteX20" fmla="*/ 368518 w 1007244"/>
                    <a:gd name="connsiteY20" fmla="*/ 567554 h 993006"/>
                    <a:gd name="connsiteX21" fmla="*/ 367979 w 1007244"/>
                    <a:gd name="connsiteY21" fmla="*/ 567176 h 993006"/>
                    <a:gd name="connsiteX22" fmla="*/ 232791 w 1007244"/>
                    <a:gd name="connsiteY22" fmla="*/ 844019 h 993006"/>
                    <a:gd name="connsiteX23" fmla="*/ 140359 w 1007244"/>
                    <a:gd name="connsiteY23" fmla="*/ 875797 h 993006"/>
                    <a:gd name="connsiteX24" fmla="*/ 140361 w 1007244"/>
                    <a:gd name="connsiteY24" fmla="*/ 875797 h 993006"/>
                    <a:gd name="connsiteX25" fmla="*/ 108582 w 1007244"/>
                    <a:gd name="connsiteY25" fmla="*/ 783365 h 993006"/>
                    <a:gd name="connsiteX26" fmla="*/ 264289 w 1007244"/>
                    <a:gd name="connsiteY26" fmla="*/ 464502 h 993006"/>
                    <a:gd name="connsiteX27" fmla="*/ 256572 w 1007244"/>
                    <a:gd name="connsiteY27" fmla="*/ 447588 h 993006"/>
                    <a:gd name="connsiteX28" fmla="*/ 121150 w 1007244"/>
                    <a:gd name="connsiteY28" fmla="*/ 609588 h 993006"/>
                    <a:gd name="connsiteX29" fmla="*/ 24586 w 1007244"/>
                    <a:gd name="connsiteY29" fmla="*/ 618217 h 993006"/>
                    <a:gd name="connsiteX30" fmla="*/ 15958 w 1007244"/>
                    <a:gd name="connsiteY30" fmla="*/ 521653 h 993006"/>
                    <a:gd name="connsiteX31" fmla="*/ 260455 w 1007244"/>
                    <a:gd name="connsiteY31" fmla="*/ 229172 h 993006"/>
                    <a:gd name="connsiteX32" fmla="*/ 274100 w 1007244"/>
                    <a:gd name="connsiteY32" fmla="*/ 178248 h 993006"/>
                    <a:gd name="connsiteX33" fmla="*/ 568543 w 1007244"/>
                    <a:gd name="connsiteY33" fmla="*/ 8251 h 993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007244" h="993006">
                      <a:moveTo>
                        <a:pt x="568543" y="8251"/>
                      </a:moveTo>
                      <a:lnTo>
                        <a:pt x="622395" y="22680"/>
                      </a:lnTo>
                      <a:cubicBezTo>
                        <a:pt x="750647" y="57045"/>
                        <a:pt x="826757" y="188872"/>
                        <a:pt x="792392" y="317124"/>
                      </a:cubicBezTo>
                      <a:lnTo>
                        <a:pt x="792035" y="318454"/>
                      </a:lnTo>
                      <a:lnTo>
                        <a:pt x="979757" y="506177"/>
                      </a:lnTo>
                      <a:cubicBezTo>
                        <a:pt x="1016407" y="542827"/>
                        <a:pt x="1016407" y="602248"/>
                        <a:pt x="979757" y="638898"/>
                      </a:cubicBezTo>
                      <a:lnTo>
                        <a:pt x="979757" y="638897"/>
                      </a:lnTo>
                      <a:cubicBezTo>
                        <a:pt x="943107" y="675547"/>
                        <a:pt x="883686" y="675547"/>
                        <a:pt x="847036" y="638897"/>
                      </a:cubicBezTo>
                      <a:lnTo>
                        <a:pt x="721042" y="512903"/>
                      </a:lnTo>
                      <a:lnTo>
                        <a:pt x="719880" y="514745"/>
                      </a:lnTo>
                      <a:lnTo>
                        <a:pt x="696313" y="539586"/>
                      </a:lnTo>
                      <a:lnTo>
                        <a:pt x="696313" y="921781"/>
                      </a:lnTo>
                      <a:cubicBezTo>
                        <a:pt x="696313" y="961117"/>
                        <a:pt x="664424" y="993006"/>
                        <a:pt x="625088" y="993006"/>
                      </a:cubicBezTo>
                      <a:cubicBezTo>
                        <a:pt x="585752" y="993006"/>
                        <a:pt x="553863" y="961117"/>
                        <a:pt x="553863" y="921781"/>
                      </a:cubicBezTo>
                      <a:lnTo>
                        <a:pt x="553863" y="604628"/>
                      </a:lnTo>
                      <a:lnTo>
                        <a:pt x="528374" y="603031"/>
                      </a:lnTo>
                      <a:lnTo>
                        <a:pt x="441743" y="926343"/>
                      </a:lnTo>
                      <a:cubicBezTo>
                        <a:pt x="431562" y="964338"/>
                        <a:pt x="392506" y="986887"/>
                        <a:pt x="354511" y="976706"/>
                      </a:cubicBezTo>
                      <a:cubicBezTo>
                        <a:pt x="316515" y="966525"/>
                        <a:pt x="293966" y="927470"/>
                        <a:pt x="304147" y="889474"/>
                      </a:cubicBezTo>
                      <a:lnTo>
                        <a:pt x="388387" y="575084"/>
                      </a:lnTo>
                      <a:lnTo>
                        <a:pt x="368518" y="567554"/>
                      </a:lnTo>
                      <a:lnTo>
                        <a:pt x="367979" y="567176"/>
                      </a:lnTo>
                      <a:lnTo>
                        <a:pt x="232791" y="844019"/>
                      </a:lnTo>
                      <a:cubicBezTo>
                        <a:pt x="216042" y="878319"/>
                        <a:pt x="174659" y="892547"/>
                        <a:pt x="140359" y="875797"/>
                      </a:cubicBezTo>
                      <a:lnTo>
                        <a:pt x="140361" y="875797"/>
                      </a:lnTo>
                      <a:cubicBezTo>
                        <a:pt x="106060" y="859048"/>
                        <a:pt x="91833" y="817665"/>
                        <a:pt x="108582" y="783365"/>
                      </a:cubicBezTo>
                      <a:lnTo>
                        <a:pt x="264289" y="464502"/>
                      </a:lnTo>
                      <a:lnTo>
                        <a:pt x="256572" y="447588"/>
                      </a:lnTo>
                      <a:lnTo>
                        <a:pt x="121150" y="609588"/>
                      </a:lnTo>
                      <a:cubicBezTo>
                        <a:pt x="96867" y="638636"/>
                        <a:pt x="53635" y="642499"/>
                        <a:pt x="24586" y="618217"/>
                      </a:cubicBezTo>
                      <a:cubicBezTo>
                        <a:pt x="-4462" y="593934"/>
                        <a:pt x="-8325" y="550701"/>
                        <a:pt x="15958" y="521653"/>
                      </a:cubicBezTo>
                      <a:lnTo>
                        <a:pt x="260455" y="229172"/>
                      </a:lnTo>
                      <a:lnTo>
                        <a:pt x="274100" y="178248"/>
                      </a:lnTo>
                      <a:cubicBezTo>
                        <a:pt x="308465" y="49996"/>
                        <a:pt x="440292" y="-26114"/>
                        <a:pt x="568543" y="8251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8" name="台形 47"/>
                <p:cNvSpPr/>
                <p:nvPr/>
              </p:nvSpPr>
              <p:spPr>
                <a:xfrm>
                  <a:off x="4149247" y="3533802"/>
                  <a:ext cx="144682" cy="351821"/>
                </a:xfrm>
                <a:prstGeom prst="trapezoid">
                  <a:avLst>
                    <a:gd name="adj" fmla="val 25739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4" name="フリーフォーム 43"/>
              <p:cNvSpPr/>
              <p:nvPr/>
            </p:nvSpPr>
            <p:spPr>
              <a:xfrm>
                <a:off x="7897050" y="4935494"/>
                <a:ext cx="379413" cy="189160"/>
              </a:xfrm>
              <a:custGeom>
                <a:avLst/>
                <a:gdLst>
                  <a:gd name="connsiteX0" fmla="*/ 94580 w 379413"/>
                  <a:gd name="connsiteY0" fmla="*/ 0 h 189160"/>
                  <a:gd name="connsiteX1" fmla="*/ 218158 w 379413"/>
                  <a:gd name="connsiteY1" fmla="*/ 0 h 189160"/>
                  <a:gd name="connsiteX2" fmla="*/ 252351 w 379413"/>
                  <a:gd name="connsiteY2" fmla="*/ 6903 h 189160"/>
                  <a:gd name="connsiteX3" fmla="*/ 286545 w 379413"/>
                  <a:gd name="connsiteY3" fmla="*/ 0 h 189160"/>
                  <a:gd name="connsiteX4" fmla="*/ 379413 w 379413"/>
                  <a:gd name="connsiteY4" fmla="*/ 92868 h 189160"/>
                  <a:gd name="connsiteX5" fmla="*/ 379413 w 379413"/>
                  <a:gd name="connsiteY5" fmla="*/ 96292 h 189160"/>
                  <a:gd name="connsiteX6" fmla="*/ 286545 w 379413"/>
                  <a:gd name="connsiteY6" fmla="*/ 189160 h 189160"/>
                  <a:gd name="connsiteX7" fmla="*/ 252351 w 379413"/>
                  <a:gd name="connsiteY7" fmla="*/ 182257 h 189160"/>
                  <a:gd name="connsiteX8" fmla="*/ 218158 w 379413"/>
                  <a:gd name="connsiteY8" fmla="*/ 189160 h 189160"/>
                  <a:gd name="connsiteX9" fmla="*/ 94580 w 379413"/>
                  <a:gd name="connsiteY9" fmla="*/ 189160 h 189160"/>
                  <a:gd name="connsiteX10" fmla="*/ 0 w 379413"/>
                  <a:gd name="connsiteY10" fmla="*/ 94580 h 189160"/>
                  <a:gd name="connsiteX11" fmla="*/ 94580 w 379413"/>
                  <a:gd name="connsiteY11" fmla="*/ 0 h 189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79413" h="189160">
                    <a:moveTo>
                      <a:pt x="94580" y="0"/>
                    </a:moveTo>
                    <a:lnTo>
                      <a:pt x="218158" y="0"/>
                    </a:lnTo>
                    <a:lnTo>
                      <a:pt x="252351" y="6903"/>
                    </a:lnTo>
                    <a:lnTo>
                      <a:pt x="286545" y="0"/>
                    </a:lnTo>
                    <a:cubicBezTo>
                      <a:pt x="337835" y="0"/>
                      <a:pt x="379413" y="41578"/>
                      <a:pt x="379413" y="92868"/>
                    </a:cubicBezTo>
                    <a:lnTo>
                      <a:pt x="379413" y="96292"/>
                    </a:lnTo>
                    <a:cubicBezTo>
                      <a:pt x="379413" y="147582"/>
                      <a:pt x="337835" y="189160"/>
                      <a:pt x="286545" y="189160"/>
                    </a:cubicBezTo>
                    <a:lnTo>
                      <a:pt x="252351" y="182257"/>
                    </a:lnTo>
                    <a:lnTo>
                      <a:pt x="218158" y="189160"/>
                    </a:lnTo>
                    <a:lnTo>
                      <a:pt x="94580" y="189160"/>
                    </a:lnTo>
                    <a:cubicBezTo>
                      <a:pt x="42345" y="189160"/>
                      <a:pt x="0" y="146815"/>
                      <a:pt x="0" y="94580"/>
                    </a:cubicBezTo>
                    <a:cubicBezTo>
                      <a:pt x="0" y="42345"/>
                      <a:pt x="42345" y="0"/>
                      <a:pt x="9458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5" name="アーチ 44"/>
              <p:cNvSpPr/>
              <p:nvPr/>
            </p:nvSpPr>
            <p:spPr bwMode="auto">
              <a:xfrm rot="10800000">
                <a:off x="7932298" y="5086249"/>
                <a:ext cx="151376" cy="151376"/>
              </a:xfrm>
              <a:prstGeom prst="blockArc">
                <a:avLst>
                  <a:gd name="adj1" fmla="val 12622366"/>
                  <a:gd name="adj2" fmla="val 19778713"/>
                  <a:gd name="adj3" fmla="val 19661"/>
                </a:avLst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アーチ 45"/>
              <p:cNvSpPr/>
              <p:nvPr/>
            </p:nvSpPr>
            <p:spPr bwMode="auto">
              <a:xfrm rot="10800000">
                <a:off x="8092318" y="5086249"/>
                <a:ext cx="151376" cy="151376"/>
              </a:xfrm>
              <a:prstGeom prst="blockArc">
                <a:avLst>
                  <a:gd name="adj1" fmla="val 12622366"/>
                  <a:gd name="adj2" fmla="val 19778713"/>
                  <a:gd name="adj3" fmla="val 19661"/>
                </a:avLst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8784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テキスト ボックス 42"/>
          <p:cNvSpPr txBox="1"/>
          <p:nvPr/>
        </p:nvSpPr>
        <p:spPr>
          <a:xfrm>
            <a:off x="-46259" y="587515"/>
            <a:ext cx="6904259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来年も</a:t>
            </a:r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よろしく</a:t>
            </a:r>
            <a:endParaRPr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お願いします</a:t>
            </a:r>
            <a:endParaRPr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0" y="6898955"/>
            <a:ext cx="6858000" cy="255454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5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 smtClean="0">
                <a:solidFill>
                  <a:srgbClr val="FF0000"/>
                </a:solidFill>
              </a:rPr>
              <a:t>年内の営業は</a:t>
            </a:r>
            <a:r>
              <a:rPr lang="en-US" altLang="ja-JP" sz="8000" dirty="0" smtClean="0">
                <a:solidFill>
                  <a:srgbClr val="FF0000"/>
                </a:solidFill>
              </a:rPr>
              <a:t/>
            </a:r>
            <a:br>
              <a:rPr lang="en-US" altLang="ja-JP" sz="8000" dirty="0" smtClean="0">
                <a:solidFill>
                  <a:srgbClr val="FF0000"/>
                </a:solidFill>
              </a:rPr>
            </a:br>
            <a:r>
              <a:rPr lang="ja-JP" altLang="en-US" sz="8000" dirty="0" smtClean="0"/>
              <a:t>終了しました</a:t>
            </a:r>
            <a:endParaRPr lang="ja-JP" altLang="en-US" sz="8000" dirty="0"/>
          </a:p>
        </p:txBody>
      </p:sp>
      <p:grpSp>
        <p:nvGrpSpPr>
          <p:cNvPr id="26" name="グループ化 25"/>
          <p:cNvGrpSpPr/>
          <p:nvPr/>
        </p:nvGrpSpPr>
        <p:grpSpPr>
          <a:xfrm>
            <a:off x="2425636" y="2600209"/>
            <a:ext cx="1993964" cy="4101462"/>
            <a:chOff x="7853099" y="4935494"/>
            <a:chExt cx="467314" cy="961237"/>
          </a:xfrm>
        </p:grpSpPr>
        <p:sp>
          <p:nvSpPr>
            <p:cNvPr id="27" name="フリーフォーム 26"/>
            <p:cNvSpPr/>
            <p:nvPr/>
          </p:nvSpPr>
          <p:spPr>
            <a:xfrm rot="10800000">
              <a:off x="7853099" y="4935494"/>
              <a:ext cx="467314" cy="961237"/>
            </a:xfrm>
            <a:custGeom>
              <a:avLst/>
              <a:gdLst/>
              <a:ahLst/>
              <a:cxnLst/>
              <a:rect l="l" t="t" r="r" b="b"/>
              <a:pathLst>
                <a:path w="467314" h="961237">
                  <a:moveTo>
                    <a:pt x="235422" y="206781"/>
                  </a:moveTo>
                  <a:lnTo>
                    <a:pt x="235422" y="51386"/>
                  </a:lnTo>
                  <a:lnTo>
                    <a:pt x="235150" y="51249"/>
                  </a:lnTo>
                  <a:lnTo>
                    <a:pt x="234879" y="51386"/>
                  </a:lnTo>
                  <a:lnTo>
                    <a:pt x="234879" y="205877"/>
                  </a:lnTo>
                  <a:close/>
                  <a:moveTo>
                    <a:pt x="328783" y="961237"/>
                  </a:moveTo>
                  <a:lnTo>
                    <a:pt x="205205" y="961237"/>
                  </a:lnTo>
                  <a:lnTo>
                    <a:pt x="171012" y="954334"/>
                  </a:lnTo>
                  <a:lnTo>
                    <a:pt x="136818" y="961237"/>
                  </a:lnTo>
                  <a:cubicBezTo>
                    <a:pt x="85528" y="961237"/>
                    <a:pt x="43950" y="919659"/>
                    <a:pt x="43950" y="868369"/>
                  </a:cubicBezTo>
                  <a:lnTo>
                    <a:pt x="43950" y="864945"/>
                  </a:lnTo>
                  <a:cubicBezTo>
                    <a:pt x="43950" y="848802"/>
                    <a:pt x="48069" y="833621"/>
                    <a:pt x="56481" y="821035"/>
                  </a:cubicBezTo>
                  <a:cubicBezTo>
                    <a:pt x="50137" y="822702"/>
                    <a:pt x="43557" y="822543"/>
                    <a:pt x="37102" y="820813"/>
                  </a:cubicBezTo>
                  <a:cubicBezTo>
                    <a:pt x="8520" y="813154"/>
                    <a:pt x="-6787" y="777596"/>
                    <a:pt x="2914" y="741392"/>
                  </a:cubicBezTo>
                  <a:cubicBezTo>
                    <a:pt x="11857" y="708016"/>
                    <a:pt x="38931" y="685742"/>
                    <a:pt x="65381" y="689627"/>
                  </a:cubicBezTo>
                  <a:lnTo>
                    <a:pt x="65381" y="664045"/>
                  </a:lnTo>
                  <a:cubicBezTo>
                    <a:pt x="65381" y="636917"/>
                    <a:pt x="77805" y="612690"/>
                    <a:pt x="98058" y="597701"/>
                  </a:cubicBezTo>
                  <a:lnTo>
                    <a:pt x="60197" y="597701"/>
                  </a:lnTo>
                  <a:lnTo>
                    <a:pt x="59343" y="588692"/>
                  </a:lnTo>
                  <a:lnTo>
                    <a:pt x="53996" y="596153"/>
                  </a:lnTo>
                  <a:lnTo>
                    <a:pt x="6231" y="568576"/>
                  </a:lnTo>
                  <a:lnTo>
                    <a:pt x="72633" y="422010"/>
                  </a:lnTo>
                  <a:lnTo>
                    <a:pt x="125811" y="238919"/>
                  </a:lnTo>
                  <a:lnTo>
                    <a:pt x="141171" y="238919"/>
                  </a:lnTo>
                  <a:lnTo>
                    <a:pt x="188643" y="55800"/>
                  </a:lnTo>
                  <a:lnTo>
                    <a:pt x="143569" y="55800"/>
                  </a:lnTo>
                  <a:cubicBezTo>
                    <a:pt x="129219" y="55800"/>
                    <a:pt x="117586" y="41675"/>
                    <a:pt x="117586" y="24251"/>
                  </a:cubicBezTo>
                  <a:cubicBezTo>
                    <a:pt x="117586" y="15539"/>
                    <a:pt x="120495" y="7652"/>
                    <a:pt x="125197" y="1942"/>
                  </a:cubicBezTo>
                  <a:lnTo>
                    <a:pt x="129059" y="0"/>
                  </a:lnTo>
                  <a:lnTo>
                    <a:pt x="234782" y="0"/>
                  </a:lnTo>
                  <a:lnTo>
                    <a:pt x="235519" y="0"/>
                  </a:lnTo>
                  <a:lnTo>
                    <a:pt x="341242" y="0"/>
                  </a:lnTo>
                  <a:lnTo>
                    <a:pt x="345104" y="1942"/>
                  </a:lnTo>
                  <a:cubicBezTo>
                    <a:pt x="349806" y="7652"/>
                    <a:pt x="352715" y="15539"/>
                    <a:pt x="352715" y="24251"/>
                  </a:cubicBezTo>
                  <a:cubicBezTo>
                    <a:pt x="352715" y="41675"/>
                    <a:pt x="341082" y="55800"/>
                    <a:pt x="326732" y="55800"/>
                  </a:cubicBezTo>
                  <a:lnTo>
                    <a:pt x="281658" y="55800"/>
                  </a:lnTo>
                  <a:lnTo>
                    <a:pt x="329130" y="238919"/>
                  </a:lnTo>
                  <a:lnTo>
                    <a:pt x="344494" y="238919"/>
                  </a:lnTo>
                  <a:lnTo>
                    <a:pt x="394832" y="412230"/>
                  </a:lnTo>
                  <a:lnTo>
                    <a:pt x="465664" y="568576"/>
                  </a:lnTo>
                  <a:lnTo>
                    <a:pt x="417899" y="596153"/>
                  </a:lnTo>
                  <a:lnTo>
                    <a:pt x="411151" y="586737"/>
                  </a:lnTo>
                  <a:lnTo>
                    <a:pt x="410112" y="597701"/>
                  </a:lnTo>
                  <a:lnTo>
                    <a:pt x="369255" y="597701"/>
                  </a:lnTo>
                  <a:cubicBezTo>
                    <a:pt x="389508" y="612690"/>
                    <a:pt x="401932" y="636917"/>
                    <a:pt x="401932" y="664045"/>
                  </a:cubicBezTo>
                  <a:lnTo>
                    <a:pt x="401932" y="689628"/>
                  </a:lnTo>
                  <a:cubicBezTo>
                    <a:pt x="428382" y="685743"/>
                    <a:pt x="455457" y="708017"/>
                    <a:pt x="464400" y="741393"/>
                  </a:cubicBezTo>
                  <a:cubicBezTo>
                    <a:pt x="474101" y="777597"/>
                    <a:pt x="458794" y="813155"/>
                    <a:pt x="430212" y="820814"/>
                  </a:cubicBezTo>
                  <a:lnTo>
                    <a:pt x="409999" y="821045"/>
                  </a:lnTo>
                  <a:cubicBezTo>
                    <a:pt x="418967" y="834025"/>
                    <a:pt x="423363" y="849828"/>
                    <a:pt x="423363" y="866657"/>
                  </a:cubicBezTo>
                  <a:cubicBezTo>
                    <a:pt x="423363" y="918892"/>
                    <a:pt x="381018" y="961237"/>
                    <a:pt x="328783" y="961237"/>
                  </a:cubicBezTo>
                  <a:close/>
                </a:path>
              </a:pathLst>
            </a:custGeom>
            <a:solidFill>
              <a:schemeClr val="tx1"/>
            </a:solidFill>
            <a:ln w="762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8" name="グループ化 27"/>
            <p:cNvGrpSpPr/>
            <p:nvPr/>
          </p:nvGrpSpPr>
          <p:grpSpPr>
            <a:xfrm>
              <a:off x="7854187" y="4935494"/>
              <a:ext cx="465138" cy="961237"/>
              <a:chOff x="7854187" y="4935494"/>
              <a:chExt cx="465138" cy="961237"/>
            </a:xfrm>
          </p:grpSpPr>
          <p:grpSp>
            <p:nvGrpSpPr>
              <p:cNvPr id="29" name="グループ化 28"/>
              <p:cNvGrpSpPr/>
              <p:nvPr/>
            </p:nvGrpSpPr>
            <p:grpSpPr>
              <a:xfrm>
                <a:off x="7967698" y="5631302"/>
                <a:ext cx="235129" cy="265429"/>
                <a:chOff x="4597898" y="3863974"/>
                <a:chExt cx="235129" cy="295276"/>
              </a:xfrm>
              <a:solidFill>
                <a:srgbClr val="FFCC99"/>
              </a:solidFill>
            </p:grpSpPr>
            <p:grpSp>
              <p:nvGrpSpPr>
                <p:cNvPr id="57" name="グループ化 56"/>
                <p:cNvGrpSpPr/>
                <p:nvPr/>
              </p:nvGrpSpPr>
              <p:grpSpPr>
                <a:xfrm>
                  <a:off x="4597898" y="3863974"/>
                  <a:ext cx="117933" cy="295276"/>
                  <a:chOff x="4605293" y="3867149"/>
                  <a:chExt cx="117933" cy="298498"/>
                </a:xfrm>
                <a:grpFill/>
              </p:grpSpPr>
              <p:sp>
                <p:nvSpPr>
                  <p:cNvPr id="61" name="フリーフォーム 60"/>
                  <p:cNvSpPr/>
                  <p:nvPr/>
                </p:nvSpPr>
                <p:spPr>
                  <a:xfrm rot="10800000">
                    <a:off x="4622006" y="3867149"/>
                    <a:ext cx="100580" cy="247649"/>
                  </a:xfrm>
                  <a:custGeom>
                    <a:avLst/>
                    <a:gdLst>
                      <a:gd name="connsiteX0" fmla="*/ 94235 w 94235"/>
                      <a:gd name="connsiteY0" fmla="*/ 252412 h 252412"/>
                      <a:gd name="connsiteX1" fmla="*/ 0 w 94235"/>
                      <a:gd name="connsiteY1" fmla="*/ 252412 h 252412"/>
                      <a:gd name="connsiteX2" fmla="*/ 0 w 94235"/>
                      <a:gd name="connsiteY2" fmla="*/ 0 h 252412"/>
                      <a:gd name="connsiteX3" fmla="*/ 40748 w 94235"/>
                      <a:gd name="connsiteY3" fmla="*/ 0 h 2524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94235" h="252412">
                        <a:moveTo>
                          <a:pt x="94235" y="252412"/>
                        </a:moveTo>
                        <a:lnTo>
                          <a:pt x="0" y="252412"/>
                        </a:lnTo>
                        <a:lnTo>
                          <a:pt x="0" y="0"/>
                        </a:lnTo>
                        <a:lnTo>
                          <a:pt x="40748" y="0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2" name="フリーフォーム 61"/>
                  <p:cNvSpPr/>
                  <p:nvPr/>
                </p:nvSpPr>
                <p:spPr>
                  <a:xfrm>
                    <a:off x="4605293" y="4102895"/>
                    <a:ext cx="117933" cy="62752"/>
                  </a:xfrm>
                  <a:custGeom>
                    <a:avLst/>
                    <a:gdLst>
                      <a:gd name="connsiteX0" fmla="*/ 30361 w 137803"/>
                      <a:gd name="connsiteY0" fmla="*/ 0 h 53699"/>
                      <a:gd name="connsiteX1" fmla="*/ 126800 w 137803"/>
                      <a:gd name="connsiteY1" fmla="*/ 0 h 53699"/>
                      <a:gd name="connsiteX2" fmla="*/ 137803 w 137803"/>
                      <a:gd name="connsiteY2" fmla="*/ 4558 h 53699"/>
                      <a:gd name="connsiteX3" fmla="*/ 137803 w 137803"/>
                      <a:gd name="connsiteY3" fmla="*/ 53699 h 53699"/>
                      <a:gd name="connsiteX4" fmla="*/ 13406 w 137803"/>
                      <a:gd name="connsiteY4" fmla="*/ 53699 h 53699"/>
                      <a:gd name="connsiteX5" fmla="*/ 8893 w 137803"/>
                      <a:gd name="connsiteY5" fmla="*/ 51830 h 53699"/>
                      <a:gd name="connsiteX6" fmla="*/ 0 w 137803"/>
                      <a:gd name="connsiteY6" fmla="*/ 30361 h 53699"/>
                      <a:gd name="connsiteX7" fmla="*/ 30361 w 137803"/>
                      <a:gd name="connsiteY7" fmla="*/ 0 h 53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37803" h="53699">
                        <a:moveTo>
                          <a:pt x="30361" y="0"/>
                        </a:moveTo>
                        <a:lnTo>
                          <a:pt x="126800" y="0"/>
                        </a:lnTo>
                        <a:lnTo>
                          <a:pt x="137803" y="4558"/>
                        </a:lnTo>
                        <a:lnTo>
                          <a:pt x="137803" y="53699"/>
                        </a:lnTo>
                        <a:lnTo>
                          <a:pt x="13406" y="53699"/>
                        </a:lnTo>
                        <a:lnTo>
                          <a:pt x="8893" y="51830"/>
                        </a:lnTo>
                        <a:cubicBezTo>
                          <a:pt x="3399" y="46335"/>
                          <a:pt x="0" y="38745"/>
                          <a:pt x="0" y="30361"/>
                        </a:cubicBezTo>
                        <a:cubicBezTo>
                          <a:pt x="0" y="13593"/>
                          <a:pt x="13593" y="0"/>
                          <a:pt x="30361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58" name="グループ化 57"/>
                <p:cNvGrpSpPr/>
                <p:nvPr/>
              </p:nvGrpSpPr>
              <p:grpSpPr>
                <a:xfrm flipH="1">
                  <a:off x="4715094" y="3863974"/>
                  <a:ext cx="117933" cy="295276"/>
                  <a:chOff x="4605293" y="3867149"/>
                  <a:chExt cx="117933" cy="298498"/>
                </a:xfrm>
                <a:grpFill/>
              </p:grpSpPr>
              <p:sp>
                <p:nvSpPr>
                  <p:cNvPr id="59" name="フリーフォーム 58"/>
                  <p:cNvSpPr/>
                  <p:nvPr/>
                </p:nvSpPr>
                <p:spPr>
                  <a:xfrm rot="10800000">
                    <a:off x="4622006" y="3867149"/>
                    <a:ext cx="100580" cy="247649"/>
                  </a:xfrm>
                  <a:custGeom>
                    <a:avLst/>
                    <a:gdLst>
                      <a:gd name="connsiteX0" fmla="*/ 94235 w 94235"/>
                      <a:gd name="connsiteY0" fmla="*/ 252412 h 252412"/>
                      <a:gd name="connsiteX1" fmla="*/ 0 w 94235"/>
                      <a:gd name="connsiteY1" fmla="*/ 252412 h 252412"/>
                      <a:gd name="connsiteX2" fmla="*/ 0 w 94235"/>
                      <a:gd name="connsiteY2" fmla="*/ 0 h 252412"/>
                      <a:gd name="connsiteX3" fmla="*/ 40748 w 94235"/>
                      <a:gd name="connsiteY3" fmla="*/ 0 h 2524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94235" h="252412">
                        <a:moveTo>
                          <a:pt x="94235" y="252412"/>
                        </a:moveTo>
                        <a:lnTo>
                          <a:pt x="0" y="252412"/>
                        </a:lnTo>
                        <a:lnTo>
                          <a:pt x="0" y="0"/>
                        </a:lnTo>
                        <a:lnTo>
                          <a:pt x="40748" y="0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0" name="フリーフォーム 59"/>
                  <p:cNvSpPr/>
                  <p:nvPr/>
                </p:nvSpPr>
                <p:spPr>
                  <a:xfrm>
                    <a:off x="4605293" y="4102895"/>
                    <a:ext cx="117933" cy="62752"/>
                  </a:xfrm>
                  <a:custGeom>
                    <a:avLst/>
                    <a:gdLst>
                      <a:gd name="connsiteX0" fmla="*/ 30361 w 137803"/>
                      <a:gd name="connsiteY0" fmla="*/ 0 h 53699"/>
                      <a:gd name="connsiteX1" fmla="*/ 126800 w 137803"/>
                      <a:gd name="connsiteY1" fmla="*/ 0 h 53699"/>
                      <a:gd name="connsiteX2" fmla="*/ 137803 w 137803"/>
                      <a:gd name="connsiteY2" fmla="*/ 4558 h 53699"/>
                      <a:gd name="connsiteX3" fmla="*/ 137803 w 137803"/>
                      <a:gd name="connsiteY3" fmla="*/ 53699 h 53699"/>
                      <a:gd name="connsiteX4" fmla="*/ 13406 w 137803"/>
                      <a:gd name="connsiteY4" fmla="*/ 53699 h 53699"/>
                      <a:gd name="connsiteX5" fmla="*/ 8893 w 137803"/>
                      <a:gd name="connsiteY5" fmla="*/ 51830 h 53699"/>
                      <a:gd name="connsiteX6" fmla="*/ 0 w 137803"/>
                      <a:gd name="connsiteY6" fmla="*/ 30361 h 53699"/>
                      <a:gd name="connsiteX7" fmla="*/ 30361 w 137803"/>
                      <a:gd name="connsiteY7" fmla="*/ 0 h 53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37803" h="53699">
                        <a:moveTo>
                          <a:pt x="30361" y="0"/>
                        </a:moveTo>
                        <a:lnTo>
                          <a:pt x="126800" y="0"/>
                        </a:lnTo>
                        <a:lnTo>
                          <a:pt x="137803" y="4558"/>
                        </a:lnTo>
                        <a:lnTo>
                          <a:pt x="137803" y="53699"/>
                        </a:lnTo>
                        <a:lnTo>
                          <a:pt x="13406" y="53699"/>
                        </a:lnTo>
                        <a:lnTo>
                          <a:pt x="8893" y="51830"/>
                        </a:lnTo>
                        <a:cubicBezTo>
                          <a:pt x="3399" y="46335"/>
                          <a:pt x="0" y="38745"/>
                          <a:pt x="0" y="30361"/>
                        </a:cubicBezTo>
                        <a:cubicBezTo>
                          <a:pt x="0" y="13593"/>
                          <a:pt x="13593" y="0"/>
                          <a:pt x="30361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30" name="フリーフォーム 29"/>
              <p:cNvSpPr/>
              <p:nvPr/>
            </p:nvSpPr>
            <p:spPr>
              <a:xfrm rot="10800000" flipV="1">
                <a:off x="7900807" y="5299030"/>
                <a:ext cx="368904" cy="358782"/>
              </a:xfrm>
              <a:custGeom>
                <a:avLst/>
                <a:gdLst>
                  <a:gd name="connsiteX0" fmla="*/ 359410 w 368904"/>
                  <a:gd name="connsiteY0" fmla="*/ 0 h 358782"/>
                  <a:gd name="connsiteX1" fmla="*/ 9495 w 368904"/>
                  <a:gd name="connsiteY1" fmla="*/ 0 h 358782"/>
                  <a:gd name="connsiteX2" fmla="*/ 0 w 368904"/>
                  <a:gd name="connsiteY2" fmla="*/ 100186 h 358782"/>
                  <a:gd name="connsiteX3" fmla="*/ 75109 w 368904"/>
                  <a:gd name="connsiteY3" fmla="*/ 358782 h 358782"/>
                  <a:gd name="connsiteX4" fmla="*/ 293792 w 368904"/>
                  <a:gd name="connsiteY4" fmla="*/ 358782 h 358782"/>
                  <a:gd name="connsiteX5" fmla="*/ 368904 w 368904"/>
                  <a:gd name="connsiteY5" fmla="*/ 100175 h 358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68904" h="358782">
                    <a:moveTo>
                      <a:pt x="359410" y="0"/>
                    </a:moveTo>
                    <a:lnTo>
                      <a:pt x="9495" y="0"/>
                    </a:lnTo>
                    <a:lnTo>
                      <a:pt x="0" y="100186"/>
                    </a:lnTo>
                    <a:lnTo>
                      <a:pt x="75109" y="358782"/>
                    </a:lnTo>
                    <a:lnTo>
                      <a:pt x="293792" y="358782"/>
                    </a:lnTo>
                    <a:lnTo>
                      <a:pt x="368904" y="100175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" name="二等辺三角形 31"/>
              <p:cNvSpPr/>
              <p:nvPr/>
            </p:nvSpPr>
            <p:spPr>
              <a:xfrm rot="10800000">
                <a:off x="7975723" y="5304593"/>
                <a:ext cx="215903" cy="293687"/>
              </a:xfrm>
              <a:prstGeom prst="triangle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3" name="台形 32"/>
              <p:cNvSpPr/>
              <p:nvPr/>
            </p:nvSpPr>
            <p:spPr>
              <a:xfrm rot="10800000">
                <a:off x="8044224" y="5304588"/>
                <a:ext cx="86394" cy="67473"/>
              </a:xfrm>
              <a:prstGeom prst="trapezoid">
                <a:avLst>
                  <a:gd name="adj" fmla="val 35588"/>
                </a:avLst>
              </a:prstGeom>
              <a:solidFill>
                <a:srgbClr val="C0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34" name="グループ化 33"/>
              <p:cNvGrpSpPr/>
              <p:nvPr/>
            </p:nvGrpSpPr>
            <p:grpSpPr>
              <a:xfrm>
                <a:off x="7970126" y="5304591"/>
                <a:ext cx="231026" cy="110334"/>
                <a:chOff x="4612951" y="3544885"/>
                <a:chExt cx="215709" cy="109637"/>
              </a:xfrm>
              <a:solidFill>
                <a:schemeClr val="bg1"/>
              </a:solidFill>
            </p:grpSpPr>
            <p:sp>
              <p:nvSpPr>
                <p:cNvPr id="55" name="直角三角形 54"/>
                <p:cNvSpPr/>
                <p:nvPr/>
              </p:nvSpPr>
              <p:spPr>
                <a:xfrm rot="5400000">
                  <a:off x="4612951" y="3544885"/>
                  <a:ext cx="109637" cy="109637"/>
                </a:xfrm>
                <a:prstGeom prst="rtTriangle">
                  <a:avLst/>
                </a:pr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" name="直角三角形 55"/>
                <p:cNvSpPr/>
                <p:nvPr/>
              </p:nvSpPr>
              <p:spPr>
                <a:xfrm rot="16200000" flipH="1">
                  <a:off x="4719023" y="3544885"/>
                  <a:ext cx="109637" cy="109637"/>
                </a:xfrm>
                <a:prstGeom prst="rtTriangle">
                  <a:avLst/>
                </a:pr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5" name="フリーフォーム 34"/>
              <p:cNvSpPr/>
              <p:nvPr/>
            </p:nvSpPr>
            <p:spPr>
              <a:xfrm rot="10800000">
                <a:off x="8054547" y="5372062"/>
                <a:ext cx="64419" cy="226219"/>
              </a:xfrm>
              <a:custGeom>
                <a:avLst/>
                <a:gdLst>
                  <a:gd name="connsiteX0" fmla="*/ 46377 w 64419"/>
                  <a:gd name="connsiteY0" fmla="*/ 226219 h 226219"/>
                  <a:gd name="connsiteX1" fmla="*/ 16713 w 64419"/>
                  <a:gd name="connsiteY1" fmla="*/ 226219 h 226219"/>
                  <a:gd name="connsiteX2" fmla="*/ 0 w 64419"/>
                  <a:gd name="connsiteY2" fmla="*/ 92924 h 226219"/>
                  <a:gd name="connsiteX3" fmla="*/ 34156 w 64419"/>
                  <a:gd name="connsiteY3" fmla="*/ 0 h 226219"/>
                  <a:gd name="connsiteX4" fmla="*/ 64419 w 64419"/>
                  <a:gd name="connsiteY4" fmla="*/ 82332 h 226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419" h="226219">
                    <a:moveTo>
                      <a:pt x="46377" y="226219"/>
                    </a:moveTo>
                    <a:lnTo>
                      <a:pt x="16713" y="226219"/>
                    </a:lnTo>
                    <a:lnTo>
                      <a:pt x="0" y="92924"/>
                    </a:lnTo>
                    <a:lnTo>
                      <a:pt x="34156" y="0"/>
                    </a:lnTo>
                    <a:lnTo>
                      <a:pt x="64419" y="82332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" name="フリーフォーム 35"/>
              <p:cNvSpPr/>
              <p:nvPr/>
            </p:nvSpPr>
            <p:spPr>
              <a:xfrm rot="10800000">
                <a:off x="7922129" y="5299032"/>
                <a:ext cx="157798" cy="299250"/>
              </a:xfrm>
              <a:custGeom>
                <a:avLst/>
                <a:gdLst>
                  <a:gd name="connsiteX0" fmla="*/ 157798 w 157798"/>
                  <a:gd name="connsiteY0" fmla="*/ 293689 h 293689"/>
                  <a:gd name="connsiteX1" fmla="*/ 50612 w 157798"/>
                  <a:gd name="connsiteY1" fmla="*/ 293689 h 293689"/>
                  <a:gd name="connsiteX2" fmla="*/ 50611 w 157798"/>
                  <a:gd name="connsiteY2" fmla="*/ 293688 h 293689"/>
                  <a:gd name="connsiteX3" fmla="*/ 104205 w 157798"/>
                  <a:gd name="connsiteY3" fmla="*/ 293688 h 293689"/>
                  <a:gd name="connsiteX4" fmla="*/ 0 w 157798"/>
                  <a:gd name="connsiteY4" fmla="*/ 10192 h 293689"/>
                  <a:gd name="connsiteX5" fmla="*/ 428 w 157798"/>
                  <a:gd name="connsiteY5" fmla="*/ 0 h 293689"/>
                  <a:gd name="connsiteX6" fmla="*/ 157798 w 157798"/>
                  <a:gd name="connsiteY6" fmla="*/ 231776 h 293689"/>
                  <a:gd name="connsiteX7" fmla="*/ 121889 w 157798"/>
                  <a:gd name="connsiteY7" fmla="*/ 231776 h 293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7798" h="293689">
                    <a:moveTo>
                      <a:pt x="157798" y="293689"/>
                    </a:moveTo>
                    <a:lnTo>
                      <a:pt x="50612" y="293689"/>
                    </a:lnTo>
                    <a:lnTo>
                      <a:pt x="50611" y="293688"/>
                    </a:lnTo>
                    <a:lnTo>
                      <a:pt x="104205" y="293688"/>
                    </a:lnTo>
                    <a:lnTo>
                      <a:pt x="0" y="10192"/>
                    </a:lnTo>
                    <a:lnTo>
                      <a:pt x="428" y="0"/>
                    </a:lnTo>
                    <a:lnTo>
                      <a:pt x="157798" y="231776"/>
                    </a:lnTo>
                    <a:lnTo>
                      <a:pt x="121889" y="231776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" name="フリーフォーム 36"/>
              <p:cNvSpPr/>
              <p:nvPr/>
            </p:nvSpPr>
            <p:spPr>
              <a:xfrm rot="10800000" flipH="1">
                <a:off x="8087422" y="5299032"/>
                <a:ext cx="157798" cy="299250"/>
              </a:xfrm>
              <a:custGeom>
                <a:avLst/>
                <a:gdLst>
                  <a:gd name="connsiteX0" fmla="*/ 157798 w 157798"/>
                  <a:gd name="connsiteY0" fmla="*/ 293689 h 293689"/>
                  <a:gd name="connsiteX1" fmla="*/ 50612 w 157798"/>
                  <a:gd name="connsiteY1" fmla="*/ 293689 h 293689"/>
                  <a:gd name="connsiteX2" fmla="*/ 50611 w 157798"/>
                  <a:gd name="connsiteY2" fmla="*/ 293688 h 293689"/>
                  <a:gd name="connsiteX3" fmla="*/ 104205 w 157798"/>
                  <a:gd name="connsiteY3" fmla="*/ 293688 h 293689"/>
                  <a:gd name="connsiteX4" fmla="*/ 0 w 157798"/>
                  <a:gd name="connsiteY4" fmla="*/ 10192 h 293689"/>
                  <a:gd name="connsiteX5" fmla="*/ 428 w 157798"/>
                  <a:gd name="connsiteY5" fmla="*/ 0 h 293689"/>
                  <a:gd name="connsiteX6" fmla="*/ 157798 w 157798"/>
                  <a:gd name="connsiteY6" fmla="*/ 231776 h 293689"/>
                  <a:gd name="connsiteX7" fmla="*/ 121889 w 157798"/>
                  <a:gd name="connsiteY7" fmla="*/ 231776 h 293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7798" h="293689">
                    <a:moveTo>
                      <a:pt x="157798" y="293689"/>
                    </a:moveTo>
                    <a:lnTo>
                      <a:pt x="50612" y="293689"/>
                    </a:lnTo>
                    <a:lnTo>
                      <a:pt x="50611" y="293688"/>
                    </a:lnTo>
                    <a:lnTo>
                      <a:pt x="104205" y="293688"/>
                    </a:lnTo>
                    <a:lnTo>
                      <a:pt x="0" y="10192"/>
                    </a:lnTo>
                    <a:lnTo>
                      <a:pt x="428" y="0"/>
                    </a:lnTo>
                    <a:lnTo>
                      <a:pt x="157798" y="231776"/>
                    </a:lnTo>
                    <a:lnTo>
                      <a:pt x="121889" y="231776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38" name="グループ化 37"/>
              <p:cNvGrpSpPr/>
              <p:nvPr/>
            </p:nvGrpSpPr>
            <p:grpSpPr>
              <a:xfrm rot="20700000">
                <a:off x="7854187" y="5073605"/>
                <a:ext cx="107157" cy="135731"/>
                <a:chOff x="3955256" y="3219450"/>
                <a:chExt cx="107157" cy="135731"/>
              </a:xfrm>
              <a:solidFill>
                <a:srgbClr val="FFCC99"/>
              </a:solidFill>
            </p:grpSpPr>
            <p:sp>
              <p:nvSpPr>
                <p:cNvPr id="53" name="円/楕円 52"/>
                <p:cNvSpPr/>
                <p:nvPr/>
              </p:nvSpPr>
              <p:spPr>
                <a:xfrm>
                  <a:off x="3955256" y="3219450"/>
                  <a:ext cx="107157" cy="135731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4" name="円/楕円 53"/>
                <p:cNvSpPr/>
                <p:nvPr/>
              </p:nvSpPr>
              <p:spPr>
                <a:xfrm>
                  <a:off x="3975937" y="3245645"/>
                  <a:ext cx="65796" cy="83340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9" name="グループ化 38"/>
              <p:cNvGrpSpPr/>
              <p:nvPr/>
            </p:nvGrpSpPr>
            <p:grpSpPr>
              <a:xfrm rot="900000" flipH="1">
                <a:off x="8212168" y="5073606"/>
                <a:ext cx="107157" cy="135731"/>
                <a:chOff x="3955256" y="3219450"/>
                <a:chExt cx="107157" cy="135731"/>
              </a:xfrm>
              <a:solidFill>
                <a:srgbClr val="FFCC99"/>
              </a:solidFill>
            </p:grpSpPr>
            <p:sp>
              <p:nvSpPr>
                <p:cNvPr id="51" name="円/楕円 50"/>
                <p:cNvSpPr/>
                <p:nvPr/>
              </p:nvSpPr>
              <p:spPr>
                <a:xfrm>
                  <a:off x="3955256" y="3219450"/>
                  <a:ext cx="107157" cy="135731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2" name="円/楕円 51"/>
                <p:cNvSpPr/>
                <p:nvPr/>
              </p:nvSpPr>
              <p:spPr>
                <a:xfrm>
                  <a:off x="3975937" y="3245645"/>
                  <a:ext cx="65796" cy="83340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0" name="角丸四角形 39"/>
              <p:cNvSpPr/>
              <p:nvPr/>
            </p:nvSpPr>
            <p:spPr>
              <a:xfrm>
                <a:off x="7918481" y="5017255"/>
                <a:ext cx="336551" cy="302381"/>
              </a:xfrm>
              <a:prstGeom prst="roundRect">
                <a:avLst>
                  <a:gd name="adj" fmla="val 28755"/>
                </a:avLst>
              </a:prstGeom>
              <a:solidFill>
                <a:srgbClr val="FFCC99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41" name="グループ化 40"/>
              <p:cNvGrpSpPr/>
              <p:nvPr/>
            </p:nvGrpSpPr>
            <p:grpSpPr>
              <a:xfrm rot="19800000">
                <a:off x="7908212" y="5280355"/>
                <a:ext cx="182060" cy="460537"/>
                <a:chOff x="4113771" y="3533806"/>
                <a:chExt cx="231734" cy="545672"/>
              </a:xfrm>
              <a:solidFill>
                <a:srgbClr val="FFCC99"/>
              </a:solidFill>
            </p:grpSpPr>
            <p:sp>
              <p:nvSpPr>
                <p:cNvPr id="49" name="フリーフォーム 48"/>
                <p:cNvSpPr/>
                <p:nvPr/>
              </p:nvSpPr>
              <p:spPr>
                <a:xfrm rot="20700000">
                  <a:off x="4113771" y="3851020"/>
                  <a:ext cx="231734" cy="228458"/>
                </a:xfrm>
                <a:custGeom>
                  <a:avLst/>
                  <a:gdLst>
                    <a:gd name="connsiteX0" fmla="*/ 568543 w 1007244"/>
                    <a:gd name="connsiteY0" fmla="*/ 8251 h 993006"/>
                    <a:gd name="connsiteX1" fmla="*/ 622395 w 1007244"/>
                    <a:gd name="connsiteY1" fmla="*/ 22680 h 993006"/>
                    <a:gd name="connsiteX2" fmla="*/ 792392 w 1007244"/>
                    <a:gd name="connsiteY2" fmla="*/ 317124 h 993006"/>
                    <a:gd name="connsiteX3" fmla="*/ 792035 w 1007244"/>
                    <a:gd name="connsiteY3" fmla="*/ 318454 h 993006"/>
                    <a:gd name="connsiteX4" fmla="*/ 979757 w 1007244"/>
                    <a:gd name="connsiteY4" fmla="*/ 506177 h 993006"/>
                    <a:gd name="connsiteX5" fmla="*/ 979757 w 1007244"/>
                    <a:gd name="connsiteY5" fmla="*/ 638898 h 993006"/>
                    <a:gd name="connsiteX6" fmla="*/ 979757 w 1007244"/>
                    <a:gd name="connsiteY6" fmla="*/ 638897 h 993006"/>
                    <a:gd name="connsiteX7" fmla="*/ 847036 w 1007244"/>
                    <a:gd name="connsiteY7" fmla="*/ 638897 h 993006"/>
                    <a:gd name="connsiteX8" fmla="*/ 721042 w 1007244"/>
                    <a:gd name="connsiteY8" fmla="*/ 512903 h 993006"/>
                    <a:gd name="connsiteX9" fmla="*/ 719880 w 1007244"/>
                    <a:gd name="connsiteY9" fmla="*/ 514745 h 993006"/>
                    <a:gd name="connsiteX10" fmla="*/ 696313 w 1007244"/>
                    <a:gd name="connsiteY10" fmla="*/ 539586 h 993006"/>
                    <a:gd name="connsiteX11" fmla="*/ 696313 w 1007244"/>
                    <a:gd name="connsiteY11" fmla="*/ 921781 h 993006"/>
                    <a:gd name="connsiteX12" fmla="*/ 625088 w 1007244"/>
                    <a:gd name="connsiteY12" fmla="*/ 993006 h 993006"/>
                    <a:gd name="connsiteX13" fmla="*/ 553863 w 1007244"/>
                    <a:gd name="connsiteY13" fmla="*/ 921781 h 993006"/>
                    <a:gd name="connsiteX14" fmla="*/ 553863 w 1007244"/>
                    <a:gd name="connsiteY14" fmla="*/ 604628 h 993006"/>
                    <a:gd name="connsiteX15" fmla="*/ 528374 w 1007244"/>
                    <a:gd name="connsiteY15" fmla="*/ 603031 h 993006"/>
                    <a:gd name="connsiteX16" fmla="*/ 441743 w 1007244"/>
                    <a:gd name="connsiteY16" fmla="*/ 926343 h 993006"/>
                    <a:gd name="connsiteX17" fmla="*/ 354511 w 1007244"/>
                    <a:gd name="connsiteY17" fmla="*/ 976706 h 993006"/>
                    <a:gd name="connsiteX18" fmla="*/ 304147 w 1007244"/>
                    <a:gd name="connsiteY18" fmla="*/ 889474 h 993006"/>
                    <a:gd name="connsiteX19" fmla="*/ 388387 w 1007244"/>
                    <a:gd name="connsiteY19" fmla="*/ 575084 h 993006"/>
                    <a:gd name="connsiteX20" fmla="*/ 368518 w 1007244"/>
                    <a:gd name="connsiteY20" fmla="*/ 567554 h 993006"/>
                    <a:gd name="connsiteX21" fmla="*/ 367979 w 1007244"/>
                    <a:gd name="connsiteY21" fmla="*/ 567176 h 993006"/>
                    <a:gd name="connsiteX22" fmla="*/ 232791 w 1007244"/>
                    <a:gd name="connsiteY22" fmla="*/ 844019 h 993006"/>
                    <a:gd name="connsiteX23" fmla="*/ 140359 w 1007244"/>
                    <a:gd name="connsiteY23" fmla="*/ 875797 h 993006"/>
                    <a:gd name="connsiteX24" fmla="*/ 140361 w 1007244"/>
                    <a:gd name="connsiteY24" fmla="*/ 875797 h 993006"/>
                    <a:gd name="connsiteX25" fmla="*/ 108582 w 1007244"/>
                    <a:gd name="connsiteY25" fmla="*/ 783365 h 993006"/>
                    <a:gd name="connsiteX26" fmla="*/ 264289 w 1007244"/>
                    <a:gd name="connsiteY26" fmla="*/ 464502 h 993006"/>
                    <a:gd name="connsiteX27" fmla="*/ 256572 w 1007244"/>
                    <a:gd name="connsiteY27" fmla="*/ 447588 h 993006"/>
                    <a:gd name="connsiteX28" fmla="*/ 121150 w 1007244"/>
                    <a:gd name="connsiteY28" fmla="*/ 609588 h 993006"/>
                    <a:gd name="connsiteX29" fmla="*/ 24586 w 1007244"/>
                    <a:gd name="connsiteY29" fmla="*/ 618217 h 993006"/>
                    <a:gd name="connsiteX30" fmla="*/ 15958 w 1007244"/>
                    <a:gd name="connsiteY30" fmla="*/ 521653 h 993006"/>
                    <a:gd name="connsiteX31" fmla="*/ 260455 w 1007244"/>
                    <a:gd name="connsiteY31" fmla="*/ 229172 h 993006"/>
                    <a:gd name="connsiteX32" fmla="*/ 274100 w 1007244"/>
                    <a:gd name="connsiteY32" fmla="*/ 178248 h 993006"/>
                    <a:gd name="connsiteX33" fmla="*/ 568543 w 1007244"/>
                    <a:gd name="connsiteY33" fmla="*/ 8251 h 993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007244" h="993006">
                      <a:moveTo>
                        <a:pt x="568543" y="8251"/>
                      </a:moveTo>
                      <a:lnTo>
                        <a:pt x="622395" y="22680"/>
                      </a:lnTo>
                      <a:cubicBezTo>
                        <a:pt x="750647" y="57045"/>
                        <a:pt x="826757" y="188872"/>
                        <a:pt x="792392" y="317124"/>
                      </a:cubicBezTo>
                      <a:lnTo>
                        <a:pt x="792035" y="318454"/>
                      </a:lnTo>
                      <a:lnTo>
                        <a:pt x="979757" y="506177"/>
                      </a:lnTo>
                      <a:cubicBezTo>
                        <a:pt x="1016407" y="542827"/>
                        <a:pt x="1016407" y="602248"/>
                        <a:pt x="979757" y="638898"/>
                      </a:cubicBezTo>
                      <a:lnTo>
                        <a:pt x="979757" y="638897"/>
                      </a:lnTo>
                      <a:cubicBezTo>
                        <a:pt x="943107" y="675547"/>
                        <a:pt x="883686" y="675547"/>
                        <a:pt x="847036" y="638897"/>
                      </a:cubicBezTo>
                      <a:lnTo>
                        <a:pt x="721042" y="512903"/>
                      </a:lnTo>
                      <a:lnTo>
                        <a:pt x="719880" y="514745"/>
                      </a:lnTo>
                      <a:lnTo>
                        <a:pt x="696313" y="539586"/>
                      </a:lnTo>
                      <a:lnTo>
                        <a:pt x="696313" y="921781"/>
                      </a:lnTo>
                      <a:cubicBezTo>
                        <a:pt x="696313" y="961117"/>
                        <a:pt x="664424" y="993006"/>
                        <a:pt x="625088" y="993006"/>
                      </a:cubicBezTo>
                      <a:cubicBezTo>
                        <a:pt x="585752" y="993006"/>
                        <a:pt x="553863" y="961117"/>
                        <a:pt x="553863" y="921781"/>
                      </a:cubicBezTo>
                      <a:lnTo>
                        <a:pt x="553863" y="604628"/>
                      </a:lnTo>
                      <a:lnTo>
                        <a:pt x="528374" y="603031"/>
                      </a:lnTo>
                      <a:lnTo>
                        <a:pt x="441743" y="926343"/>
                      </a:lnTo>
                      <a:cubicBezTo>
                        <a:pt x="431562" y="964338"/>
                        <a:pt x="392506" y="986887"/>
                        <a:pt x="354511" y="976706"/>
                      </a:cubicBezTo>
                      <a:cubicBezTo>
                        <a:pt x="316515" y="966525"/>
                        <a:pt x="293966" y="927470"/>
                        <a:pt x="304147" y="889474"/>
                      </a:cubicBezTo>
                      <a:lnTo>
                        <a:pt x="388387" y="575084"/>
                      </a:lnTo>
                      <a:lnTo>
                        <a:pt x="368518" y="567554"/>
                      </a:lnTo>
                      <a:lnTo>
                        <a:pt x="367979" y="567176"/>
                      </a:lnTo>
                      <a:lnTo>
                        <a:pt x="232791" y="844019"/>
                      </a:lnTo>
                      <a:cubicBezTo>
                        <a:pt x="216042" y="878319"/>
                        <a:pt x="174659" y="892547"/>
                        <a:pt x="140359" y="875797"/>
                      </a:cubicBezTo>
                      <a:lnTo>
                        <a:pt x="140361" y="875797"/>
                      </a:lnTo>
                      <a:cubicBezTo>
                        <a:pt x="106060" y="859048"/>
                        <a:pt x="91833" y="817665"/>
                        <a:pt x="108582" y="783365"/>
                      </a:cubicBezTo>
                      <a:lnTo>
                        <a:pt x="264289" y="464502"/>
                      </a:lnTo>
                      <a:lnTo>
                        <a:pt x="256572" y="447588"/>
                      </a:lnTo>
                      <a:lnTo>
                        <a:pt x="121150" y="609588"/>
                      </a:lnTo>
                      <a:cubicBezTo>
                        <a:pt x="96867" y="638636"/>
                        <a:pt x="53635" y="642499"/>
                        <a:pt x="24586" y="618217"/>
                      </a:cubicBezTo>
                      <a:cubicBezTo>
                        <a:pt x="-4462" y="593934"/>
                        <a:pt x="-8325" y="550701"/>
                        <a:pt x="15958" y="521653"/>
                      </a:cubicBezTo>
                      <a:lnTo>
                        <a:pt x="260455" y="229172"/>
                      </a:lnTo>
                      <a:lnTo>
                        <a:pt x="274100" y="178248"/>
                      </a:lnTo>
                      <a:cubicBezTo>
                        <a:pt x="308465" y="49996"/>
                        <a:pt x="440292" y="-26114"/>
                        <a:pt x="568543" y="8251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0" name="台形 49"/>
                <p:cNvSpPr/>
                <p:nvPr/>
              </p:nvSpPr>
              <p:spPr>
                <a:xfrm>
                  <a:off x="4149249" y="3533806"/>
                  <a:ext cx="144682" cy="351821"/>
                </a:xfrm>
                <a:prstGeom prst="trapezoid">
                  <a:avLst>
                    <a:gd name="adj" fmla="val 25739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2" name="グループ化 41"/>
              <p:cNvGrpSpPr/>
              <p:nvPr/>
            </p:nvGrpSpPr>
            <p:grpSpPr>
              <a:xfrm rot="1800000" flipH="1">
                <a:off x="8078658" y="5280355"/>
                <a:ext cx="182060" cy="460541"/>
                <a:chOff x="4113771" y="3533802"/>
                <a:chExt cx="231734" cy="545676"/>
              </a:xfrm>
              <a:solidFill>
                <a:srgbClr val="FFCC99"/>
              </a:solidFill>
            </p:grpSpPr>
            <p:sp>
              <p:nvSpPr>
                <p:cNvPr id="47" name="フリーフォーム 46"/>
                <p:cNvSpPr/>
                <p:nvPr/>
              </p:nvSpPr>
              <p:spPr>
                <a:xfrm rot="20700000">
                  <a:off x="4113771" y="3851020"/>
                  <a:ext cx="231734" cy="228458"/>
                </a:xfrm>
                <a:custGeom>
                  <a:avLst/>
                  <a:gdLst>
                    <a:gd name="connsiteX0" fmla="*/ 568543 w 1007244"/>
                    <a:gd name="connsiteY0" fmla="*/ 8251 h 993006"/>
                    <a:gd name="connsiteX1" fmla="*/ 622395 w 1007244"/>
                    <a:gd name="connsiteY1" fmla="*/ 22680 h 993006"/>
                    <a:gd name="connsiteX2" fmla="*/ 792392 w 1007244"/>
                    <a:gd name="connsiteY2" fmla="*/ 317124 h 993006"/>
                    <a:gd name="connsiteX3" fmla="*/ 792035 w 1007244"/>
                    <a:gd name="connsiteY3" fmla="*/ 318454 h 993006"/>
                    <a:gd name="connsiteX4" fmla="*/ 979757 w 1007244"/>
                    <a:gd name="connsiteY4" fmla="*/ 506177 h 993006"/>
                    <a:gd name="connsiteX5" fmla="*/ 979757 w 1007244"/>
                    <a:gd name="connsiteY5" fmla="*/ 638898 h 993006"/>
                    <a:gd name="connsiteX6" fmla="*/ 979757 w 1007244"/>
                    <a:gd name="connsiteY6" fmla="*/ 638897 h 993006"/>
                    <a:gd name="connsiteX7" fmla="*/ 847036 w 1007244"/>
                    <a:gd name="connsiteY7" fmla="*/ 638897 h 993006"/>
                    <a:gd name="connsiteX8" fmla="*/ 721042 w 1007244"/>
                    <a:gd name="connsiteY8" fmla="*/ 512903 h 993006"/>
                    <a:gd name="connsiteX9" fmla="*/ 719880 w 1007244"/>
                    <a:gd name="connsiteY9" fmla="*/ 514745 h 993006"/>
                    <a:gd name="connsiteX10" fmla="*/ 696313 w 1007244"/>
                    <a:gd name="connsiteY10" fmla="*/ 539586 h 993006"/>
                    <a:gd name="connsiteX11" fmla="*/ 696313 w 1007244"/>
                    <a:gd name="connsiteY11" fmla="*/ 921781 h 993006"/>
                    <a:gd name="connsiteX12" fmla="*/ 625088 w 1007244"/>
                    <a:gd name="connsiteY12" fmla="*/ 993006 h 993006"/>
                    <a:gd name="connsiteX13" fmla="*/ 553863 w 1007244"/>
                    <a:gd name="connsiteY13" fmla="*/ 921781 h 993006"/>
                    <a:gd name="connsiteX14" fmla="*/ 553863 w 1007244"/>
                    <a:gd name="connsiteY14" fmla="*/ 604628 h 993006"/>
                    <a:gd name="connsiteX15" fmla="*/ 528374 w 1007244"/>
                    <a:gd name="connsiteY15" fmla="*/ 603031 h 993006"/>
                    <a:gd name="connsiteX16" fmla="*/ 441743 w 1007244"/>
                    <a:gd name="connsiteY16" fmla="*/ 926343 h 993006"/>
                    <a:gd name="connsiteX17" fmla="*/ 354511 w 1007244"/>
                    <a:gd name="connsiteY17" fmla="*/ 976706 h 993006"/>
                    <a:gd name="connsiteX18" fmla="*/ 304147 w 1007244"/>
                    <a:gd name="connsiteY18" fmla="*/ 889474 h 993006"/>
                    <a:gd name="connsiteX19" fmla="*/ 388387 w 1007244"/>
                    <a:gd name="connsiteY19" fmla="*/ 575084 h 993006"/>
                    <a:gd name="connsiteX20" fmla="*/ 368518 w 1007244"/>
                    <a:gd name="connsiteY20" fmla="*/ 567554 h 993006"/>
                    <a:gd name="connsiteX21" fmla="*/ 367979 w 1007244"/>
                    <a:gd name="connsiteY21" fmla="*/ 567176 h 993006"/>
                    <a:gd name="connsiteX22" fmla="*/ 232791 w 1007244"/>
                    <a:gd name="connsiteY22" fmla="*/ 844019 h 993006"/>
                    <a:gd name="connsiteX23" fmla="*/ 140359 w 1007244"/>
                    <a:gd name="connsiteY23" fmla="*/ 875797 h 993006"/>
                    <a:gd name="connsiteX24" fmla="*/ 140361 w 1007244"/>
                    <a:gd name="connsiteY24" fmla="*/ 875797 h 993006"/>
                    <a:gd name="connsiteX25" fmla="*/ 108582 w 1007244"/>
                    <a:gd name="connsiteY25" fmla="*/ 783365 h 993006"/>
                    <a:gd name="connsiteX26" fmla="*/ 264289 w 1007244"/>
                    <a:gd name="connsiteY26" fmla="*/ 464502 h 993006"/>
                    <a:gd name="connsiteX27" fmla="*/ 256572 w 1007244"/>
                    <a:gd name="connsiteY27" fmla="*/ 447588 h 993006"/>
                    <a:gd name="connsiteX28" fmla="*/ 121150 w 1007244"/>
                    <a:gd name="connsiteY28" fmla="*/ 609588 h 993006"/>
                    <a:gd name="connsiteX29" fmla="*/ 24586 w 1007244"/>
                    <a:gd name="connsiteY29" fmla="*/ 618217 h 993006"/>
                    <a:gd name="connsiteX30" fmla="*/ 15958 w 1007244"/>
                    <a:gd name="connsiteY30" fmla="*/ 521653 h 993006"/>
                    <a:gd name="connsiteX31" fmla="*/ 260455 w 1007244"/>
                    <a:gd name="connsiteY31" fmla="*/ 229172 h 993006"/>
                    <a:gd name="connsiteX32" fmla="*/ 274100 w 1007244"/>
                    <a:gd name="connsiteY32" fmla="*/ 178248 h 993006"/>
                    <a:gd name="connsiteX33" fmla="*/ 568543 w 1007244"/>
                    <a:gd name="connsiteY33" fmla="*/ 8251 h 993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007244" h="993006">
                      <a:moveTo>
                        <a:pt x="568543" y="8251"/>
                      </a:moveTo>
                      <a:lnTo>
                        <a:pt x="622395" y="22680"/>
                      </a:lnTo>
                      <a:cubicBezTo>
                        <a:pt x="750647" y="57045"/>
                        <a:pt x="826757" y="188872"/>
                        <a:pt x="792392" y="317124"/>
                      </a:cubicBezTo>
                      <a:lnTo>
                        <a:pt x="792035" y="318454"/>
                      </a:lnTo>
                      <a:lnTo>
                        <a:pt x="979757" y="506177"/>
                      </a:lnTo>
                      <a:cubicBezTo>
                        <a:pt x="1016407" y="542827"/>
                        <a:pt x="1016407" y="602248"/>
                        <a:pt x="979757" y="638898"/>
                      </a:cubicBezTo>
                      <a:lnTo>
                        <a:pt x="979757" y="638897"/>
                      </a:lnTo>
                      <a:cubicBezTo>
                        <a:pt x="943107" y="675547"/>
                        <a:pt x="883686" y="675547"/>
                        <a:pt x="847036" y="638897"/>
                      </a:cubicBezTo>
                      <a:lnTo>
                        <a:pt x="721042" y="512903"/>
                      </a:lnTo>
                      <a:lnTo>
                        <a:pt x="719880" y="514745"/>
                      </a:lnTo>
                      <a:lnTo>
                        <a:pt x="696313" y="539586"/>
                      </a:lnTo>
                      <a:lnTo>
                        <a:pt x="696313" y="921781"/>
                      </a:lnTo>
                      <a:cubicBezTo>
                        <a:pt x="696313" y="961117"/>
                        <a:pt x="664424" y="993006"/>
                        <a:pt x="625088" y="993006"/>
                      </a:cubicBezTo>
                      <a:cubicBezTo>
                        <a:pt x="585752" y="993006"/>
                        <a:pt x="553863" y="961117"/>
                        <a:pt x="553863" y="921781"/>
                      </a:cubicBezTo>
                      <a:lnTo>
                        <a:pt x="553863" y="604628"/>
                      </a:lnTo>
                      <a:lnTo>
                        <a:pt x="528374" y="603031"/>
                      </a:lnTo>
                      <a:lnTo>
                        <a:pt x="441743" y="926343"/>
                      </a:lnTo>
                      <a:cubicBezTo>
                        <a:pt x="431562" y="964338"/>
                        <a:pt x="392506" y="986887"/>
                        <a:pt x="354511" y="976706"/>
                      </a:cubicBezTo>
                      <a:cubicBezTo>
                        <a:pt x="316515" y="966525"/>
                        <a:pt x="293966" y="927470"/>
                        <a:pt x="304147" y="889474"/>
                      </a:cubicBezTo>
                      <a:lnTo>
                        <a:pt x="388387" y="575084"/>
                      </a:lnTo>
                      <a:lnTo>
                        <a:pt x="368518" y="567554"/>
                      </a:lnTo>
                      <a:lnTo>
                        <a:pt x="367979" y="567176"/>
                      </a:lnTo>
                      <a:lnTo>
                        <a:pt x="232791" y="844019"/>
                      </a:lnTo>
                      <a:cubicBezTo>
                        <a:pt x="216042" y="878319"/>
                        <a:pt x="174659" y="892547"/>
                        <a:pt x="140359" y="875797"/>
                      </a:cubicBezTo>
                      <a:lnTo>
                        <a:pt x="140361" y="875797"/>
                      </a:lnTo>
                      <a:cubicBezTo>
                        <a:pt x="106060" y="859048"/>
                        <a:pt x="91833" y="817665"/>
                        <a:pt x="108582" y="783365"/>
                      </a:cubicBezTo>
                      <a:lnTo>
                        <a:pt x="264289" y="464502"/>
                      </a:lnTo>
                      <a:lnTo>
                        <a:pt x="256572" y="447588"/>
                      </a:lnTo>
                      <a:lnTo>
                        <a:pt x="121150" y="609588"/>
                      </a:lnTo>
                      <a:cubicBezTo>
                        <a:pt x="96867" y="638636"/>
                        <a:pt x="53635" y="642499"/>
                        <a:pt x="24586" y="618217"/>
                      </a:cubicBezTo>
                      <a:cubicBezTo>
                        <a:pt x="-4462" y="593934"/>
                        <a:pt x="-8325" y="550701"/>
                        <a:pt x="15958" y="521653"/>
                      </a:cubicBezTo>
                      <a:lnTo>
                        <a:pt x="260455" y="229172"/>
                      </a:lnTo>
                      <a:lnTo>
                        <a:pt x="274100" y="178248"/>
                      </a:lnTo>
                      <a:cubicBezTo>
                        <a:pt x="308465" y="49996"/>
                        <a:pt x="440292" y="-26114"/>
                        <a:pt x="568543" y="8251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8" name="台形 47"/>
                <p:cNvSpPr/>
                <p:nvPr/>
              </p:nvSpPr>
              <p:spPr>
                <a:xfrm>
                  <a:off x="4149247" y="3533802"/>
                  <a:ext cx="144682" cy="351821"/>
                </a:xfrm>
                <a:prstGeom prst="trapezoid">
                  <a:avLst>
                    <a:gd name="adj" fmla="val 25739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4" name="フリーフォーム 43"/>
              <p:cNvSpPr/>
              <p:nvPr/>
            </p:nvSpPr>
            <p:spPr>
              <a:xfrm>
                <a:off x="7897050" y="4935494"/>
                <a:ext cx="379413" cy="189160"/>
              </a:xfrm>
              <a:custGeom>
                <a:avLst/>
                <a:gdLst>
                  <a:gd name="connsiteX0" fmla="*/ 94580 w 379413"/>
                  <a:gd name="connsiteY0" fmla="*/ 0 h 189160"/>
                  <a:gd name="connsiteX1" fmla="*/ 218158 w 379413"/>
                  <a:gd name="connsiteY1" fmla="*/ 0 h 189160"/>
                  <a:gd name="connsiteX2" fmla="*/ 252351 w 379413"/>
                  <a:gd name="connsiteY2" fmla="*/ 6903 h 189160"/>
                  <a:gd name="connsiteX3" fmla="*/ 286545 w 379413"/>
                  <a:gd name="connsiteY3" fmla="*/ 0 h 189160"/>
                  <a:gd name="connsiteX4" fmla="*/ 379413 w 379413"/>
                  <a:gd name="connsiteY4" fmla="*/ 92868 h 189160"/>
                  <a:gd name="connsiteX5" fmla="*/ 379413 w 379413"/>
                  <a:gd name="connsiteY5" fmla="*/ 96292 h 189160"/>
                  <a:gd name="connsiteX6" fmla="*/ 286545 w 379413"/>
                  <a:gd name="connsiteY6" fmla="*/ 189160 h 189160"/>
                  <a:gd name="connsiteX7" fmla="*/ 252351 w 379413"/>
                  <a:gd name="connsiteY7" fmla="*/ 182257 h 189160"/>
                  <a:gd name="connsiteX8" fmla="*/ 218158 w 379413"/>
                  <a:gd name="connsiteY8" fmla="*/ 189160 h 189160"/>
                  <a:gd name="connsiteX9" fmla="*/ 94580 w 379413"/>
                  <a:gd name="connsiteY9" fmla="*/ 189160 h 189160"/>
                  <a:gd name="connsiteX10" fmla="*/ 0 w 379413"/>
                  <a:gd name="connsiteY10" fmla="*/ 94580 h 189160"/>
                  <a:gd name="connsiteX11" fmla="*/ 94580 w 379413"/>
                  <a:gd name="connsiteY11" fmla="*/ 0 h 189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79413" h="189160">
                    <a:moveTo>
                      <a:pt x="94580" y="0"/>
                    </a:moveTo>
                    <a:lnTo>
                      <a:pt x="218158" y="0"/>
                    </a:lnTo>
                    <a:lnTo>
                      <a:pt x="252351" y="6903"/>
                    </a:lnTo>
                    <a:lnTo>
                      <a:pt x="286545" y="0"/>
                    </a:lnTo>
                    <a:cubicBezTo>
                      <a:pt x="337835" y="0"/>
                      <a:pt x="379413" y="41578"/>
                      <a:pt x="379413" y="92868"/>
                    </a:cubicBezTo>
                    <a:lnTo>
                      <a:pt x="379413" y="96292"/>
                    </a:lnTo>
                    <a:cubicBezTo>
                      <a:pt x="379413" y="147582"/>
                      <a:pt x="337835" y="189160"/>
                      <a:pt x="286545" y="189160"/>
                    </a:cubicBezTo>
                    <a:lnTo>
                      <a:pt x="252351" y="182257"/>
                    </a:lnTo>
                    <a:lnTo>
                      <a:pt x="218158" y="189160"/>
                    </a:lnTo>
                    <a:lnTo>
                      <a:pt x="94580" y="189160"/>
                    </a:lnTo>
                    <a:cubicBezTo>
                      <a:pt x="42345" y="189160"/>
                      <a:pt x="0" y="146815"/>
                      <a:pt x="0" y="94580"/>
                    </a:cubicBezTo>
                    <a:cubicBezTo>
                      <a:pt x="0" y="42345"/>
                      <a:pt x="42345" y="0"/>
                      <a:pt x="9458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5" name="アーチ 44"/>
              <p:cNvSpPr/>
              <p:nvPr/>
            </p:nvSpPr>
            <p:spPr bwMode="auto">
              <a:xfrm rot="10800000">
                <a:off x="7932298" y="5086249"/>
                <a:ext cx="151376" cy="151376"/>
              </a:xfrm>
              <a:prstGeom prst="blockArc">
                <a:avLst>
                  <a:gd name="adj1" fmla="val 12622366"/>
                  <a:gd name="adj2" fmla="val 19778713"/>
                  <a:gd name="adj3" fmla="val 19661"/>
                </a:avLst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アーチ 45"/>
              <p:cNvSpPr/>
              <p:nvPr/>
            </p:nvSpPr>
            <p:spPr bwMode="auto">
              <a:xfrm rot="10800000">
                <a:off x="8092318" y="5086249"/>
                <a:ext cx="151376" cy="151376"/>
              </a:xfrm>
              <a:prstGeom prst="blockArc">
                <a:avLst>
                  <a:gd name="adj1" fmla="val 12622366"/>
                  <a:gd name="adj2" fmla="val 19778713"/>
                  <a:gd name="adj3" fmla="val 19661"/>
                </a:avLst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66045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</Words>
  <Application>Microsoft Office PowerPoint</Application>
  <PresentationFormat>A4 210 x 297 mm</PresentationFormat>
  <Paragraphs>9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pop699_年内の営業は終了しました</dc:title>
  <dc:subject>pop699_年内の営業は終了しました</dc:subject>
  <dc:creator>http://www.digipot.net</dc:creator>
  <cp:lastModifiedBy/>
  <cp:revision>1</cp:revision>
  <dcterms:created xsi:type="dcterms:W3CDTF">2014-12-04T06:28:15Z</dcterms:created>
  <dcterms:modified xsi:type="dcterms:W3CDTF">2015-12-22T06:36:36Z</dcterms:modified>
  <cp:version>1</cp:version>
</cp:coreProperties>
</file>