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68" r:id="rId3"/>
    <p:sldId id="273" r:id="rId4"/>
    <p:sldId id="278" r:id="rId5"/>
    <p:sldId id="267" r:id="rId6"/>
    <p:sldId id="28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426" y="-41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665" y="0"/>
            <a:ext cx="572464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</a:rPr>
              <a:t>水道の</a:t>
            </a:r>
            <a:endParaRPr lang="en-US" altLang="ja-JP" sz="12000" dirty="0" smtClean="0">
              <a:solidFill>
                <a:srgbClr val="FFFF00"/>
              </a:solidFill>
            </a:endParaRPr>
          </a:p>
          <a:p>
            <a:r>
              <a:rPr lang="ja-JP" altLang="en-US" sz="12000" dirty="0" smtClean="0">
                <a:solidFill>
                  <a:srgbClr val="FFFF00"/>
                </a:solidFill>
              </a:rPr>
              <a:t>出しっ放し</a:t>
            </a:r>
            <a:endParaRPr lang="en-US" altLang="ja-JP" sz="12000" dirty="0" smtClean="0">
              <a:solidFill>
                <a:srgbClr val="FFFF00"/>
              </a:solidFill>
            </a:endParaRPr>
          </a:p>
          <a:p>
            <a:r>
              <a:rPr lang="ja-JP" altLang="en-US" sz="12000" dirty="0" smtClean="0"/>
              <a:t>注意</a:t>
            </a:r>
            <a:endParaRPr lang="en-US" altLang="ja-JP" sz="12000" dirty="0" smtClean="0"/>
          </a:p>
        </p:txBody>
      </p:sp>
    </p:spTree>
    <p:extLst>
      <p:ext uri="{BB962C8B-B14F-4D97-AF65-F5344CB8AC3E}">
        <p14:creationId xmlns:p14="http://schemas.microsoft.com/office/powerpoint/2010/main" val="175677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13665" y="0"/>
            <a:ext cx="572464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1500" b="1" spc="50">
                <a:ln w="38100">
                  <a:noFill/>
                </a:ln>
                <a:solidFill>
                  <a:sysClr val="windowText" lastClr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/>
              <a:t>水道の</a:t>
            </a:r>
            <a:endParaRPr lang="en-US" altLang="ja-JP" sz="12000" dirty="0"/>
          </a:p>
          <a:p>
            <a:r>
              <a:rPr lang="ja-JP" altLang="en-US" sz="12000" dirty="0"/>
              <a:t>出しっ放し</a:t>
            </a:r>
            <a:endParaRPr lang="en-US" altLang="ja-JP" sz="12000" dirty="0"/>
          </a:p>
          <a:p>
            <a:r>
              <a:rPr lang="ja-JP" altLang="en-US" sz="12000" dirty="0" smtClean="0"/>
              <a:t>注意</a:t>
            </a:r>
            <a:endParaRPr lang="en-US" altLang="ja-JP" sz="12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817283" y="2244450"/>
            <a:ext cx="5096198" cy="5096198"/>
            <a:chOff x="1986905" y="3848100"/>
            <a:chExt cx="1382062" cy="1382062"/>
          </a:xfrm>
        </p:grpSpPr>
        <p:sp>
          <p:nvSpPr>
            <p:cNvPr id="23" name="円/楕円 22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43" name="円/楕円 42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片側の 2 つの角を丸めた四角形 48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片側の 2 つの角を丸めた四角形 51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片側の 2 つの角を丸めた四角形 52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片側の 2 つの角を丸めた四角形 54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" name="正方形/長方形 24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涙形 25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涙形 26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涙形 27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涙形 40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片側の 2 つの角を丸めた四角形 41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0" y="5178025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水道の</a:t>
            </a:r>
            <a:endParaRPr lang="en-US" altLang="ja-JP" sz="96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9600" dirty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出しっ放し</a:t>
            </a:r>
            <a:endParaRPr lang="en-US" altLang="ja-JP" sz="96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96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  <a:endParaRPr lang="en-US" altLang="ja-JP" sz="96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1296122" y="806903"/>
            <a:ext cx="4138520" cy="4138520"/>
            <a:chOff x="1986905" y="3848100"/>
            <a:chExt cx="1382062" cy="1382062"/>
          </a:xfrm>
        </p:grpSpPr>
        <p:sp>
          <p:nvSpPr>
            <p:cNvPr id="24" name="円/楕円 23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44" name="円/楕円 43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円/楕円 45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片側の 2 つの角を丸めた四角形 49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2" name="片側の 2 つの角を丸めた四角形 51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片側の 2 つの角を丸めた四角形 52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片側の 2 つの角を丸めた四角形 54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片側の 2 つの角を丸めた四角形 55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6" name="正方形/長方形 25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涙形 26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涙形 27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涙形 28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涙形 41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片側の 2 つの角を丸めた四角形 42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876997"/>
            <a:ext cx="690425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気をつけて！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6838564"/>
            <a:ext cx="6858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水道の</a:t>
            </a:r>
            <a:endParaRPr lang="en-US" altLang="ja-JP" sz="7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出しっ放し</a:t>
            </a:r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  <a:endParaRPr lang="en-US" altLang="ja-JP" sz="7200" dirty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1296122" y="2170143"/>
            <a:ext cx="4138520" cy="4138520"/>
            <a:chOff x="1986905" y="3848100"/>
            <a:chExt cx="1382062" cy="1382062"/>
          </a:xfrm>
        </p:grpSpPr>
        <p:sp>
          <p:nvSpPr>
            <p:cNvPr id="37" name="円/楕円 36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46" name="円/楕円 45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片側の 2 つの角を丸めた四角形 51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片側の 2 つの角を丸めた四角形 54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片側の 2 つの角を丸めた四角形 55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片側の 2 つの角を丸めた四角形 56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片側の 2 つの角を丸めた四角形 57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正方形/長方形 38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涙形 39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涙形 40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涙形 41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涙形 43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片側の 2 つの角を丸めた四角形 44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-46259" y="733173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蛇口をしっかりと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閉めて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6838564"/>
            <a:ext cx="6858000" cy="230832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水道の</a:t>
            </a:r>
            <a:endParaRPr lang="en-US" altLang="ja-JP" sz="7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出しっ放し</a:t>
            </a:r>
            <a:r>
              <a:rPr lang="ja-JP" altLang="en-US" sz="7200" dirty="0" smtClean="0">
                <a:ln w="28575">
                  <a:solidFill>
                    <a:schemeClr val="tx1"/>
                  </a:solidFill>
                </a:ln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  <a:endParaRPr lang="en-US" altLang="ja-JP" sz="7200" dirty="0">
              <a:ln w="28575">
                <a:solidFill>
                  <a:schemeClr val="tx1"/>
                </a:solidFill>
              </a:ln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1296122" y="2534776"/>
            <a:ext cx="4138520" cy="4138520"/>
            <a:chOff x="1986905" y="3848100"/>
            <a:chExt cx="1382062" cy="1382062"/>
          </a:xfrm>
        </p:grpSpPr>
        <p:sp>
          <p:nvSpPr>
            <p:cNvPr id="37" name="円/楕円 36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46" name="円/楕円 45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片側の 2 つの角を丸めた四角形 51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片側の 2 つの角を丸めた四角形 54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片側の 2 つの角を丸めた四角形 55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片側の 2 つの角を丸めた四角形 56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片側の 2 つの角を丸めた四角形 57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9" name="正方形/長方形 38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涙形 39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涙形 40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涙形 41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涙形 43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片側の 2 つの角を丸めた四角形 44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650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pop695_水道の出しっ放し注意</dc:title>
  <dc:subject>pop695_水道の出しっ放し注意</dc:subject>
  <dc:creator>http://www.digipot.net</dc:creator>
  <cp:lastModifiedBy/>
  <cp:revision>1</cp:revision>
  <dcterms:created xsi:type="dcterms:W3CDTF">2014-12-04T06:28:15Z</dcterms:created>
  <dcterms:modified xsi:type="dcterms:W3CDTF">2015-12-09T04:21:52Z</dcterms:modified>
  <cp:version>1</cp:version>
</cp:coreProperties>
</file>