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5" r:id="rId3"/>
    <p:sldId id="273" r:id="rId4"/>
    <p:sldId id="282" r:id="rId5"/>
    <p:sldId id="283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181" y="-73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63715"/>
            <a:ext cx="9906000" cy="563231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水道の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出しっ放し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en-US" altLang="ja-JP" sz="12000" dirty="0" smtClean="0"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863715"/>
            <a:ext cx="9906000" cy="563231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1500" b="1" spc="5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/>
              <a:t>水道の</a:t>
            </a:r>
            <a:endParaRPr lang="en-US" altLang="ja-JP" sz="12000" dirty="0"/>
          </a:p>
          <a:p>
            <a:r>
              <a:rPr lang="ja-JP" altLang="en-US" sz="12000" dirty="0"/>
              <a:t>出しっ放し</a:t>
            </a:r>
            <a:endParaRPr lang="en-US" altLang="ja-JP" sz="12000" dirty="0"/>
          </a:p>
          <a:p>
            <a:r>
              <a:rPr lang="ja-JP" altLang="en-US" sz="12000" dirty="0" smtClean="0"/>
              <a:t>注意</a:t>
            </a:r>
            <a:endParaRPr lang="en-US" altLang="ja-JP" sz="12000" dirty="0"/>
          </a:p>
        </p:txBody>
      </p:sp>
    </p:spTree>
    <p:extLst>
      <p:ext uri="{BB962C8B-B14F-4D97-AF65-F5344CB8AC3E}">
        <p14:creationId xmlns:p14="http://schemas.microsoft.com/office/powerpoint/2010/main" val="3910407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/>
          <p:cNvGrpSpPr/>
          <p:nvPr/>
        </p:nvGrpSpPr>
        <p:grpSpPr>
          <a:xfrm>
            <a:off x="2377082" y="887111"/>
            <a:ext cx="5096198" cy="5096198"/>
            <a:chOff x="1986905" y="3848100"/>
            <a:chExt cx="1382062" cy="1382062"/>
          </a:xfrm>
        </p:grpSpPr>
        <p:sp>
          <p:nvSpPr>
            <p:cNvPr id="22" name="円/楕円 21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42" name="円/楕円 41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角丸四角形 42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円/楕円 43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片側の 2 つの角を丸めた四角形 47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0" name="片側の 2 つの角を丸めた四角形 49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片側の 2 つの角を丸めた四角形 51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片側の 2 つの角を丸めた四角形 52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" name="正方形/長方形 23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涙形 24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涙形 25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涙形 26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涙形 27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片側の 2 つの角を丸めた四角形 40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526230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水道の出しっ放し</a:t>
            </a: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注意</a:t>
            </a:r>
            <a:endParaRPr lang="ja-JP" altLang="en-US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2695182" y="790969"/>
            <a:ext cx="4459998" cy="4459998"/>
            <a:chOff x="1986905" y="3848100"/>
            <a:chExt cx="1382062" cy="1382062"/>
          </a:xfrm>
        </p:grpSpPr>
        <p:sp>
          <p:nvSpPr>
            <p:cNvPr id="30" name="円/楕円 29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38" name="円/楕円 37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角丸四角形 4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円/楕円 4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角丸四角形 4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片側の 2 つの角を丸めた四角形 4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51" name="片側の 2 つの角を丸めた四角形 50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片側の 2 つの角を丸めた四角形 51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片側の 2 つの角を丸めた四角形 52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片側の 2 つの角を丸めた四角形 53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片側の 2 つの角を丸めた四角形 54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2" name="正方形/長方形 31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涙形 32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涙形 33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涙形 34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涙形 35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480216"/>
            <a:ext cx="9952258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気をつけて！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526230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水道の出しっ放し</a:t>
            </a: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注意</a:t>
            </a:r>
            <a:endParaRPr lang="ja-JP" altLang="en-US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3013020" y="1417320"/>
            <a:ext cx="3824322" cy="3824322"/>
            <a:chOff x="1986905" y="3848100"/>
            <a:chExt cx="1382062" cy="1382062"/>
          </a:xfrm>
        </p:grpSpPr>
        <p:sp>
          <p:nvSpPr>
            <p:cNvPr id="25" name="円/楕円 24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33" name="円/楕円 32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片側の 2 つの角を丸めた四角形 3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1" name="片側の 2 つの角を丸めた四角形 40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片側の 2 つの角を丸めた四角形 41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正方形/長方形 26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涙形 27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涙形 28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涙形 29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涙形 30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片側の 2 つの角を丸めた四角形 31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46259" y="586323"/>
            <a:ext cx="9952258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蛇口をしっかりと閉めて下さい</a:t>
            </a:r>
            <a:endParaRPr kumimoji="1" lang="en-US" altLang="ja-JP" sz="48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5262300"/>
            <a:ext cx="990599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水道の出しっ放し</a:t>
            </a:r>
            <a:r>
              <a:rPr lang="ja-JP" altLang="en-US" sz="7200" dirty="0" smtClean="0">
                <a:ln w="19050">
                  <a:solidFill>
                    <a:schemeClr val="tx1"/>
                  </a:solidFill>
                </a:ln>
              </a:rPr>
              <a:t>注意</a:t>
            </a:r>
            <a:endParaRPr lang="ja-JP" altLang="en-US" sz="7200" dirty="0">
              <a:ln w="19050">
                <a:solidFill>
                  <a:schemeClr val="tx1"/>
                </a:solidFill>
              </a:ln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3013020" y="1417320"/>
            <a:ext cx="3824322" cy="3824322"/>
            <a:chOff x="1986905" y="3848100"/>
            <a:chExt cx="1382062" cy="1382062"/>
          </a:xfrm>
        </p:grpSpPr>
        <p:sp>
          <p:nvSpPr>
            <p:cNvPr id="25" name="円/楕円 24"/>
            <p:cNvSpPr/>
            <p:nvPr/>
          </p:nvSpPr>
          <p:spPr>
            <a:xfrm>
              <a:off x="1986905" y="3848100"/>
              <a:ext cx="1382062" cy="1382062"/>
            </a:xfrm>
            <a:prstGeom prst="ellipse">
              <a:avLst/>
            </a:prstGeom>
            <a:solidFill>
              <a:srgbClr val="FFFF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" name="グループ化 25"/>
            <p:cNvGrpSpPr/>
            <p:nvPr/>
          </p:nvGrpSpPr>
          <p:grpSpPr>
            <a:xfrm>
              <a:off x="2123514" y="3935411"/>
              <a:ext cx="1104900" cy="1209677"/>
              <a:chOff x="698500" y="3975098"/>
              <a:chExt cx="1104900" cy="1209677"/>
            </a:xfrm>
          </p:grpSpPr>
          <p:sp>
            <p:nvSpPr>
              <p:cNvPr id="33" name="円/楕円 32"/>
              <p:cNvSpPr/>
              <p:nvPr/>
            </p:nvSpPr>
            <p:spPr>
              <a:xfrm>
                <a:off x="1147050" y="4073769"/>
                <a:ext cx="207800" cy="2078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角丸四角形 33"/>
              <p:cNvSpPr/>
              <p:nvPr/>
            </p:nvSpPr>
            <p:spPr>
              <a:xfrm>
                <a:off x="1154276" y="4810125"/>
                <a:ext cx="193348" cy="37465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698500" y="4403725"/>
                <a:ext cx="1104900" cy="59372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54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角丸四角形 35"/>
              <p:cNvSpPr/>
              <p:nvPr/>
            </p:nvSpPr>
            <p:spPr>
              <a:xfrm>
                <a:off x="698500" y="441960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698500" y="4286250"/>
                <a:ext cx="1104900" cy="323850"/>
              </a:xfrm>
              <a:prstGeom prst="roundRect">
                <a:avLst>
                  <a:gd name="adj" fmla="val 23612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784225" y="4340225"/>
                <a:ext cx="933450" cy="2000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片側の 2 つの角を丸めた四角形 38"/>
              <p:cNvSpPr/>
              <p:nvPr/>
            </p:nvSpPr>
            <p:spPr>
              <a:xfrm>
                <a:off x="1170782" y="4112021"/>
                <a:ext cx="160338" cy="22701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bg1">
                  <a:lumMod val="6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" name="グループ化 39"/>
              <p:cNvGrpSpPr/>
              <p:nvPr/>
            </p:nvGrpSpPr>
            <p:grpSpPr>
              <a:xfrm>
                <a:off x="1139826" y="3975098"/>
                <a:ext cx="222250" cy="161926"/>
                <a:chOff x="1122397" y="4013201"/>
                <a:chExt cx="257107" cy="187323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41" name="片側の 2 つの角を丸めた四角形 40"/>
                <p:cNvSpPr/>
                <p:nvPr/>
              </p:nvSpPr>
              <p:spPr>
                <a:xfrm>
                  <a:off x="1208882" y="4060822"/>
                  <a:ext cx="84138" cy="88903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片側の 2 つの角を丸めた四角形 41"/>
                <p:cNvSpPr/>
                <p:nvPr/>
              </p:nvSpPr>
              <p:spPr>
                <a:xfrm>
                  <a:off x="1122397" y="4025105"/>
                  <a:ext cx="257107" cy="7540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片側の 2 つの角を丸めた四角形 42"/>
                <p:cNvSpPr/>
                <p:nvPr/>
              </p:nvSpPr>
              <p:spPr>
                <a:xfrm>
                  <a:off x="1209286" y="4013201"/>
                  <a:ext cx="83329" cy="9286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片側の 2 つの角を丸めた四角形 43"/>
                <p:cNvSpPr/>
                <p:nvPr/>
              </p:nvSpPr>
              <p:spPr>
                <a:xfrm>
                  <a:off x="1177927" y="4139403"/>
                  <a:ext cx="146048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片側の 2 つの角を丸めた四角形 44"/>
                <p:cNvSpPr/>
                <p:nvPr/>
              </p:nvSpPr>
              <p:spPr>
                <a:xfrm>
                  <a:off x="1219598" y="4139403"/>
                  <a:ext cx="62704" cy="61121"/>
                </a:xfrm>
                <a:prstGeom prst="round2SameRect">
                  <a:avLst>
                    <a:gd name="adj1" fmla="val 22641"/>
                    <a:gd name="adj2" fmla="val 25471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" name="正方形/長方形 26"/>
            <p:cNvSpPr/>
            <p:nvPr/>
          </p:nvSpPr>
          <p:spPr>
            <a:xfrm>
              <a:off x="2634450" y="4340226"/>
              <a:ext cx="83027" cy="160337"/>
            </a:xfrm>
            <a:prstGeom prst="rect">
              <a:avLst/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涙形 27"/>
            <p:cNvSpPr/>
            <p:nvPr/>
          </p:nvSpPr>
          <p:spPr>
            <a:xfrm rot="11700000">
              <a:off x="2962640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涙形 28"/>
            <p:cNvSpPr/>
            <p:nvPr/>
          </p:nvSpPr>
          <p:spPr>
            <a:xfrm rot="10800000">
              <a:off x="2860778" y="4196838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涙形 29"/>
            <p:cNvSpPr/>
            <p:nvPr/>
          </p:nvSpPr>
          <p:spPr>
            <a:xfrm rot="5400000">
              <a:off x="2420431" y="4331833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涙形 30"/>
            <p:cNvSpPr/>
            <p:nvPr/>
          </p:nvSpPr>
          <p:spPr>
            <a:xfrm rot="5400000">
              <a:off x="2398912" y="4139746"/>
              <a:ext cx="71950" cy="71950"/>
            </a:xfrm>
            <a:prstGeom prst="teardrop">
              <a:avLst>
                <a:gd name="adj" fmla="val 132692"/>
              </a:avLst>
            </a:prstGeom>
            <a:solidFill>
              <a:srgbClr val="00B0F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片側の 2 つの角を丸めた四角形 31"/>
            <p:cNvSpPr/>
            <p:nvPr/>
          </p:nvSpPr>
          <p:spPr>
            <a:xfrm>
              <a:off x="2620039" y="4117181"/>
              <a:ext cx="111851" cy="22701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055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pop695_水道の出しっ放し注意</dc:title>
  <dc:subject>pop695_水道の出しっ放し注意</dc:subject>
  <dc:creator>http://www.digipot.net</dc:creator>
  <cp:lastModifiedBy/>
  <cp:revision>1</cp:revision>
  <dcterms:created xsi:type="dcterms:W3CDTF">2014-12-04T06:28:23Z</dcterms:created>
  <dcterms:modified xsi:type="dcterms:W3CDTF">2015-12-09T04:21:54Z</dcterms:modified>
  <cp:version>1</cp:version>
</cp:coreProperties>
</file>