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800000"/>
    <a:srgbClr val="CC6600"/>
    <a:srgbClr val="FF6600"/>
    <a:srgbClr val="CC9900"/>
    <a:srgbClr val="663300"/>
    <a:srgbClr val="003300"/>
    <a:srgbClr val="996633"/>
    <a:srgbClr val="FFCC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4" d="100"/>
          <a:sy n="44" d="100"/>
        </p:scale>
        <p:origin x="-1795" y="211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53725" y="182470"/>
            <a:ext cx="4170372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5900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受付</a:t>
            </a:r>
            <a:endParaRPr lang="ja-JP" altLang="en-US" sz="25900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43735" y="276161"/>
            <a:ext cx="4170372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5900" dirty="0" smtClean="0">
                <a:solidFill>
                  <a:schemeClr val="tx1"/>
                </a:solidFill>
              </a:rPr>
              <a:t>受付</a:t>
            </a:r>
            <a:endParaRPr lang="ja-JP" altLang="en-US" sz="25900" dirty="0">
              <a:solidFill>
                <a:schemeClr val="tx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626619" y="2395910"/>
            <a:ext cx="5705170" cy="4464734"/>
            <a:chOff x="2313324" y="1408851"/>
            <a:chExt cx="5251179" cy="4109455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2313324" y="1408851"/>
              <a:ext cx="2559076" cy="4109455"/>
              <a:chOff x="1878875" y="1028703"/>
              <a:chExt cx="2559076" cy="4109455"/>
            </a:xfrm>
          </p:grpSpPr>
          <p:grpSp>
            <p:nvGrpSpPr>
              <p:cNvPr id="47" name="グループ化 46"/>
              <p:cNvGrpSpPr/>
              <p:nvPr/>
            </p:nvGrpSpPr>
            <p:grpSpPr>
              <a:xfrm>
                <a:off x="1986974" y="1569076"/>
                <a:ext cx="2350696" cy="3569082"/>
                <a:chOff x="1986974" y="3871022"/>
                <a:chExt cx="834570" cy="1267135"/>
              </a:xfrm>
            </p:grpSpPr>
            <p:sp>
              <p:nvSpPr>
                <p:cNvPr id="51" name="円/楕円 50"/>
                <p:cNvSpPr/>
                <p:nvPr/>
              </p:nvSpPr>
              <p:spPr>
                <a:xfrm>
                  <a:off x="1997847" y="3871022"/>
                  <a:ext cx="815651" cy="91780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片側の 2 つの角を丸めた四角形 51"/>
                <p:cNvSpPr/>
                <p:nvPr/>
              </p:nvSpPr>
              <p:spPr>
                <a:xfrm>
                  <a:off x="2066351" y="4801590"/>
                  <a:ext cx="675818" cy="33656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フリーフォーム 52"/>
                <p:cNvSpPr/>
                <p:nvPr/>
              </p:nvSpPr>
              <p:spPr>
                <a:xfrm>
                  <a:off x="2242815" y="4667957"/>
                  <a:ext cx="323141" cy="470199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470199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42356" y="470199"/>
                      </a:lnTo>
                      <a:lnTo>
                        <a:pt x="80785" y="47019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4" name="グループ化 53"/>
                <p:cNvGrpSpPr/>
                <p:nvPr/>
              </p:nvGrpSpPr>
              <p:grpSpPr>
                <a:xfrm>
                  <a:off x="198697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70" name="グループ化 69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5" name="円/楕円 7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6" name="円/楕円 7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1" name="グループ化 70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3" name="円/楕円 7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4" name="円/楕円 73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2" name="円/楕円 71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0" name="円/楕円 59"/>
                <p:cNvSpPr/>
                <p:nvPr/>
              </p:nvSpPr>
              <p:spPr>
                <a:xfrm>
                  <a:off x="2162563" y="4263119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円/楕円 60"/>
                <p:cNvSpPr/>
                <p:nvPr/>
              </p:nvSpPr>
              <p:spPr>
                <a:xfrm>
                  <a:off x="2572907" y="4263119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" name="台形 61"/>
                <p:cNvSpPr/>
                <p:nvPr/>
              </p:nvSpPr>
              <p:spPr>
                <a:xfrm rot="10800000">
                  <a:off x="2254583" y="4869913"/>
                  <a:ext cx="302531" cy="268243"/>
                </a:xfrm>
                <a:prstGeom prst="trapezoid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3" name="グループ化 62"/>
                <p:cNvGrpSpPr/>
                <p:nvPr/>
              </p:nvGrpSpPr>
              <p:grpSpPr>
                <a:xfrm>
                  <a:off x="2162563" y="4793307"/>
                  <a:ext cx="483392" cy="344850"/>
                  <a:chOff x="3133728" y="2770919"/>
                  <a:chExt cx="483392" cy="344850"/>
                </a:xfrm>
                <a:solidFill>
                  <a:srgbClr val="FF9900"/>
                </a:solidFill>
              </p:grpSpPr>
              <p:sp>
                <p:nvSpPr>
                  <p:cNvPr id="68" name="平行四辺形 19"/>
                  <p:cNvSpPr/>
                  <p:nvPr/>
                </p:nvSpPr>
                <p:spPr>
                  <a:xfrm>
                    <a:off x="3376812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9" name="平行四辺形 19"/>
                  <p:cNvSpPr/>
                  <p:nvPr/>
                </p:nvSpPr>
                <p:spPr>
                  <a:xfrm flipH="1">
                    <a:off x="3133728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4" name="円/楕円 27"/>
                <p:cNvSpPr/>
                <p:nvPr/>
              </p:nvSpPr>
              <p:spPr>
                <a:xfrm>
                  <a:off x="231439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" name="正方形/長方形 67"/>
                <p:cNvSpPr/>
                <p:nvPr/>
              </p:nvSpPr>
              <p:spPr>
                <a:xfrm>
                  <a:off x="2379193" y="4553552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" name="月 65"/>
                <p:cNvSpPr/>
                <p:nvPr/>
              </p:nvSpPr>
              <p:spPr>
                <a:xfrm rot="5400000">
                  <a:off x="2177898" y="4122981"/>
                  <a:ext cx="45719" cy="8592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" name="月 66"/>
                <p:cNvSpPr/>
                <p:nvPr/>
              </p:nvSpPr>
              <p:spPr>
                <a:xfrm rot="5400000">
                  <a:off x="2596837" y="4122982"/>
                  <a:ext cx="45719" cy="8592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8" name="グループ化 47"/>
              <p:cNvGrpSpPr/>
              <p:nvPr/>
            </p:nvGrpSpPr>
            <p:grpSpPr>
              <a:xfrm>
                <a:off x="1878875" y="1028703"/>
                <a:ext cx="2559076" cy="1214541"/>
                <a:chOff x="1878875" y="812975"/>
                <a:chExt cx="2559076" cy="1214541"/>
              </a:xfrm>
            </p:grpSpPr>
            <p:sp>
              <p:nvSpPr>
                <p:cNvPr id="49" name="円/楕円 48"/>
                <p:cNvSpPr/>
                <p:nvPr/>
              </p:nvSpPr>
              <p:spPr>
                <a:xfrm>
                  <a:off x="1878875" y="1635974"/>
                  <a:ext cx="2559076" cy="391542"/>
                </a:xfrm>
                <a:prstGeom prst="ellipse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円/楕円 114"/>
                <p:cNvSpPr/>
                <p:nvPr/>
              </p:nvSpPr>
              <p:spPr>
                <a:xfrm>
                  <a:off x="2249804" y="812975"/>
                  <a:ext cx="1833988" cy="916994"/>
                </a:xfrm>
                <a:custGeom>
                  <a:avLst/>
                  <a:gdLst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1016915"/>
                    <a:gd name="connsiteX1" fmla="*/ 1016915 w 2033830"/>
                    <a:gd name="connsiteY1" fmla="*/ 0 h 1016915"/>
                    <a:gd name="connsiteX2" fmla="*/ 2033830 w 2033830"/>
                    <a:gd name="connsiteY2" fmla="*/ 1016915 h 1016915"/>
                    <a:gd name="connsiteX3" fmla="*/ 0 w 2033830"/>
                    <a:gd name="connsiteY3" fmla="*/ 1016915 h 1016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3830" h="1016915">
                      <a:moveTo>
                        <a:pt x="0" y="1016915"/>
                      </a:moveTo>
                      <a:cubicBezTo>
                        <a:pt x="0" y="455288"/>
                        <a:pt x="455288" y="0"/>
                        <a:pt x="1016915" y="0"/>
                      </a:cubicBezTo>
                      <a:cubicBezTo>
                        <a:pt x="1578542" y="0"/>
                        <a:pt x="2033830" y="455288"/>
                        <a:pt x="2033830" y="1016915"/>
                      </a:cubicBezTo>
                      <a:cubicBezTo>
                        <a:pt x="1864344" y="1186401"/>
                        <a:pt x="169486" y="1186401"/>
                        <a:pt x="0" y="101691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" name="グループ化 8"/>
            <p:cNvGrpSpPr/>
            <p:nvPr/>
          </p:nvGrpSpPr>
          <p:grpSpPr>
            <a:xfrm>
              <a:off x="4871674" y="1408851"/>
              <a:ext cx="2692829" cy="4109454"/>
              <a:chOff x="4437225" y="1028703"/>
              <a:chExt cx="2692829" cy="4109454"/>
            </a:xfrm>
          </p:grpSpPr>
          <p:grpSp>
            <p:nvGrpSpPr>
              <p:cNvPr id="10" name="グループ化 9"/>
              <p:cNvGrpSpPr/>
              <p:nvPr/>
            </p:nvGrpSpPr>
            <p:grpSpPr>
              <a:xfrm>
                <a:off x="4437225" y="1635974"/>
                <a:ext cx="2692829" cy="3502183"/>
                <a:chOff x="2980251" y="3894773"/>
                <a:chExt cx="956038" cy="1243384"/>
              </a:xfrm>
            </p:grpSpPr>
            <p:sp>
              <p:nvSpPr>
                <p:cNvPr id="14" name="片側の 2 つの角を丸めた四角形 13"/>
                <p:cNvSpPr/>
                <p:nvPr/>
              </p:nvSpPr>
              <p:spPr>
                <a:xfrm>
                  <a:off x="3070475" y="3894773"/>
                  <a:ext cx="725856" cy="8612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" name="片側の 2 つの角を丸めた四角形 14"/>
                <p:cNvSpPr/>
                <p:nvPr/>
              </p:nvSpPr>
              <p:spPr>
                <a:xfrm>
                  <a:off x="3095051" y="4801590"/>
                  <a:ext cx="675818" cy="33656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" name="フリーフォーム 15"/>
                <p:cNvSpPr/>
                <p:nvPr/>
              </p:nvSpPr>
              <p:spPr>
                <a:xfrm>
                  <a:off x="3271515" y="4667957"/>
                  <a:ext cx="323141" cy="470199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470199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42356" y="470199"/>
                      </a:lnTo>
                      <a:lnTo>
                        <a:pt x="80785" y="47019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" name="グループ化 16"/>
                <p:cNvGrpSpPr/>
                <p:nvPr/>
              </p:nvGrpSpPr>
              <p:grpSpPr>
                <a:xfrm>
                  <a:off x="3015677" y="3943263"/>
                  <a:ext cx="834567" cy="787400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40" name="グループ化 39"/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5" name="円/楕円 4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6" name="円/楕円 4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1" name="グループ化 40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" name="円/楕円 4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" name="円/楕円 43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" name="円/楕円 41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" name="台形 17"/>
                <p:cNvSpPr/>
                <p:nvPr/>
              </p:nvSpPr>
              <p:spPr>
                <a:xfrm rot="10800000">
                  <a:off x="3283283" y="4869913"/>
                  <a:ext cx="302531" cy="268243"/>
                </a:xfrm>
                <a:prstGeom prst="trapezoid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" name="グループ化 18"/>
                <p:cNvGrpSpPr/>
                <p:nvPr/>
              </p:nvGrpSpPr>
              <p:grpSpPr>
                <a:xfrm>
                  <a:off x="3191263" y="4793307"/>
                  <a:ext cx="483392" cy="344850"/>
                  <a:chOff x="3133728" y="2770919"/>
                  <a:chExt cx="483392" cy="344850"/>
                </a:xfrm>
                <a:solidFill>
                  <a:srgbClr val="FF0066"/>
                </a:solidFill>
              </p:grpSpPr>
              <p:sp>
                <p:nvSpPr>
                  <p:cNvPr id="38" name="平行四辺形 19"/>
                  <p:cNvSpPr/>
                  <p:nvPr/>
                </p:nvSpPr>
                <p:spPr>
                  <a:xfrm>
                    <a:off x="3376812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" name="平行四辺形 19"/>
                  <p:cNvSpPr/>
                  <p:nvPr/>
                </p:nvSpPr>
                <p:spPr>
                  <a:xfrm flipH="1">
                    <a:off x="3133728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" name="円/楕円 27"/>
                <p:cNvSpPr/>
                <p:nvPr/>
              </p:nvSpPr>
              <p:spPr>
                <a:xfrm>
                  <a:off x="334309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月 20"/>
                <p:cNvSpPr/>
                <p:nvPr/>
              </p:nvSpPr>
              <p:spPr>
                <a:xfrm>
                  <a:off x="3095051" y="4076339"/>
                  <a:ext cx="80252" cy="650549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月 21"/>
                <p:cNvSpPr/>
                <p:nvPr/>
              </p:nvSpPr>
              <p:spPr>
                <a:xfrm flipH="1">
                  <a:off x="3690617" y="4076339"/>
                  <a:ext cx="80252" cy="650549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月 22"/>
                <p:cNvSpPr/>
                <p:nvPr/>
              </p:nvSpPr>
              <p:spPr>
                <a:xfrm rot="3600000">
                  <a:off x="3173326" y="3719370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月 23"/>
                <p:cNvSpPr/>
                <p:nvPr/>
              </p:nvSpPr>
              <p:spPr>
                <a:xfrm rot="18000000" flipH="1">
                  <a:off x="3467035" y="3719371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" name="グループ化 24"/>
                <p:cNvGrpSpPr/>
                <p:nvPr/>
              </p:nvGrpSpPr>
              <p:grpSpPr>
                <a:xfrm>
                  <a:off x="3186097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34" name="円/楕円 33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円/楕円 34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" name="円/楕円 35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円/楕円 36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6" name="グループ化 25"/>
                <p:cNvGrpSpPr/>
                <p:nvPr/>
              </p:nvGrpSpPr>
              <p:grpSpPr>
                <a:xfrm>
                  <a:off x="3557536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30" name="円/楕円 29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" name="円/楕円 30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" name="円/楕円 31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" name="円/楕円 32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" name="月 26"/>
                <p:cNvSpPr/>
                <p:nvPr/>
              </p:nvSpPr>
              <p:spPr>
                <a:xfrm rot="5400000">
                  <a:off x="3227136" y="4129451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月 27"/>
                <p:cNvSpPr/>
                <p:nvPr/>
              </p:nvSpPr>
              <p:spPr>
                <a:xfrm rot="5400000">
                  <a:off x="3598023" y="4129453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正方形/長方形 67"/>
                <p:cNvSpPr/>
                <p:nvPr/>
              </p:nvSpPr>
              <p:spPr>
                <a:xfrm>
                  <a:off x="3408338" y="456140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" name="グループ化 10"/>
              <p:cNvGrpSpPr/>
              <p:nvPr/>
            </p:nvGrpSpPr>
            <p:grpSpPr>
              <a:xfrm>
                <a:off x="4503322" y="1028703"/>
                <a:ext cx="2559076" cy="1214541"/>
                <a:chOff x="1878875" y="812975"/>
                <a:chExt cx="2559076" cy="1214541"/>
              </a:xfrm>
            </p:grpSpPr>
            <p:sp>
              <p:nvSpPr>
                <p:cNvPr id="12" name="円/楕円 11"/>
                <p:cNvSpPr/>
                <p:nvPr/>
              </p:nvSpPr>
              <p:spPr>
                <a:xfrm>
                  <a:off x="1878875" y="1635974"/>
                  <a:ext cx="2559076" cy="391542"/>
                </a:xfrm>
                <a:prstGeom prst="ellipse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" name="円/楕円 114"/>
                <p:cNvSpPr/>
                <p:nvPr/>
              </p:nvSpPr>
              <p:spPr>
                <a:xfrm>
                  <a:off x="2249804" y="812975"/>
                  <a:ext cx="1833988" cy="916994"/>
                </a:xfrm>
                <a:custGeom>
                  <a:avLst/>
                  <a:gdLst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1016915"/>
                    <a:gd name="connsiteX1" fmla="*/ 1016915 w 2033830"/>
                    <a:gd name="connsiteY1" fmla="*/ 0 h 1016915"/>
                    <a:gd name="connsiteX2" fmla="*/ 2033830 w 2033830"/>
                    <a:gd name="connsiteY2" fmla="*/ 1016915 h 1016915"/>
                    <a:gd name="connsiteX3" fmla="*/ 0 w 2033830"/>
                    <a:gd name="connsiteY3" fmla="*/ 1016915 h 1016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3830" h="1016915">
                      <a:moveTo>
                        <a:pt x="0" y="1016915"/>
                      </a:moveTo>
                      <a:cubicBezTo>
                        <a:pt x="0" y="455288"/>
                        <a:pt x="455288" y="0"/>
                        <a:pt x="1016915" y="0"/>
                      </a:cubicBezTo>
                      <a:cubicBezTo>
                        <a:pt x="1578542" y="0"/>
                        <a:pt x="2033830" y="455288"/>
                        <a:pt x="2033830" y="1016915"/>
                      </a:cubicBezTo>
                      <a:cubicBezTo>
                        <a:pt x="1864344" y="1186401"/>
                        <a:pt x="169486" y="1186401"/>
                        <a:pt x="0" y="101691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6211615"/>
            <a:ext cx="6858000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受付</a:t>
            </a:r>
            <a:endParaRPr lang="ja-JP" altLang="en-US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853614" y="1603917"/>
            <a:ext cx="5251179" cy="4109455"/>
            <a:chOff x="2313324" y="1408851"/>
            <a:chExt cx="5251179" cy="4109455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2313324" y="1408851"/>
              <a:ext cx="2559076" cy="4109455"/>
              <a:chOff x="1878875" y="1028703"/>
              <a:chExt cx="2559076" cy="4109455"/>
            </a:xfrm>
          </p:grpSpPr>
          <p:grpSp>
            <p:nvGrpSpPr>
              <p:cNvPr id="53" name="グループ化 52"/>
              <p:cNvGrpSpPr/>
              <p:nvPr/>
            </p:nvGrpSpPr>
            <p:grpSpPr>
              <a:xfrm>
                <a:off x="1986974" y="1569076"/>
                <a:ext cx="2350696" cy="3569082"/>
                <a:chOff x="1986974" y="3871022"/>
                <a:chExt cx="834570" cy="1267135"/>
              </a:xfrm>
            </p:grpSpPr>
            <p:sp>
              <p:nvSpPr>
                <p:cNvPr id="57" name="円/楕円 56"/>
                <p:cNvSpPr/>
                <p:nvPr/>
              </p:nvSpPr>
              <p:spPr>
                <a:xfrm>
                  <a:off x="1997847" y="3871022"/>
                  <a:ext cx="815651" cy="91780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片側の 2 つの角を丸めた四角形 57"/>
                <p:cNvSpPr/>
                <p:nvPr/>
              </p:nvSpPr>
              <p:spPr>
                <a:xfrm>
                  <a:off x="2066351" y="4801590"/>
                  <a:ext cx="675818" cy="33656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" name="フリーフォーム 58"/>
                <p:cNvSpPr/>
                <p:nvPr/>
              </p:nvSpPr>
              <p:spPr>
                <a:xfrm>
                  <a:off x="2242815" y="4667957"/>
                  <a:ext cx="323141" cy="470199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470199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42356" y="470199"/>
                      </a:lnTo>
                      <a:lnTo>
                        <a:pt x="80785" y="47019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0" name="グループ化 59"/>
                <p:cNvGrpSpPr/>
                <p:nvPr/>
              </p:nvGrpSpPr>
              <p:grpSpPr>
                <a:xfrm>
                  <a:off x="198697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71" name="グループ化 70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6" name="円/楕円 75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7" name="円/楕円 76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2" name="グループ化 71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74" name="円/楕円 73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5" name="円/楕円 74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3" name="円/楕円 72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1" name="円/楕円 60"/>
                <p:cNvSpPr/>
                <p:nvPr/>
              </p:nvSpPr>
              <p:spPr>
                <a:xfrm>
                  <a:off x="2162563" y="4263119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" name="円/楕円 61"/>
                <p:cNvSpPr/>
                <p:nvPr/>
              </p:nvSpPr>
              <p:spPr>
                <a:xfrm>
                  <a:off x="2572907" y="4263119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台形 62"/>
                <p:cNvSpPr/>
                <p:nvPr/>
              </p:nvSpPr>
              <p:spPr>
                <a:xfrm rot="10800000">
                  <a:off x="2254583" y="4869913"/>
                  <a:ext cx="302531" cy="268243"/>
                </a:xfrm>
                <a:prstGeom prst="trapezoid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4" name="グループ化 63"/>
                <p:cNvGrpSpPr/>
                <p:nvPr/>
              </p:nvGrpSpPr>
              <p:grpSpPr>
                <a:xfrm>
                  <a:off x="2162563" y="4793307"/>
                  <a:ext cx="483392" cy="344850"/>
                  <a:chOff x="3133728" y="2770919"/>
                  <a:chExt cx="483392" cy="344850"/>
                </a:xfrm>
                <a:solidFill>
                  <a:srgbClr val="FF9900"/>
                </a:solidFill>
              </p:grpSpPr>
              <p:sp>
                <p:nvSpPr>
                  <p:cNvPr id="69" name="平行四辺形 19"/>
                  <p:cNvSpPr/>
                  <p:nvPr/>
                </p:nvSpPr>
                <p:spPr>
                  <a:xfrm>
                    <a:off x="3376812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" name="平行四辺形 19"/>
                  <p:cNvSpPr/>
                  <p:nvPr/>
                </p:nvSpPr>
                <p:spPr>
                  <a:xfrm flipH="1">
                    <a:off x="3133728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5" name="円/楕円 27"/>
                <p:cNvSpPr/>
                <p:nvPr/>
              </p:nvSpPr>
              <p:spPr>
                <a:xfrm>
                  <a:off x="231439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" name="正方形/長方形 67"/>
                <p:cNvSpPr/>
                <p:nvPr/>
              </p:nvSpPr>
              <p:spPr>
                <a:xfrm>
                  <a:off x="2379193" y="4553552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" name="月 66"/>
                <p:cNvSpPr/>
                <p:nvPr/>
              </p:nvSpPr>
              <p:spPr>
                <a:xfrm rot="5400000">
                  <a:off x="2177898" y="4122981"/>
                  <a:ext cx="45719" cy="8592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月 67"/>
                <p:cNvSpPr/>
                <p:nvPr/>
              </p:nvSpPr>
              <p:spPr>
                <a:xfrm rot="5400000">
                  <a:off x="2596837" y="4122982"/>
                  <a:ext cx="45719" cy="8592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4" name="グループ化 53"/>
              <p:cNvGrpSpPr/>
              <p:nvPr/>
            </p:nvGrpSpPr>
            <p:grpSpPr>
              <a:xfrm>
                <a:off x="1878875" y="1028703"/>
                <a:ext cx="2559076" cy="1214541"/>
                <a:chOff x="1878875" y="812975"/>
                <a:chExt cx="2559076" cy="1214541"/>
              </a:xfrm>
            </p:grpSpPr>
            <p:sp>
              <p:nvSpPr>
                <p:cNvPr id="55" name="円/楕円 54"/>
                <p:cNvSpPr/>
                <p:nvPr/>
              </p:nvSpPr>
              <p:spPr>
                <a:xfrm>
                  <a:off x="1878875" y="1635974"/>
                  <a:ext cx="2559076" cy="391542"/>
                </a:xfrm>
                <a:prstGeom prst="ellipse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" name="円/楕円 114"/>
                <p:cNvSpPr/>
                <p:nvPr/>
              </p:nvSpPr>
              <p:spPr>
                <a:xfrm>
                  <a:off x="2249804" y="812975"/>
                  <a:ext cx="1833988" cy="916994"/>
                </a:xfrm>
                <a:custGeom>
                  <a:avLst/>
                  <a:gdLst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1016915"/>
                    <a:gd name="connsiteX1" fmla="*/ 1016915 w 2033830"/>
                    <a:gd name="connsiteY1" fmla="*/ 0 h 1016915"/>
                    <a:gd name="connsiteX2" fmla="*/ 2033830 w 2033830"/>
                    <a:gd name="connsiteY2" fmla="*/ 1016915 h 1016915"/>
                    <a:gd name="connsiteX3" fmla="*/ 0 w 2033830"/>
                    <a:gd name="connsiteY3" fmla="*/ 1016915 h 1016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3830" h="1016915">
                      <a:moveTo>
                        <a:pt x="0" y="1016915"/>
                      </a:moveTo>
                      <a:cubicBezTo>
                        <a:pt x="0" y="455288"/>
                        <a:pt x="455288" y="0"/>
                        <a:pt x="1016915" y="0"/>
                      </a:cubicBezTo>
                      <a:cubicBezTo>
                        <a:pt x="1578542" y="0"/>
                        <a:pt x="2033830" y="455288"/>
                        <a:pt x="2033830" y="1016915"/>
                      </a:cubicBezTo>
                      <a:cubicBezTo>
                        <a:pt x="1864344" y="1186401"/>
                        <a:pt x="169486" y="1186401"/>
                        <a:pt x="0" y="101691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0" name="グループ化 9"/>
            <p:cNvGrpSpPr/>
            <p:nvPr/>
          </p:nvGrpSpPr>
          <p:grpSpPr>
            <a:xfrm>
              <a:off x="4871674" y="1408851"/>
              <a:ext cx="2692829" cy="4109454"/>
              <a:chOff x="4437225" y="1028703"/>
              <a:chExt cx="2692829" cy="4109454"/>
            </a:xfrm>
          </p:grpSpPr>
          <p:grpSp>
            <p:nvGrpSpPr>
              <p:cNvPr id="11" name="グループ化 10"/>
              <p:cNvGrpSpPr/>
              <p:nvPr/>
            </p:nvGrpSpPr>
            <p:grpSpPr>
              <a:xfrm>
                <a:off x="4437225" y="1635974"/>
                <a:ext cx="2692829" cy="3502183"/>
                <a:chOff x="2980251" y="3894773"/>
                <a:chExt cx="956038" cy="1243384"/>
              </a:xfrm>
            </p:grpSpPr>
            <p:sp>
              <p:nvSpPr>
                <p:cNvPr id="15" name="片側の 2 つの角を丸めた四角形 14"/>
                <p:cNvSpPr/>
                <p:nvPr/>
              </p:nvSpPr>
              <p:spPr>
                <a:xfrm>
                  <a:off x="3070475" y="3894773"/>
                  <a:ext cx="725856" cy="8612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" name="片側の 2 つの角を丸めた四角形 15"/>
                <p:cNvSpPr/>
                <p:nvPr/>
              </p:nvSpPr>
              <p:spPr>
                <a:xfrm>
                  <a:off x="3095051" y="4801590"/>
                  <a:ext cx="675818" cy="33656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" name="フリーフォーム 16"/>
                <p:cNvSpPr/>
                <p:nvPr/>
              </p:nvSpPr>
              <p:spPr>
                <a:xfrm>
                  <a:off x="3271515" y="4667957"/>
                  <a:ext cx="323141" cy="470199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470199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42356" y="470199"/>
                      </a:lnTo>
                      <a:lnTo>
                        <a:pt x="80785" y="47019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" name="グループ化 17"/>
                <p:cNvGrpSpPr/>
                <p:nvPr/>
              </p:nvGrpSpPr>
              <p:grpSpPr>
                <a:xfrm>
                  <a:off x="3015677" y="3943263"/>
                  <a:ext cx="834567" cy="787400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42" name="グループ化 41"/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1" name="円/楕円 50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2" name="円/楕円 51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3" name="グループ化 42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5" name="円/楕円 44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6" name="円/楕円 45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4" name="円/楕円 43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" name="台形 18"/>
                <p:cNvSpPr/>
                <p:nvPr/>
              </p:nvSpPr>
              <p:spPr>
                <a:xfrm rot="10800000">
                  <a:off x="3283283" y="4869913"/>
                  <a:ext cx="302531" cy="268243"/>
                </a:xfrm>
                <a:prstGeom prst="trapezoid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0" name="グループ化 19"/>
                <p:cNvGrpSpPr/>
                <p:nvPr/>
              </p:nvGrpSpPr>
              <p:grpSpPr>
                <a:xfrm>
                  <a:off x="3191263" y="4793307"/>
                  <a:ext cx="483392" cy="344850"/>
                  <a:chOff x="3133728" y="2770919"/>
                  <a:chExt cx="483392" cy="344850"/>
                </a:xfrm>
                <a:solidFill>
                  <a:srgbClr val="FF0066"/>
                </a:solidFill>
              </p:grpSpPr>
              <p:sp>
                <p:nvSpPr>
                  <p:cNvPr id="40" name="平行四辺形 19"/>
                  <p:cNvSpPr/>
                  <p:nvPr/>
                </p:nvSpPr>
                <p:spPr>
                  <a:xfrm>
                    <a:off x="3376812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" name="平行四辺形 19"/>
                  <p:cNvSpPr/>
                  <p:nvPr/>
                </p:nvSpPr>
                <p:spPr>
                  <a:xfrm flipH="1">
                    <a:off x="3133728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" name="円/楕円 27"/>
                <p:cNvSpPr/>
                <p:nvPr/>
              </p:nvSpPr>
              <p:spPr>
                <a:xfrm>
                  <a:off x="334309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月 21"/>
                <p:cNvSpPr/>
                <p:nvPr/>
              </p:nvSpPr>
              <p:spPr>
                <a:xfrm>
                  <a:off x="3095051" y="4076339"/>
                  <a:ext cx="80252" cy="650549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月 22"/>
                <p:cNvSpPr/>
                <p:nvPr/>
              </p:nvSpPr>
              <p:spPr>
                <a:xfrm flipH="1">
                  <a:off x="3690617" y="4076339"/>
                  <a:ext cx="80252" cy="650549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月 23"/>
                <p:cNvSpPr/>
                <p:nvPr/>
              </p:nvSpPr>
              <p:spPr>
                <a:xfrm rot="3600000">
                  <a:off x="3173326" y="3719370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月 24"/>
                <p:cNvSpPr/>
                <p:nvPr/>
              </p:nvSpPr>
              <p:spPr>
                <a:xfrm rot="18000000" flipH="1">
                  <a:off x="3467035" y="3719371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6" name="グループ化 25"/>
                <p:cNvGrpSpPr/>
                <p:nvPr/>
              </p:nvGrpSpPr>
              <p:grpSpPr>
                <a:xfrm>
                  <a:off x="3186097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36" name="円/楕円 35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円/楕円 36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" name="円/楕円 37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" name="円/楕円 38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" name="グループ化 26"/>
                <p:cNvGrpSpPr/>
                <p:nvPr/>
              </p:nvGrpSpPr>
              <p:grpSpPr>
                <a:xfrm>
                  <a:off x="3557536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32" name="円/楕円 31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" name="円/楕円 32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円/楕円 33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円/楕円 34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" name="月 28"/>
                <p:cNvSpPr/>
                <p:nvPr/>
              </p:nvSpPr>
              <p:spPr>
                <a:xfrm rot="5400000">
                  <a:off x="3227136" y="4129451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" name="月 29"/>
                <p:cNvSpPr/>
                <p:nvPr/>
              </p:nvSpPr>
              <p:spPr>
                <a:xfrm rot="5400000">
                  <a:off x="3598023" y="4129453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" name="正方形/長方形 67"/>
                <p:cNvSpPr/>
                <p:nvPr/>
              </p:nvSpPr>
              <p:spPr>
                <a:xfrm>
                  <a:off x="3408338" y="456140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" name="グループ化 11"/>
              <p:cNvGrpSpPr/>
              <p:nvPr/>
            </p:nvGrpSpPr>
            <p:grpSpPr>
              <a:xfrm>
                <a:off x="4503322" y="1028703"/>
                <a:ext cx="2559076" cy="1214541"/>
                <a:chOff x="1878875" y="812975"/>
                <a:chExt cx="2559076" cy="1214541"/>
              </a:xfrm>
            </p:grpSpPr>
            <p:sp>
              <p:nvSpPr>
                <p:cNvPr id="13" name="円/楕円 12"/>
                <p:cNvSpPr/>
                <p:nvPr/>
              </p:nvSpPr>
              <p:spPr>
                <a:xfrm>
                  <a:off x="1878875" y="1635974"/>
                  <a:ext cx="2559076" cy="391542"/>
                </a:xfrm>
                <a:prstGeom prst="ellipse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円/楕円 114"/>
                <p:cNvSpPr/>
                <p:nvPr/>
              </p:nvSpPr>
              <p:spPr>
                <a:xfrm>
                  <a:off x="2249804" y="812975"/>
                  <a:ext cx="1833988" cy="916994"/>
                </a:xfrm>
                <a:custGeom>
                  <a:avLst/>
                  <a:gdLst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1016915"/>
                    <a:gd name="connsiteX1" fmla="*/ 1016915 w 2033830"/>
                    <a:gd name="connsiteY1" fmla="*/ 0 h 1016915"/>
                    <a:gd name="connsiteX2" fmla="*/ 2033830 w 2033830"/>
                    <a:gd name="connsiteY2" fmla="*/ 1016915 h 1016915"/>
                    <a:gd name="connsiteX3" fmla="*/ 0 w 2033830"/>
                    <a:gd name="connsiteY3" fmla="*/ 1016915 h 1016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3830" h="1016915">
                      <a:moveTo>
                        <a:pt x="0" y="1016915"/>
                      </a:moveTo>
                      <a:cubicBezTo>
                        <a:pt x="0" y="455288"/>
                        <a:pt x="455288" y="0"/>
                        <a:pt x="1016915" y="0"/>
                      </a:cubicBezTo>
                      <a:cubicBezTo>
                        <a:pt x="1578542" y="0"/>
                        <a:pt x="2033830" y="455288"/>
                        <a:pt x="2033830" y="1016915"/>
                      </a:cubicBezTo>
                      <a:cubicBezTo>
                        <a:pt x="1864344" y="1186401"/>
                        <a:pt x="169486" y="1186401"/>
                        <a:pt x="0" y="101691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628743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お越しの方は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こちらへどうぞ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6753200"/>
            <a:ext cx="6858000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受付</a:t>
            </a:r>
            <a:endParaRPr lang="ja-JP" altLang="en-US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1333984" y="2949477"/>
            <a:ext cx="4290440" cy="3357600"/>
            <a:chOff x="2313324" y="1408851"/>
            <a:chExt cx="5251179" cy="4109455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2313324" y="1408851"/>
              <a:ext cx="2559076" cy="4109455"/>
              <a:chOff x="1878875" y="1028703"/>
              <a:chExt cx="2559076" cy="4109455"/>
            </a:xfrm>
          </p:grpSpPr>
          <p:grpSp>
            <p:nvGrpSpPr>
              <p:cNvPr id="46" name="グループ化 45"/>
              <p:cNvGrpSpPr/>
              <p:nvPr/>
            </p:nvGrpSpPr>
            <p:grpSpPr>
              <a:xfrm>
                <a:off x="1986974" y="1569076"/>
                <a:ext cx="2350696" cy="3569082"/>
                <a:chOff x="1986974" y="3871022"/>
                <a:chExt cx="834570" cy="1267135"/>
              </a:xfrm>
            </p:grpSpPr>
            <p:sp>
              <p:nvSpPr>
                <p:cNvPr id="50" name="円/楕円 49"/>
                <p:cNvSpPr/>
                <p:nvPr/>
              </p:nvSpPr>
              <p:spPr>
                <a:xfrm>
                  <a:off x="1997847" y="3871022"/>
                  <a:ext cx="815651" cy="91780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片側の 2 つの角を丸めた四角形 50"/>
                <p:cNvSpPr/>
                <p:nvPr/>
              </p:nvSpPr>
              <p:spPr>
                <a:xfrm>
                  <a:off x="2066351" y="4801590"/>
                  <a:ext cx="675818" cy="33656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フリーフォーム 51"/>
                <p:cNvSpPr/>
                <p:nvPr/>
              </p:nvSpPr>
              <p:spPr>
                <a:xfrm>
                  <a:off x="2242815" y="4667957"/>
                  <a:ext cx="323141" cy="470199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470199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42356" y="470199"/>
                      </a:lnTo>
                      <a:lnTo>
                        <a:pt x="80785" y="47019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3" name="グループ化 52"/>
                <p:cNvGrpSpPr/>
                <p:nvPr/>
              </p:nvGrpSpPr>
              <p:grpSpPr>
                <a:xfrm>
                  <a:off x="198697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64" name="グループ化 63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9" name="円/楕円 68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0" name="円/楕円 69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5" name="グループ化 64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7" name="円/楕円 66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8" name="円/楕円 67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6" name="円/楕円 65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4" name="円/楕円 53"/>
                <p:cNvSpPr/>
                <p:nvPr/>
              </p:nvSpPr>
              <p:spPr>
                <a:xfrm>
                  <a:off x="2162563" y="4263119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円/楕円 54"/>
                <p:cNvSpPr/>
                <p:nvPr/>
              </p:nvSpPr>
              <p:spPr>
                <a:xfrm>
                  <a:off x="2572907" y="4263119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台形 55"/>
                <p:cNvSpPr/>
                <p:nvPr/>
              </p:nvSpPr>
              <p:spPr>
                <a:xfrm rot="10800000">
                  <a:off x="2254583" y="4869913"/>
                  <a:ext cx="302531" cy="268243"/>
                </a:xfrm>
                <a:prstGeom prst="trapezoid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7" name="グループ化 56"/>
                <p:cNvGrpSpPr/>
                <p:nvPr/>
              </p:nvGrpSpPr>
              <p:grpSpPr>
                <a:xfrm>
                  <a:off x="2162563" y="4793307"/>
                  <a:ext cx="483392" cy="344850"/>
                  <a:chOff x="3133728" y="2770919"/>
                  <a:chExt cx="483392" cy="344850"/>
                </a:xfrm>
                <a:solidFill>
                  <a:srgbClr val="FF9900"/>
                </a:solidFill>
              </p:grpSpPr>
              <p:sp>
                <p:nvSpPr>
                  <p:cNvPr id="62" name="平行四辺形 19"/>
                  <p:cNvSpPr/>
                  <p:nvPr/>
                </p:nvSpPr>
                <p:spPr>
                  <a:xfrm>
                    <a:off x="3376812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平行四辺形 19"/>
                  <p:cNvSpPr/>
                  <p:nvPr/>
                </p:nvSpPr>
                <p:spPr>
                  <a:xfrm flipH="1">
                    <a:off x="3133728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8" name="円/楕円 27"/>
                <p:cNvSpPr/>
                <p:nvPr/>
              </p:nvSpPr>
              <p:spPr>
                <a:xfrm>
                  <a:off x="231439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" name="正方形/長方形 67"/>
                <p:cNvSpPr/>
                <p:nvPr/>
              </p:nvSpPr>
              <p:spPr>
                <a:xfrm>
                  <a:off x="2379193" y="4553552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月 59"/>
                <p:cNvSpPr/>
                <p:nvPr/>
              </p:nvSpPr>
              <p:spPr>
                <a:xfrm rot="5400000">
                  <a:off x="2177898" y="4122981"/>
                  <a:ext cx="45719" cy="8592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月 60"/>
                <p:cNvSpPr/>
                <p:nvPr/>
              </p:nvSpPr>
              <p:spPr>
                <a:xfrm rot="5400000">
                  <a:off x="2596837" y="4122982"/>
                  <a:ext cx="45719" cy="8592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7" name="グループ化 46"/>
              <p:cNvGrpSpPr/>
              <p:nvPr/>
            </p:nvGrpSpPr>
            <p:grpSpPr>
              <a:xfrm>
                <a:off x="1878875" y="1028703"/>
                <a:ext cx="2559076" cy="1214541"/>
                <a:chOff x="1878875" y="812975"/>
                <a:chExt cx="2559076" cy="1214541"/>
              </a:xfrm>
            </p:grpSpPr>
            <p:sp>
              <p:nvSpPr>
                <p:cNvPr id="48" name="円/楕円 47"/>
                <p:cNvSpPr/>
                <p:nvPr/>
              </p:nvSpPr>
              <p:spPr>
                <a:xfrm>
                  <a:off x="1878875" y="1635974"/>
                  <a:ext cx="2559076" cy="391542"/>
                </a:xfrm>
                <a:prstGeom prst="ellipse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" name="円/楕円 114"/>
                <p:cNvSpPr/>
                <p:nvPr/>
              </p:nvSpPr>
              <p:spPr>
                <a:xfrm>
                  <a:off x="2249804" y="812975"/>
                  <a:ext cx="1833988" cy="916994"/>
                </a:xfrm>
                <a:custGeom>
                  <a:avLst/>
                  <a:gdLst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1016915"/>
                    <a:gd name="connsiteX1" fmla="*/ 1016915 w 2033830"/>
                    <a:gd name="connsiteY1" fmla="*/ 0 h 1016915"/>
                    <a:gd name="connsiteX2" fmla="*/ 2033830 w 2033830"/>
                    <a:gd name="connsiteY2" fmla="*/ 1016915 h 1016915"/>
                    <a:gd name="connsiteX3" fmla="*/ 0 w 2033830"/>
                    <a:gd name="connsiteY3" fmla="*/ 1016915 h 1016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3830" h="1016915">
                      <a:moveTo>
                        <a:pt x="0" y="1016915"/>
                      </a:moveTo>
                      <a:cubicBezTo>
                        <a:pt x="0" y="455288"/>
                        <a:pt x="455288" y="0"/>
                        <a:pt x="1016915" y="0"/>
                      </a:cubicBezTo>
                      <a:cubicBezTo>
                        <a:pt x="1578542" y="0"/>
                        <a:pt x="2033830" y="455288"/>
                        <a:pt x="2033830" y="1016915"/>
                      </a:cubicBezTo>
                      <a:cubicBezTo>
                        <a:pt x="1864344" y="1186401"/>
                        <a:pt x="169486" y="1186401"/>
                        <a:pt x="0" y="101691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" name="グループ化 5"/>
            <p:cNvGrpSpPr/>
            <p:nvPr/>
          </p:nvGrpSpPr>
          <p:grpSpPr>
            <a:xfrm>
              <a:off x="4871674" y="1408851"/>
              <a:ext cx="2692829" cy="4109454"/>
              <a:chOff x="4437225" y="1028703"/>
              <a:chExt cx="2692829" cy="4109454"/>
            </a:xfrm>
          </p:grpSpPr>
          <p:grpSp>
            <p:nvGrpSpPr>
              <p:cNvPr id="7" name="グループ化 6"/>
              <p:cNvGrpSpPr/>
              <p:nvPr/>
            </p:nvGrpSpPr>
            <p:grpSpPr>
              <a:xfrm>
                <a:off x="4437225" y="1635974"/>
                <a:ext cx="2692829" cy="3502183"/>
                <a:chOff x="2980251" y="3894773"/>
                <a:chExt cx="956038" cy="1243384"/>
              </a:xfrm>
            </p:grpSpPr>
            <p:sp>
              <p:nvSpPr>
                <p:cNvPr id="11" name="片側の 2 つの角を丸めた四角形 10"/>
                <p:cNvSpPr/>
                <p:nvPr/>
              </p:nvSpPr>
              <p:spPr>
                <a:xfrm>
                  <a:off x="3070475" y="3894773"/>
                  <a:ext cx="725856" cy="8612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" name="片側の 2 つの角を丸めた四角形 11"/>
                <p:cNvSpPr/>
                <p:nvPr/>
              </p:nvSpPr>
              <p:spPr>
                <a:xfrm>
                  <a:off x="3095051" y="4801590"/>
                  <a:ext cx="675818" cy="33656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" name="フリーフォーム 12"/>
                <p:cNvSpPr/>
                <p:nvPr/>
              </p:nvSpPr>
              <p:spPr>
                <a:xfrm>
                  <a:off x="3271515" y="4667957"/>
                  <a:ext cx="323141" cy="470199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470199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42356" y="470199"/>
                      </a:lnTo>
                      <a:lnTo>
                        <a:pt x="80785" y="47019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" name="グループ化 13"/>
                <p:cNvGrpSpPr/>
                <p:nvPr/>
              </p:nvGrpSpPr>
              <p:grpSpPr>
                <a:xfrm>
                  <a:off x="3015677" y="3943263"/>
                  <a:ext cx="834567" cy="787400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38" name="グループ化 37"/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" name="円/楕円 4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" name="円/楕円 43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グループ化 38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" name="円/楕円 40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41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" name="円/楕円 39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" name="台形 14"/>
                <p:cNvSpPr/>
                <p:nvPr/>
              </p:nvSpPr>
              <p:spPr>
                <a:xfrm rot="10800000">
                  <a:off x="3283283" y="4869913"/>
                  <a:ext cx="302531" cy="268243"/>
                </a:xfrm>
                <a:prstGeom prst="trapezoid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" name="グループ化 15"/>
                <p:cNvGrpSpPr/>
                <p:nvPr/>
              </p:nvGrpSpPr>
              <p:grpSpPr>
                <a:xfrm>
                  <a:off x="3191263" y="4793307"/>
                  <a:ext cx="483392" cy="344850"/>
                  <a:chOff x="3133728" y="2770919"/>
                  <a:chExt cx="483392" cy="344850"/>
                </a:xfrm>
                <a:solidFill>
                  <a:srgbClr val="FF0066"/>
                </a:solidFill>
              </p:grpSpPr>
              <p:sp>
                <p:nvSpPr>
                  <p:cNvPr id="36" name="平行四辺形 19"/>
                  <p:cNvSpPr/>
                  <p:nvPr/>
                </p:nvSpPr>
                <p:spPr>
                  <a:xfrm>
                    <a:off x="3376812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平行四辺形 19"/>
                  <p:cNvSpPr/>
                  <p:nvPr/>
                </p:nvSpPr>
                <p:spPr>
                  <a:xfrm flipH="1">
                    <a:off x="3133728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" name="円/楕円 27"/>
                <p:cNvSpPr/>
                <p:nvPr/>
              </p:nvSpPr>
              <p:spPr>
                <a:xfrm>
                  <a:off x="334309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" name="月 17"/>
                <p:cNvSpPr/>
                <p:nvPr/>
              </p:nvSpPr>
              <p:spPr>
                <a:xfrm>
                  <a:off x="3095051" y="4076339"/>
                  <a:ext cx="80252" cy="650549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" name="月 18"/>
                <p:cNvSpPr/>
                <p:nvPr/>
              </p:nvSpPr>
              <p:spPr>
                <a:xfrm flipH="1">
                  <a:off x="3690617" y="4076339"/>
                  <a:ext cx="80252" cy="650549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" name="月 19"/>
                <p:cNvSpPr/>
                <p:nvPr/>
              </p:nvSpPr>
              <p:spPr>
                <a:xfrm rot="3600000">
                  <a:off x="3173326" y="3719370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月 20"/>
                <p:cNvSpPr/>
                <p:nvPr/>
              </p:nvSpPr>
              <p:spPr>
                <a:xfrm rot="18000000" flipH="1">
                  <a:off x="3467035" y="3719371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" name="グループ化 21"/>
                <p:cNvGrpSpPr/>
                <p:nvPr/>
              </p:nvGrpSpPr>
              <p:grpSpPr>
                <a:xfrm>
                  <a:off x="3186097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32" name="円/楕円 31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" name="円/楕円 32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円/楕円 33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円/楕円 34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3" name="グループ化 22"/>
                <p:cNvGrpSpPr/>
                <p:nvPr/>
              </p:nvGrpSpPr>
              <p:grpSpPr>
                <a:xfrm>
                  <a:off x="3557536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28" name="円/楕円 27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" name="円/楕円 28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" name="円/楕円 29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" name="円/楕円 30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" name="月 23"/>
                <p:cNvSpPr/>
                <p:nvPr/>
              </p:nvSpPr>
              <p:spPr>
                <a:xfrm rot="5400000">
                  <a:off x="3227136" y="4129451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月 24"/>
                <p:cNvSpPr/>
                <p:nvPr/>
              </p:nvSpPr>
              <p:spPr>
                <a:xfrm rot="5400000">
                  <a:off x="3598023" y="4129453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正方形/長方形 67"/>
                <p:cNvSpPr/>
                <p:nvPr/>
              </p:nvSpPr>
              <p:spPr>
                <a:xfrm>
                  <a:off x="3408338" y="456140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" name="グループ化 7"/>
              <p:cNvGrpSpPr/>
              <p:nvPr/>
            </p:nvGrpSpPr>
            <p:grpSpPr>
              <a:xfrm>
                <a:off x="4503322" y="1028703"/>
                <a:ext cx="2559076" cy="1214541"/>
                <a:chOff x="1878875" y="812975"/>
                <a:chExt cx="2559076" cy="1214541"/>
              </a:xfrm>
            </p:grpSpPr>
            <p:sp>
              <p:nvSpPr>
                <p:cNvPr id="9" name="円/楕円 8"/>
                <p:cNvSpPr/>
                <p:nvPr/>
              </p:nvSpPr>
              <p:spPr>
                <a:xfrm>
                  <a:off x="1878875" y="1635974"/>
                  <a:ext cx="2559076" cy="391542"/>
                </a:xfrm>
                <a:prstGeom prst="ellipse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" name="円/楕円 114"/>
                <p:cNvSpPr/>
                <p:nvPr/>
              </p:nvSpPr>
              <p:spPr>
                <a:xfrm>
                  <a:off x="2249804" y="812975"/>
                  <a:ext cx="1833988" cy="916994"/>
                </a:xfrm>
                <a:custGeom>
                  <a:avLst/>
                  <a:gdLst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1016915"/>
                    <a:gd name="connsiteX1" fmla="*/ 1016915 w 2033830"/>
                    <a:gd name="connsiteY1" fmla="*/ 0 h 1016915"/>
                    <a:gd name="connsiteX2" fmla="*/ 2033830 w 2033830"/>
                    <a:gd name="connsiteY2" fmla="*/ 1016915 h 1016915"/>
                    <a:gd name="connsiteX3" fmla="*/ 0 w 2033830"/>
                    <a:gd name="connsiteY3" fmla="*/ 1016915 h 1016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3830" h="1016915">
                      <a:moveTo>
                        <a:pt x="0" y="1016915"/>
                      </a:moveTo>
                      <a:cubicBezTo>
                        <a:pt x="0" y="455288"/>
                        <a:pt x="455288" y="0"/>
                        <a:pt x="1016915" y="0"/>
                      </a:cubicBezTo>
                      <a:cubicBezTo>
                        <a:pt x="1578542" y="0"/>
                        <a:pt x="2033830" y="455288"/>
                        <a:pt x="2033830" y="1016915"/>
                      </a:cubicBezTo>
                      <a:cubicBezTo>
                        <a:pt x="1864344" y="1186401"/>
                        <a:pt x="169486" y="1186401"/>
                        <a:pt x="0" y="101691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628743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ようこそ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いらっしゃいま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せ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6753200"/>
            <a:ext cx="6858000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受付</a:t>
            </a:r>
            <a:endParaRPr lang="ja-JP" altLang="en-US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1333984" y="2949477"/>
            <a:ext cx="4290440" cy="3357600"/>
            <a:chOff x="2313324" y="1408851"/>
            <a:chExt cx="5251179" cy="4109455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2313324" y="1408851"/>
              <a:ext cx="2559076" cy="4109455"/>
              <a:chOff x="1878875" y="1028703"/>
              <a:chExt cx="2559076" cy="4109455"/>
            </a:xfrm>
          </p:grpSpPr>
          <p:grpSp>
            <p:nvGrpSpPr>
              <p:cNvPr id="46" name="グループ化 45"/>
              <p:cNvGrpSpPr/>
              <p:nvPr/>
            </p:nvGrpSpPr>
            <p:grpSpPr>
              <a:xfrm>
                <a:off x="1986974" y="1569076"/>
                <a:ext cx="2350696" cy="3569082"/>
                <a:chOff x="1986974" y="3871022"/>
                <a:chExt cx="834570" cy="1267135"/>
              </a:xfrm>
            </p:grpSpPr>
            <p:sp>
              <p:nvSpPr>
                <p:cNvPr id="50" name="円/楕円 49"/>
                <p:cNvSpPr/>
                <p:nvPr/>
              </p:nvSpPr>
              <p:spPr>
                <a:xfrm>
                  <a:off x="1997847" y="3871022"/>
                  <a:ext cx="815651" cy="91780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片側の 2 つの角を丸めた四角形 50"/>
                <p:cNvSpPr/>
                <p:nvPr/>
              </p:nvSpPr>
              <p:spPr>
                <a:xfrm>
                  <a:off x="2066351" y="4801590"/>
                  <a:ext cx="675818" cy="33656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フリーフォーム 51"/>
                <p:cNvSpPr/>
                <p:nvPr/>
              </p:nvSpPr>
              <p:spPr>
                <a:xfrm>
                  <a:off x="2242815" y="4667957"/>
                  <a:ext cx="323141" cy="470199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470199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42356" y="470199"/>
                      </a:lnTo>
                      <a:lnTo>
                        <a:pt x="80785" y="47019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3" name="グループ化 52"/>
                <p:cNvGrpSpPr/>
                <p:nvPr/>
              </p:nvGrpSpPr>
              <p:grpSpPr>
                <a:xfrm>
                  <a:off x="198697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64" name="グループ化 63"/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9" name="円/楕円 68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0" name="円/楕円 69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5" name="グループ化 64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67" name="円/楕円 66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8" name="円/楕円 67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6" name="円/楕円 65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4" name="円/楕円 53"/>
                <p:cNvSpPr/>
                <p:nvPr/>
              </p:nvSpPr>
              <p:spPr>
                <a:xfrm>
                  <a:off x="2162563" y="4263119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円/楕円 54"/>
                <p:cNvSpPr/>
                <p:nvPr/>
              </p:nvSpPr>
              <p:spPr>
                <a:xfrm>
                  <a:off x="2572907" y="4263119"/>
                  <a:ext cx="80251" cy="13047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台形 55"/>
                <p:cNvSpPr/>
                <p:nvPr/>
              </p:nvSpPr>
              <p:spPr>
                <a:xfrm rot="10800000">
                  <a:off x="2254583" y="4869913"/>
                  <a:ext cx="302531" cy="268243"/>
                </a:xfrm>
                <a:prstGeom prst="trapezoid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7" name="グループ化 56"/>
                <p:cNvGrpSpPr/>
                <p:nvPr/>
              </p:nvGrpSpPr>
              <p:grpSpPr>
                <a:xfrm>
                  <a:off x="2162563" y="4793307"/>
                  <a:ext cx="483392" cy="344850"/>
                  <a:chOff x="3133728" y="2770919"/>
                  <a:chExt cx="483392" cy="344850"/>
                </a:xfrm>
                <a:solidFill>
                  <a:srgbClr val="FF9900"/>
                </a:solidFill>
              </p:grpSpPr>
              <p:sp>
                <p:nvSpPr>
                  <p:cNvPr id="62" name="平行四辺形 19"/>
                  <p:cNvSpPr/>
                  <p:nvPr/>
                </p:nvSpPr>
                <p:spPr>
                  <a:xfrm>
                    <a:off x="3376812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" name="平行四辺形 19"/>
                  <p:cNvSpPr/>
                  <p:nvPr/>
                </p:nvSpPr>
                <p:spPr>
                  <a:xfrm flipH="1">
                    <a:off x="3133728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8" name="円/楕円 27"/>
                <p:cNvSpPr/>
                <p:nvPr/>
              </p:nvSpPr>
              <p:spPr>
                <a:xfrm>
                  <a:off x="231439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" name="正方形/長方形 67"/>
                <p:cNvSpPr/>
                <p:nvPr/>
              </p:nvSpPr>
              <p:spPr>
                <a:xfrm>
                  <a:off x="2379193" y="4553552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月 59"/>
                <p:cNvSpPr/>
                <p:nvPr/>
              </p:nvSpPr>
              <p:spPr>
                <a:xfrm rot="5400000">
                  <a:off x="2177898" y="4122981"/>
                  <a:ext cx="45719" cy="8592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" name="月 60"/>
                <p:cNvSpPr/>
                <p:nvPr/>
              </p:nvSpPr>
              <p:spPr>
                <a:xfrm rot="5400000">
                  <a:off x="2596837" y="4122982"/>
                  <a:ext cx="45719" cy="8592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7" name="グループ化 46"/>
              <p:cNvGrpSpPr/>
              <p:nvPr/>
            </p:nvGrpSpPr>
            <p:grpSpPr>
              <a:xfrm>
                <a:off x="1878875" y="1028703"/>
                <a:ext cx="2559076" cy="1214541"/>
                <a:chOff x="1878875" y="812975"/>
                <a:chExt cx="2559076" cy="1214541"/>
              </a:xfrm>
            </p:grpSpPr>
            <p:sp>
              <p:nvSpPr>
                <p:cNvPr id="48" name="円/楕円 47"/>
                <p:cNvSpPr/>
                <p:nvPr/>
              </p:nvSpPr>
              <p:spPr>
                <a:xfrm>
                  <a:off x="1878875" y="1635974"/>
                  <a:ext cx="2559076" cy="391542"/>
                </a:xfrm>
                <a:prstGeom prst="ellipse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" name="円/楕円 114"/>
                <p:cNvSpPr/>
                <p:nvPr/>
              </p:nvSpPr>
              <p:spPr>
                <a:xfrm>
                  <a:off x="2249804" y="812975"/>
                  <a:ext cx="1833988" cy="916994"/>
                </a:xfrm>
                <a:custGeom>
                  <a:avLst/>
                  <a:gdLst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1016915"/>
                    <a:gd name="connsiteX1" fmla="*/ 1016915 w 2033830"/>
                    <a:gd name="connsiteY1" fmla="*/ 0 h 1016915"/>
                    <a:gd name="connsiteX2" fmla="*/ 2033830 w 2033830"/>
                    <a:gd name="connsiteY2" fmla="*/ 1016915 h 1016915"/>
                    <a:gd name="connsiteX3" fmla="*/ 0 w 2033830"/>
                    <a:gd name="connsiteY3" fmla="*/ 1016915 h 1016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3830" h="1016915">
                      <a:moveTo>
                        <a:pt x="0" y="1016915"/>
                      </a:moveTo>
                      <a:cubicBezTo>
                        <a:pt x="0" y="455288"/>
                        <a:pt x="455288" y="0"/>
                        <a:pt x="1016915" y="0"/>
                      </a:cubicBezTo>
                      <a:cubicBezTo>
                        <a:pt x="1578542" y="0"/>
                        <a:pt x="2033830" y="455288"/>
                        <a:pt x="2033830" y="1016915"/>
                      </a:cubicBezTo>
                      <a:cubicBezTo>
                        <a:pt x="1864344" y="1186401"/>
                        <a:pt x="169486" y="1186401"/>
                        <a:pt x="0" y="101691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" name="グループ化 5"/>
            <p:cNvGrpSpPr/>
            <p:nvPr/>
          </p:nvGrpSpPr>
          <p:grpSpPr>
            <a:xfrm>
              <a:off x="4871674" y="1408851"/>
              <a:ext cx="2692829" cy="4109454"/>
              <a:chOff x="4437225" y="1028703"/>
              <a:chExt cx="2692829" cy="4109454"/>
            </a:xfrm>
          </p:grpSpPr>
          <p:grpSp>
            <p:nvGrpSpPr>
              <p:cNvPr id="7" name="グループ化 6"/>
              <p:cNvGrpSpPr/>
              <p:nvPr/>
            </p:nvGrpSpPr>
            <p:grpSpPr>
              <a:xfrm>
                <a:off x="4437225" y="1635974"/>
                <a:ext cx="2692829" cy="3502183"/>
                <a:chOff x="2980251" y="3894773"/>
                <a:chExt cx="956038" cy="1243384"/>
              </a:xfrm>
            </p:grpSpPr>
            <p:sp>
              <p:nvSpPr>
                <p:cNvPr id="11" name="片側の 2 つの角を丸めた四角形 10"/>
                <p:cNvSpPr/>
                <p:nvPr/>
              </p:nvSpPr>
              <p:spPr>
                <a:xfrm>
                  <a:off x="3070475" y="3894773"/>
                  <a:ext cx="725856" cy="86129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" name="片側の 2 つの角を丸めた四角形 11"/>
                <p:cNvSpPr/>
                <p:nvPr/>
              </p:nvSpPr>
              <p:spPr>
                <a:xfrm>
                  <a:off x="3095051" y="4801590"/>
                  <a:ext cx="675818" cy="33656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" name="フリーフォーム 12"/>
                <p:cNvSpPr/>
                <p:nvPr/>
              </p:nvSpPr>
              <p:spPr>
                <a:xfrm>
                  <a:off x="3271515" y="4667957"/>
                  <a:ext cx="323141" cy="470199"/>
                </a:xfrm>
                <a:custGeom>
                  <a:avLst/>
                  <a:gdLst>
                    <a:gd name="connsiteX0" fmla="*/ 109057 w 323141"/>
                    <a:gd name="connsiteY0" fmla="*/ 0 h 470199"/>
                    <a:gd name="connsiteX1" fmla="*/ 213831 w 323141"/>
                    <a:gd name="connsiteY1" fmla="*/ 0 h 470199"/>
                    <a:gd name="connsiteX2" fmla="*/ 240026 w 323141"/>
                    <a:gd name="connsiteY2" fmla="*/ 26195 h 470199"/>
                    <a:gd name="connsiteX3" fmla="*/ 240026 w 323141"/>
                    <a:gd name="connsiteY3" fmla="*/ 130480 h 470199"/>
                    <a:gd name="connsiteX4" fmla="*/ 323141 w 323141"/>
                    <a:gd name="connsiteY4" fmla="*/ 130480 h 470199"/>
                    <a:gd name="connsiteX5" fmla="*/ 242356 w 323141"/>
                    <a:gd name="connsiteY5" fmla="*/ 470199 h 470199"/>
                    <a:gd name="connsiteX6" fmla="*/ 80785 w 323141"/>
                    <a:gd name="connsiteY6" fmla="*/ 470199 h 470199"/>
                    <a:gd name="connsiteX7" fmla="*/ 0 w 323141"/>
                    <a:gd name="connsiteY7" fmla="*/ 130480 h 470199"/>
                    <a:gd name="connsiteX8" fmla="*/ 82862 w 323141"/>
                    <a:gd name="connsiteY8" fmla="*/ 130480 h 470199"/>
                    <a:gd name="connsiteX9" fmla="*/ 82862 w 323141"/>
                    <a:gd name="connsiteY9" fmla="*/ 26195 h 470199"/>
                    <a:gd name="connsiteX10" fmla="*/ 109057 w 323141"/>
                    <a:gd name="connsiteY10" fmla="*/ 0 h 47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3141" h="470199">
                      <a:moveTo>
                        <a:pt x="109057" y="0"/>
                      </a:moveTo>
                      <a:lnTo>
                        <a:pt x="213831" y="0"/>
                      </a:lnTo>
                      <a:cubicBezTo>
                        <a:pt x="228298" y="0"/>
                        <a:pt x="240026" y="11728"/>
                        <a:pt x="240026" y="26195"/>
                      </a:cubicBezTo>
                      <a:lnTo>
                        <a:pt x="240026" y="130480"/>
                      </a:lnTo>
                      <a:lnTo>
                        <a:pt x="323141" y="130480"/>
                      </a:lnTo>
                      <a:lnTo>
                        <a:pt x="242356" y="470199"/>
                      </a:lnTo>
                      <a:lnTo>
                        <a:pt x="80785" y="470199"/>
                      </a:lnTo>
                      <a:lnTo>
                        <a:pt x="0" y="130480"/>
                      </a:lnTo>
                      <a:lnTo>
                        <a:pt x="82862" y="130480"/>
                      </a:lnTo>
                      <a:lnTo>
                        <a:pt x="82862" y="26195"/>
                      </a:lnTo>
                      <a:cubicBezTo>
                        <a:pt x="82862" y="11728"/>
                        <a:pt x="94590" y="0"/>
                        <a:pt x="109057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" name="グループ化 13"/>
                <p:cNvGrpSpPr/>
                <p:nvPr/>
              </p:nvGrpSpPr>
              <p:grpSpPr>
                <a:xfrm>
                  <a:off x="3015677" y="3943263"/>
                  <a:ext cx="834567" cy="787400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38" name="グループ化 37"/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" name="円/楕円 42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" name="円/楕円 43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グループ化 38"/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" name="円/楕円 40"/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2857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41"/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28575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" name="円/楕円 39"/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" name="台形 14"/>
                <p:cNvSpPr/>
                <p:nvPr/>
              </p:nvSpPr>
              <p:spPr>
                <a:xfrm rot="10800000">
                  <a:off x="3283283" y="4869913"/>
                  <a:ext cx="302531" cy="268243"/>
                </a:xfrm>
                <a:prstGeom prst="trapezoid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" name="グループ化 15"/>
                <p:cNvGrpSpPr/>
                <p:nvPr/>
              </p:nvGrpSpPr>
              <p:grpSpPr>
                <a:xfrm>
                  <a:off x="3191263" y="4793307"/>
                  <a:ext cx="483392" cy="344850"/>
                  <a:chOff x="3133728" y="2770919"/>
                  <a:chExt cx="483392" cy="344850"/>
                </a:xfrm>
                <a:solidFill>
                  <a:srgbClr val="FF0066"/>
                </a:solidFill>
              </p:grpSpPr>
              <p:sp>
                <p:nvSpPr>
                  <p:cNvPr id="36" name="平行四辺形 19"/>
                  <p:cNvSpPr/>
                  <p:nvPr/>
                </p:nvSpPr>
                <p:spPr>
                  <a:xfrm>
                    <a:off x="3376812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平行四辺形 19"/>
                  <p:cNvSpPr/>
                  <p:nvPr/>
                </p:nvSpPr>
                <p:spPr>
                  <a:xfrm flipH="1">
                    <a:off x="3133728" y="2770919"/>
                    <a:ext cx="240308" cy="344850"/>
                  </a:xfrm>
                  <a:custGeom>
                    <a:avLst/>
                    <a:gdLst>
                      <a:gd name="connsiteX0" fmla="*/ 0 w 295077"/>
                      <a:gd name="connsiteY0" fmla="*/ 344850 h 344850"/>
                      <a:gd name="connsiteX1" fmla="*/ 139412 w 295077"/>
                      <a:gd name="connsiteY1" fmla="*/ 0 h 344850"/>
                      <a:gd name="connsiteX2" fmla="*/ 295077 w 295077"/>
                      <a:gd name="connsiteY2" fmla="*/ 0 h 344850"/>
                      <a:gd name="connsiteX3" fmla="*/ 155665 w 295077"/>
                      <a:gd name="connsiteY3" fmla="*/ 344850 h 344850"/>
                      <a:gd name="connsiteX4" fmla="*/ 0 w 295077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55665 w 235545"/>
                      <a:gd name="connsiteY3" fmla="*/ 344850 h 344850"/>
                      <a:gd name="connsiteX4" fmla="*/ 0 w 235545"/>
                      <a:gd name="connsiteY4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90302 w 235545"/>
                      <a:gd name="connsiteY3" fmla="*/ 250887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35545 w 235545"/>
                      <a:gd name="connsiteY2" fmla="*/ 116681 h 344850"/>
                      <a:gd name="connsiteX3" fmla="*/ 145058 w 235545"/>
                      <a:gd name="connsiteY3" fmla="*/ 186594 h 344850"/>
                      <a:gd name="connsiteX4" fmla="*/ 155665 w 235545"/>
                      <a:gd name="connsiteY4" fmla="*/ 344850 h 344850"/>
                      <a:gd name="connsiteX5" fmla="*/ 0 w 235545"/>
                      <a:gd name="connsiteY5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171252 w 235545"/>
                      <a:gd name="connsiteY2" fmla="*/ 43719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35545"/>
                      <a:gd name="connsiteY0" fmla="*/ 344850 h 344850"/>
                      <a:gd name="connsiteX1" fmla="*/ 139412 w 235545"/>
                      <a:gd name="connsiteY1" fmla="*/ 0 h 344850"/>
                      <a:gd name="connsiteX2" fmla="*/ 206971 w 235545"/>
                      <a:gd name="connsiteY2" fmla="*/ 856 h 344850"/>
                      <a:gd name="connsiteX3" fmla="*/ 235545 w 235545"/>
                      <a:gd name="connsiteY3" fmla="*/ 116681 h 344850"/>
                      <a:gd name="connsiteX4" fmla="*/ 145058 w 235545"/>
                      <a:gd name="connsiteY4" fmla="*/ 186594 h 344850"/>
                      <a:gd name="connsiteX5" fmla="*/ 155665 w 235545"/>
                      <a:gd name="connsiteY5" fmla="*/ 344850 h 344850"/>
                      <a:gd name="connsiteX6" fmla="*/ 0 w 235545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5058 w 240308"/>
                      <a:gd name="connsiteY4" fmla="*/ 186594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  <a:gd name="connsiteX0" fmla="*/ 0 w 240308"/>
                      <a:gd name="connsiteY0" fmla="*/ 344850 h 344850"/>
                      <a:gd name="connsiteX1" fmla="*/ 139412 w 240308"/>
                      <a:gd name="connsiteY1" fmla="*/ 0 h 344850"/>
                      <a:gd name="connsiteX2" fmla="*/ 206971 w 240308"/>
                      <a:gd name="connsiteY2" fmla="*/ 856 h 344850"/>
                      <a:gd name="connsiteX3" fmla="*/ 240308 w 240308"/>
                      <a:gd name="connsiteY3" fmla="*/ 133350 h 344850"/>
                      <a:gd name="connsiteX4" fmla="*/ 142676 w 240308"/>
                      <a:gd name="connsiteY4" fmla="*/ 177069 h 344850"/>
                      <a:gd name="connsiteX5" fmla="*/ 155665 w 240308"/>
                      <a:gd name="connsiteY5" fmla="*/ 344850 h 344850"/>
                      <a:gd name="connsiteX6" fmla="*/ 0 w 240308"/>
                      <a:gd name="connsiteY6" fmla="*/ 344850 h 344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40308" h="344850">
                        <a:moveTo>
                          <a:pt x="0" y="344850"/>
                        </a:moveTo>
                        <a:lnTo>
                          <a:pt x="139412" y="0"/>
                        </a:lnTo>
                        <a:lnTo>
                          <a:pt x="206971" y="856"/>
                        </a:lnTo>
                        <a:lnTo>
                          <a:pt x="240308" y="133350"/>
                        </a:lnTo>
                        <a:lnTo>
                          <a:pt x="142676" y="177069"/>
                        </a:lnTo>
                        <a:lnTo>
                          <a:pt x="155665" y="344850"/>
                        </a:lnTo>
                        <a:lnTo>
                          <a:pt x="0" y="34485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" name="円/楕円 27"/>
                <p:cNvSpPr/>
                <p:nvPr/>
              </p:nvSpPr>
              <p:spPr>
                <a:xfrm>
                  <a:off x="334309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" name="月 17"/>
                <p:cNvSpPr/>
                <p:nvPr/>
              </p:nvSpPr>
              <p:spPr>
                <a:xfrm>
                  <a:off x="3095051" y="4076339"/>
                  <a:ext cx="80252" cy="650549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" name="月 18"/>
                <p:cNvSpPr/>
                <p:nvPr/>
              </p:nvSpPr>
              <p:spPr>
                <a:xfrm flipH="1">
                  <a:off x="3690617" y="4076339"/>
                  <a:ext cx="80252" cy="650549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" name="月 19"/>
                <p:cNvSpPr/>
                <p:nvPr/>
              </p:nvSpPr>
              <p:spPr>
                <a:xfrm rot="3600000">
                  <a:off x="3173326" y="3719370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月 20"/>
                <p:cNvSpPr/>
                <p:nvPr/>
              </p:nvSpPr>
              <p:spPr>
                <a:xfrm rot="18000000" flipH="1">
                  <a:off x="3467035" y="3719371"/>
                  <a:ext cx="276180" cy="662329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" name="グループ化 21"/>
                <p:cNvGrpSpPr/>
                <p:nvPr/>
              </p:nvGrpSpPr>
              <p:grpSpPr>
                <a:xfrm>
                  <a:off x="3186097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32" name="円/楕円 31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" name="円/楕円 32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円/楕円 33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円/楕円 34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3" name="グループ化 22"/>
                <p:cNvGrpSpPr/>
                <p:nvPr/>
              </p:nvGrpSpPr>
              <p:grpSpPr>
                <a:xfrm>
                  <a:off x="3557536" y="4255815"/>
                  <a:ext cx="138000" cy="203092"/>
                  <a:chOff x="2896919" y="3691681"/>
                  <a:chExt cx="138000" cy="203092"/>
                </a:xfrm>
              </p:grpSpPr>
              <p:sp>
                <p:nvSpPr>
                  <p:cNvPr id="28" name="円/楕円 27"/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" name="円/楕円 28"/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" name="円/楕円 29"/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" name="円/楕円 30"/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" name="月 23"/>
                <p:cNvSpPr/>
                <p:nvPr/>
              </p:nvSpPr>
              <p:spPr>
                <a:xfrm rot="5400000">
                  <a:off x="3227136" y="4129451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月 24"/>
                <p:cNvSpPr/>
                <p:nvPr/>
              </p:nvSpPr>
              <p:spPr>
                <a:xfrm rot="5400000">
                  <a:off x="3598023" y="4129453"/>
                  <a:ext cx="45719" cy="173310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正方形/長方形 67"/>
                <p:cNvSpPr/>
                <p:nvPr/>
              </p:nvSpPr>
              <p:spPr>
                <a:xfrm>
                  <a:off x="3408338" y="456140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285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" name="グループ化 7"/>
              <p:cNvGrpSpPr/>
              <p:nvPr/>
            </p:nvGrpSpPr>
            <p:grpSpPr>
              <a:xfrm>
                <a:off x="4503322" y="1028703"/>
                <a:ext cx="2559076" cy="1214541"/>
                <a:chOff x="1878875" y="812975"/>
                <a:chExt cx="2559076" cy="1214541"/>
              </a:xfrm>
            </p:grpSpPr>
            <p:sp>
              <p:nvSpPr>
                <p:cNvPr id="9" name="円/楕円 8"/>
                <p:cNvSpPr/>
                <p:nvPr/>
              </p:nvSpPr>
              <p:spPr>
                <a:xfrm>
                  <a:off x="1878875" y="1635974"/>
                  <a:ext cx="2559076" cy="391542"/>
                </a:xfrm>
                <a:prstGeom prst="ellipse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" name="円/楕円 114"/>
                <p:cNvSpPr/>
                <p:nvPr/>
              </p:nvSpPr>
              <p:spPr>
                <a:xfrm>
                  <a:off x="2249804" y="812975"/>
                  <a:ext cx="1833988" cy="916994"/>
                </a:xfrm>
                <a:custGeom>
                  <a:avLst/>
                  <a:gdLst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2033830"/>
                    <a:gd name="connsiteX1" fmla="*/ 1016915 w 2033830"/>
                    <a:gd name="connsiteY1" fmla="*/ 0 h 2033830"/>
                    <a:gd name="connsiteX2" fmla="*/ 2033830 w 2033830"/>
                    <a:gd name="connsiteY2" fmla="*/ 1016915 h 2033830"/>
                    <a:gd name="connsiteX3" fmla="*/ 1016915 w 2033830"/>
                    <a:gd name="connsiteY3" fmla="*/ 2033830 h 2033830"/>
                    <a:gd name="connsiteX4" fmla="*/ 0 w 2033830"/>
                    <a:gd name="connsiteY4" fmla="*/ 1016915 h 2033830"/>
                    <a:gd name="connsiteX0" fmla="*/ 0 w 2033830"/>
                    <a:gd name="connsiteY0" fmla="*/ 1016915 h 1016915"/>
                    <a:gd name="connsiteX1" fmla="*/ 1016915 w 2033830"/>
                    <a:gd name="connsiteY1" fmla="*/ 0 h 1016915"/>
                    <a:gd name="connsiteX2" fmla="*/ 2033830 w 2033830"/>
                    <a:gd name="connsiteY2" fmla="*/ 1016915 h 1016915"/>
                    <a:gd name="connsiteX3" fmla="*/ 0 w 2033830"/>
                    <a:gd name="connsiteY3" fmla="*/ 1016915 h 1016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3830" h="1016915">
                      <a:moveTo>
                        <a:pt x="0" y="1016915"/>
                      </a:moveTo>
                      <a:cubicBezTo>
                        <a:pt x="0" y="455288"/>
                        <a:pt x="455288" y="0"/>
                        <a:pt x="1016915" y="0"/>
                      </a:cubicBezTo>
                      <a:cubicBezTo>
                        <a:pt x="1578542" y="0"/>
                        <a:pt x="2033830" y="455288"/>
                        <a:pt x="2033830" y="1016915"/>
                      </a:cubicBezTo>
                      <a:cubicBezTo>
                        <a:pt x="1864344" y="1186401"/>
                        <a:pt x="169486" y="1186401"/>
                        <a:pt x="0" y="101691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760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pop685_受付</dc:title>
  <dc:subject>pop685_受付</dc:subject>
  <dc:creator>http://www.digipot.net</dc:creator>
  <cp:lastModifiedBy/>
  <cp:revision>1</cp:revision>
  <dcterms:created xsi:type="dcterms:W3CDTF">2014-07-30T05:46:22Z</dcterms:created>
  <dcterms:modified xsi:type="dcterms:W3CDTF">2015-12-09T01:44:42Z</dcterms:modified>
  <cp:version>1</cp:version>
</cp:coreProperties>
</file>