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4" r:id="rId2"/>
    <p:sldId id="283" r:id="rId3"/>
    <p:sldId id="277" r:id="rId4"/>
    <p:sldId id="273" r:id="rId5"/>
    <p:sldId id="281" r:id="rId6"/>
    <p:sldId id="286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66CCFF"/>
    <a:srgbClr val="006600"/>
    <a:srgbClr val="FFCC66"/>
    <a:srgbClr val="CC6600"/>
    <a:srgbClr val="FF6600"/>
    <a:srgbClr val="CC9900"/>
    <a:srgbClr val="663300"/>
    <a:srgbClr val="003300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50" d="100"/>
          <a:sy n="50" d="100"/>
        </p:scale>
        <p:origin x="-1190" y="-37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/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190500" cap="flat">
            <a:solidFill>
              <a:srgbClr val="FFC000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945" y="1826236"/>
            <a:ext cx="9900055" cy="407803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25900" dirty="0" smtClean="0"/>
              <a:t>受付</a:t>
            </a:r>
            <a:endParaRPr lang="en-US" altLang="ja-JP" sz="25900" dirty="0" smtClean="0"/>
          </a:p>
        </p:txBody>
      </p:sp>
    </p:spTree>
    <p:extLst>
      <p:ext uri="{BB962C8B-B14F-4D97-AF65-F5344CB8AC3E}">
        <p14:creationId xmlns:p14="http://schemas.microsoft.com/office/powerpoint/2010/main" val="20939984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/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190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945" y="1808820"/>
            <a:ext cx="9900055" cy="407803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259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受付</a:t>
            </a:r>
            <a:endParaRPr kumimoji="1" lang="ja-JP" altLang="en-US" sz="259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195515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" name="グループ化 121"/>
          <p:cNvGrpSpPr/>
          <p:nvPr/>
        </p:nvGrpSpPr>
        <p:grpSpPr>
          <a:xfrm>
            <a:off x="2313324" y="1408851"/>
            <a:ext cx="5251179" cy="4109455"/>
            <a:chOff x="2313324" y="1408851"/>
            <a:chExt cx="5251179" cy="4109455"/>
          </a:xfrm>
        </p:grpSpPr>
        <p:grpSp>
          <p:nvGrpSpPr>
            <p:cNvPr id="121" name="グループ化 120"/>
            <p:cNvGrpSpPr/>
            <p:nvPr/>
          </p:nvGrpSpPr>
          <p:grpSpPr>
            <a:xfrm>
              <a:off x="2313324" y="1408851"/>
              <a:ext cx="2559076" cy="4109455"/>
              <a:chOff x="1878875" y="1028703"/>
              <a:chExt cx="2559076" cy="4109455"/>
            </a:xfrm>
          </p:grpSpPr>
          <p:grpSp>
            <p:nvGrpSpPr>
              <p:cNvPr id="92" name="グループ化 91"/>
              <p:cNvGrpSpPr/>
              <p:nvPr/>
            </p:nvGrpSpPr>
            <p:grpSpPr>
              <a:xfrm>
                <a:off x="1986974" y="1569076"/>
                <a:ext cx="2350696" cy="3569082"/>
                <a:chOff x="1986974" y="3871022"/>
                <a:chExt cx="834570" cy="1267135"/>
              </a:xfrm>
            </p:grpSpPr>
            <p:sp>
              <p:nvSpPr>
                <p:cNvPr id="93" name="円/楕円 92"/>
                <p:cNvSpPr/>
                <p:nvPr/>
              </p:nvSpPr>
              <p:spPr>
                <a:xfrm>
                  <a:off x="1997847" y="3871022"/>
                  <a:ext cx="815651" cy="917805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4" name="片側の 2 つの角を丸めた四角形 93"/>
                <p:cNvSpPr/>
                <p:nvPr/>
              </p:nvSpPr>
              <p:spPr>
                <a:xfrm>
                  <a:off x="2066351" y="4801590"/>
                  <a:ext cx="675818" cy="33656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FF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5" name="フリーフォーム 94"/>
                <p:cNvSpPr/>
                <p:nvPr/>
              </p:nvSpPr>
              <p:spPr>
                <a:xfrm>
                  <a:off x="2242815" y="4667957"/>
                  <a:ext cx="323141" cy="470199"/>
                </a:xfrm>
                <a:custGeom>
                  <a:avLst/>
                  <a:gdLst>
                    <a:gd name="connsiteX0" fmla="*/ 109057 w 323141"/>
                    <a:gd name="connsiteY0" fmla="*/ 0 h 470199"/>
                    <a:gd name="connsiteX1" fmla="*/ 213831 w 323141"/>
                    <a:gd name="connsiteY1" fmla="*/ 0 h 470199"/>
                    <a:gd name="connsiteX2" fmla="*/ 240026 w 323141"/>
                    <a:gd name="connsiteY2" fmla="*/ 26195 h 470199"/>
                    <a:gd name="connsiteX3" fmla="*/ 240026 w 323141"/>
                    <a:gd name="connsiteY3" fmla="*/ 130480 h 470199"/>
                    <a:gd name="connsiteX4" fmla="*/ 323141 w 323141"/>
                    <a:gd name="connsiteY4" fmla="*/ 130480 h 470199"/>
                    <a:gd name="connsiteX5" fmla="*/ 242356 w 323141"/>
                    <a:gd name="connsiteY5" fmla="*/ 470199 h 470199"/>
                    <a:gd name="connsiteX6" fmla="*/ 80785 w 323141"/>
                    <a:gd name="connsiteY6" fmla="*/ 470199 h 470199"/>
                    <a:gd name="connsiteX7" fmla="*/ 0 w 323141"/>
                    <a:gd name="connsiteY7" fmla="*/ 130480 h 470199"/>
                    <a:gd name="connsiteX8" fmla="*/ 82862 w 323141"/>
                    <a:gd name="connsiteY8" fmla="*/ 130480 h 470199"/>
                    <a:gd name="connsiteX9" fmla="*/ 82862 w 323141"/>
                    <a:gd name="connsiteY9" fmla="*/ 26195 h 470199"/>
                    <a:gd name="connsiteX10" fmla="*/ 109057 w 323141"/>
                    <a:gd name="connsiteY10" fmla="*/ 0 h 4701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23141" h="470199">
                      <a:moveTo>
                        <a:pt x="109057" y="0"/>
                      </a:moveTo>
                      <a:lnTo>
                        <a:pt x="213831" y="0"/>
                      </a:lnTo>
                      <a:cubicBezTo>
                        <a:pt x="228298" y="0"/>
                        <a:pt x="240026" y="11728"/>
                        <a:pt x="240026" y="26195"/>
                      </a:cubicBezTo>
                      <a:lnTo>
                        <a:pt x="240026" y="130480"/>
                      </a:lnTo>
                      <a:lnTo>
                        <a:pt x="323141" y="130480"/>
                      </a:lnTo>
                      <a:lnTo>
                        <a:pt x="242356" y="470199"/>
                      </a:lnTo>
                      <a:lnTo>
                        <a:pt x="80785" y="470199"/>
                      </a:lnTo>
                      <a:lnTo>
                        <a:pt x="0" y="130480"/>
                      </a:lnTo>
                      <a:lnTo>
                        <a:pt x="82862" y="130480"/>
                      </a:lnTo>
                      <a:lnTo>
                        <a:pt x="82862" y="26195"/>
                      </a:lnTo>
                      <a:cubicBezTo>
                        <a:pt x="82862" y="11728"/>
                        <a:pt x="94590" y="0"/>
                        <a:pt x="109057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96" name="グループ化 95"/>
                <p:cNvGrpSpPr/>
                <p:nvPr/>
              </p:nvGrpSpPr>
              <p:grpSpPr>
                <a:xfrm>
                  <a:off x="1986974" y="3943263"/>
                  <a:ext cx="834570" cy="787400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107" name="グループ化 106"/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12" name="円/楕円 111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285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13" name="円/楕円 112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2857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8" name="グループ化 107"/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10" name="円/楕円 109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285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11" name="円/楕円 110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2857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09" name="円/楕円 108"/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97" name="円/楕円 96"/>
                <p:cNvSpPr/>
                <p:nvPr/>
              </p:nvSpPr>
              <p:spPr>
                <a:xfrm>
                  <a:off x="2162563" y="4263119"/>
                  <a:ext cx="80251" cy="13047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8" name="円/楕円 97"/>
                <p:cNvSpPr/>
                <p:nvPr/>
              </p:nvSpPr>
              <p:spPr>
                <a:xfrm>
                  <a:off x="2572907" y="4263119"/>
                  <a:ext cx="80251" cy="13047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9" name="台形 98"/>
                <p:cNvSpPr/>
                <p:nvPr/>
              </p:nvSpPr>
              <p:spPr>
                <a:xfrm rot="10800000">
                  <a:off x="2254583" y="4869913"/>
                  <a:ext cx="302531" cy="268243"/>
                </a:xfrm>
                <a:prstGeom prst="trapezoid">
                  <a:avLst/>
                </a:prstGeom>
                <a:solidFill>
                  <a:srgbClr val="FFFF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00" name="グループ化 99"/>
                <p:cNvGrpSpPr/>
                <p:nvPr/>
              </p:nvGrpSpPr>
              <p:grpSpPr>
                <a:xfrm>
                  <a:off x="2162563" y="4793307"/>
                  <a:ext cx="483392" cy="344850"/>
                  <a:chOff x="3133728" y="2770919"/>
                  <a:chExt cx="483392" cy="344850"/>
                </a:xfrm>
                <a:solidFill>
                  <a:srgbClr val="FF9900"/>
                </a:solidFill>
              </p:grpSpPr>
              <p:sp>
                <p:nvSpPr>
                  <p:cNvPr id="105" name="平行四辺形 19"/>
                  <p:cNvSpPr/>
                  <p:nvPr/>
                </p:nvSpPr>
                <p:spPr>
                  <a:xfrm>
                    <a:off x="3376812" y="2770919"/>
                    <a:ext cx="240308" cy="344850"/>
                  </a:xfrm>
                  <a:custGeom>
                    <a:avLst/>
                    <a:gdLst>
                      <a:gd name="connsiteX0" fmla="*/ 0 w 295077"/>
                      <a:gd name="connsiteY0" fmla="*/ 344850 h 344850"/>
                      <a:gd name="connsiteX1" fmla="*/ 139412 w 295077"/>
                      <a:gd name="connsiteY1" fmla="*/ 0 h 344850"/>
                      <a:gd name="connsiteX2" fmla="*/ 295077 w 295077"/>
                      <a:gd name="connsiteY2" fmla="*/ 0 h 344850"/>
                      <a:gd name="connsiteX3" fmla="*/ 155665 w 295077"/>
                      <a:gd name="connsiteY3" fmla="*/ 344850 h 344850"/>
                      <a:gd name="connsiteX4" fmla="*/ 0 w 295077"/>
                      <a:gd name="connsiteY4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55665 w 235545"/>
                      <a:gd name="connsiteY3" fmla="*/ 344850 h 344850"/>
                      <a:gd name="connsiteX4" fmla="*/ 0 w 235545"/>
                      <a:gd name="connsiteY4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90302 w 235545"/>
                      <a:gd name="connsiteY3" fmla="*/ 250887 h 344850"/>
                      <a:gd name="connsiteX4" fmla="*/ 155665 w 235545"/>
                      <a:gd name="connsiteY4" fmla="*/ 344850 h 344850"/>
                      <a:gd name="connsiteX5" fmla="*/ 0 w 235545"/>
                      <a:gd name="connsiteY5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45058 w 235545"/>
                      <a:gd name="connsiteY3" fmla="*/ 186594 h 344850"/>
                      <a:gd name="connsiteX4" fmla="*/ 155665 w 235545"/>
                      <a:gd name="connsiteY4" fmla="*/ 344850 h 344850"/>
                      <a:gd name="connsiteX5" fmla="*/ 0 w 235545"/>
                      <a:gd name="connsiteY5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171252 w 235545"/>
                      <a:gd name="connsiteY2" fmla="*/ 43719 h 344850"/>
                      <a:gd name="connsiteX3" fmla="*/ 235545 w 235545"/>
                      <a:gd name="connsiteY3" fmla="*/ 116681 h 344850"/>
                      <a:gd name="connsiteX4" fmla="*/ 145058 w 235545"/>
                      <a:gd name="connsiteY4" fmla="*/ 186594 h 344850"/>
                      <a:gd name="connsiteX5" fmla="*/ 155665 w 235545"/>
                      <a:gd name="connsiteY5" fmla="*/ 344850 h 344850"/>
                      <a:gd name="connsiteX6" fmla="*/ 0 w 235545"/>
                      <a:gd name="connsiteY6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06971 w 235545"/>
                      <a:gd name="connsiteY2" fmla="*/ 856 h 344850"/>
                      <a:gd name="connsiteX3" fmla="*/ 235545 w 235545"/>
                      <a:gd name="connsiteY3" fmla="*/ 116681 h 344850"/>
                      <a:gd name="connsiteX4" fmla="*/ 145058 w 235545"/>
                      <a:gd name="connsiteY4" fmla="*/ 186594 h 344850"/>
                      <a:gd name="connsiteX5" fmla="*/ 155665 w 235545"/>
                      <a:gd name="connsiteY5" fmla="*/ 344850 h 344850"/>
                      <a:gd name="connsiteX6" fmla="*/ 0 w 235545"/>
                      <a:gd name="connsiteY6" fmla="*/ 344850 h 344850"/>
                      <a:gd name="connsiteX0" fmla="*/ 0 w 240308"/>
                      <a:gd name="connsiteY0" fmla="*/ 344850 h 344850"/>
                      <a:gd name="connsiteX1" fmla="*/ 139412 w 240308"/>
                      <a:gd name="connsiteY1" fmla="*/ 0 h 344850"/>
                      <a:gd name="connsiteX2" fmla="*/ 206971 w 240308"/>
                      <a:gd name="connsiteY2" fmla="*/ 856 h 344850"/>
                      <a:gd name="connsiteX3" fmla="*/ 240308 w 240308"/>
                      <a:gd name="connsiteY3" fmla="*/ 133350 h 344850"/>
                      <a:gd name="connsiteX4" fmla="*/ 145058 w 240308"/>
                      <a:gd name="connsiteY4" fmla="*/ 186594 h 344850"/>
                      <a:gd name="connsiteX5" fmla="*/ 155665 w 240308"/>
                      <a:gd name="connsiteY5" fmla="*/ 344850 h 344850"/>
                      <a:gd name="connsiteX6" fmla="*/ 0 w 240308"/>
                      <a:gd name="connsiteY6" fmla="*/ 344850 h 344850"/>
                      <a:gd name="connsiteX0" fmla="*/ 0 w 240308"/>
                      <a:gd name="connsiteY0" fmla="*/ 344850 h 344850"/>
                      <a:gd name="connsiteX1" fmla="*/ 139412 w 240308"/>
                      <a:gd name="connsiteY1" fmla="*/ 0 h 344850"/>
                      <a:gd name="connsiteX2" fmla="*/ 206971 w 240308"/>
                      <a:gd name="connsiteY2" fmla="*/ 856 h 344850"/>
                      <a:gd name="connsiteX3" fmla="*/ 240308 w 240308"/>
                      <a:gd name="connsiteY3" fmla="*/ 133350 h 344850"/>
                      <a:gd name="connsiteX4" fmla="*/ 142676 w 240308"/>
                      <a:gd name="connsiteY4" fmla="*/ 177069 h 344850"/>
                      <a:gd name="connsiteX5" fmla="*/ 155665 w 240308"/>
                      <a:gd name="connsiteY5" fmla="*/ 344850 h 344850"/>
                      <a:gd name="connsiteX6" fmla="*/ 0 w 240308"/>
                      <a:gd name="connsiteY6" fmla="*/ 344850 h 3448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40308" h="344850">
                        <a:moveTo>
                          <a:pt x="0" y="344850"/>
                        </a:moveTo>
                        <a:lnTo>
                          <a:pt x="139412" y="0"/>
                        </a:lnTo>
                        <a:lnTo>
                          <a:pt x="206971" y="856"/>
                        </a:lnTo>
                        <a:lnTo>
                          <a:pt x="240308" y="133350"/>
                        </a:lnTo>
                        <a:lnTo>
                          <a:pt x="142676" y="177069"/>
                        </a:lnTo>
                        <a:lnTo>
                          <a:pt x="155665" y="344850"/>
                        </a:lnTo>
                        <a:lnTo>
                          <a:pt x="0" y="344850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6" name="平行四辺形 19"/>
                  <p:cNvSpPr/>
                  <p:nvPr/>
                </p:nvSpPr>
                <p:spPr>
                  <a:xfrm flipH="1">
                    <a:off x="3133728" y="2770919"/>
                    <a:ext cx="240308" cy="344850"/>
                  </a:xfrm>
                  <a:custGeom>
                    <a:avLst/>
                    <a:gdLst>
                      <a:gd name="connsiteX0" fmla="*/ 0 w 295077"/>
                      <a:gd name="connsiteY0" fmla="*/ 344850 h 344850"/>
                      <a:gd name="connsiteX1" fmla="*/ 139412 w 295077"/>
                      <a:gd name="connsiteY1" fmla="*/ 0 h 344850"/>
                      <a:gd name="connsiteX2" fmla="*/ 295077 w 295077"/>
                      <a:gd name="connsiteY2" fmla="*/ 0 h 344850"/>
                      <a:gd name="connsiteX3" fmla="*/ 155665 w 295077"/>
                      <a:gd name="connsiteY3" fmla="*/ 344850 h 344850"/>
                      <a:gd name="connsiteX4" fmla="*/ 0 w 295077"/>
                      <a:gd name="connsiteY4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55665 w 235545"/>
                      <a:gd name="connsiteY3" fmla="*/ 344850 h 344850"/>
                      <a:gd name="connsiteX4" fmla="*/ 0 w 235545"/>
                      <a:gd name="connsiteY4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90302 w 235545"/>
                      <a:gd name="connsiteY3" fmla="*/ 250887 h 344850"/>
                      <a:gd name="connsiteX4" fmla="*/ 155665 w 235545"/>
                      <a:gd name="connsiteY4" fmla="*/ 344850 h 344850"/>
                      <a:gd name="connsiteX5" fmla="*/ 0 w 235545"/>
                      <a:gd name="connsiteY5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45058 w 235545"/>
                      <a:gd name="connsiteY3" fmla="*/ 186594 h 344850"/>
                      <a:gd name="connsiteX4" fmla="*/ 155665 w 235545"/>
                      <a:gd name="connsiteY4" fmla="*/ 344850 h 344850"/>
                      <a:gd name="connsiteX5" fmla="*/ 0 w 235545"/>
                      <a:gd name="connsiteY5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171252 w 235545"/>
                      <a:gd name="connsiteY2" fmla="*/ 43719 h 344850"/>
                      <a:gd name="connsiteX3" fmla="*/ 235545 w 235545"/>
                      <a:gd name="connsiteY3" fmla="*/ 116681 h 344850"/>
                      <a:gd name="connsiteX4" fmla="*/ 145058 w 235545"/>
                      <a:gd name="connsiteY4" fmla="*/ 186594 h 344850"/>
                      <a:gd name="connsiteX5" fmla="*/ 155665 w 235545"/>
                      <a:gd name="connsiteY5" fmla="*/ 344850 h 344850"/>
                      <a:gd name="connsiteX6" fmla="*/ 0 w 235545"/>
                      <a:gd name="connsiteY6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06971 w 235545"/>
                      <a:gd name="connsiteY2" fmla="*/ 856 h 344850"/>
                      <a:gd name="connsiteX3" fmla="*/ 235545 w 235545"/>
                      <a:gd name="connsiteY3" fmla="*/ 116681 h 344850"/>
                      <a:gd name="connsiteX4" fmla="*/ 145058 w 235545"/>
                      <a:gd name="connsiteY4" fmla="*/ 186594 h 344850"/>
                      <a:gd name="connsiteX5" fmla="*/ 155665 w 235545"/>
                      <a:gd name="connsiteY5" fmla="*/ 344850 h 344850"/>
                      <a:gd name="connsiteX6" fmla="*/ 0 w 235545"/>
                      <a:gd name="connsiteY6" fmla="*/ 344850 h 344850"/>
                      <a:gd name="connsiteX0" fmla="*/ 0 w 240308"/>
                      <a:gd name="connsiteY0" fmla="*/ 344850 h 344850"/>
                      <a:gd name="connsiteX1" fmla="*/ 139412 w 240308"/>
                      <a:gd name="connsiteY1" fmla="*/ 0 h 344850"/>
                      <a:gd name="connsiteX2" fmla="*/ 206971 w 240308"/>
                      <a:gd name="connsiteY2" fmla="*/ 856 h 344850"/>
                      <a:gd name="connsiteX3" fmla="*/ 240308 w 240308"/>
                      <a:gd name="connsiteY3" fmla="*/ 133350 h 344850"/>
                      <a:gd name="connsiteX4" fmla="*/ 145058 w 240308"/>
                      <a:gd name="connsiteY4" fmla="*/ 186594 h 344850"/>
                      <a:gd name="connsiteX5" fmla="*/ 155665 w 240308"/>
                      <a:gd name="connsiteY5" fmla="*/ 344850 h 344850"/>
                      <a:gd name="connsiteX6" fmla="*/ 0 w 240308"/>
                      <a:gd name="connsiteY6" fmla="*/ 344850 h 344850"/>
                      <a:gd name="connsiteX0" fmla="*/ 0 w 240308"/>
                      <a:gd name="connsiteY0" fmla="*/ 344850 h 344850"/>
                      <a:gd name="connsiteX1" fmla="*/ 139412 w 240308"/>
                      <a:gd name="connsiteY1" fmla="*/ 0 h 344850"/>
                      <a:gd name="connsiteX2" fmla="*/ 206971 w 240308"/>
                      <a:gd name="connsiteY2" fmla="*/ 856 h 344850"/>
                      <a:gd name="connsiteX3" fmla="*/ 240308 w 240308"/>
                      <a:gd name="connsiteY3" fmla="*/ 133350 h 344850"/>
                      <a:gd name="connsiteX4" fmla="*/ 142676 w 240308"/>
                      <a:gd name="connsiteY4" fmla="*/ 177069 h 344850"/>
                      <a:gd name="connsiteX5" fmla="*/ 155665 w 240308"/>
                      <a:gd name="connsiteY5" fmla="*/ 344850 h 344850"/>
                      <a:gd name="connsiteX6" fmla="*/ 0 w 240308"/>
                      <a:gd name="connsiteY6" fmla="*/ 344850 h 3448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40308" h="344850">
                        <a:moveTo>
                          <a:pt x="0" y="344850"/>
                        </a:moveTo>
                        <a:lnTo>
                          <a:pt x="139412" y="0"/>
                        </a:lnTo>
                        <a:lnTo>
                          <a:pt x="206971" y="856"/>
                        </a:lnTo>
                        <a:lnTo>
                          <a:pt x="240308" y="133350"/>
                        </a:lnTo>
                        <a:lnTo>
                          <a:pt x="142676" y="177069"/>
                        </a:lnTo>
                        <a:lnTo>
                          <a:pt x="155665" y="344850"/>
                        </a:lnTo>
                        <a:lnTo>
                          <a:pt x="0" y="344850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01" name="円/楕円 27"/>
                <p:cNvSpPr/>
                <p:nvPr/>
              </p:nvSpPr>
              <p:spPr>
                <a:xfrm>
                  <a:off x="2314397" y="4621406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2" name="正方形/長方形 67"/>
                <p:cNvSpPr/>
                <p:nvPr/>
              </p:nvSpPr>
              <p:spPr>
                <a:xfrm>
                  <a:off x="2379193" y="4553552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2857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3" name="月 102"/>
                <p:cNvSpPr/>
                <p:nvPr/>
              </p:nvSpPr>
              <p:spPr>
                <a:xfrm rot="5400000">
                  <a:off x="2177898" y="4122981"/>
                  <a:ext cx="45719" cy="85922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4" name="月 103"/>
                <p:cNvSpPr/>
                <p:nvPr/>
              </p:nvSpPr>
              <p:spPr>
                <a:xfrm rot="5400000">
                  <a:off x="2596837" y="4122982"/>
                  <a:ext cx="45719" cy="85922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16" name="グループ化 115"/>
              <p:cNvGrpSpPr/>
              <p:nvPr/>
            </p:nvGrpSpPr>
            <p:grpSpPr>
              <a:xfrm>
                <a:off x="1878875" y="1028703"/>
                <a:ext cx="2559076" cy="1214541"/>
                <a:chOff x="1878875" y="812975"/>
                <a:chExt cx="2559076" cy="1214541"/>
              </a:xfrm>
            </p:grpSpPr>
            <p:sp>
              <p:nvSpPr>
                <p:cNvPr id="114" name="円/楕円 113"/>
                <p:cNvSpPr/>
                <p:nvPr/>
              </p:nvSpPr>
              <p:spPr>
                <a:xfrm>
                  <a:off x="1878875" y="1635974"/>
                  <a:ext cx="2559076" cy="391542"/>
                </a:xfrm>
                <a:prstGeom prst="ellipse">
                  <a:avLst/>
                </a:prstGeom>
                <a:solidFill>
                  <a:srgbClr val="FFFF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5" name="円/楕円 114"/>
                <p:cNvSpPr/>
                <p:nvPr/>
              </p:nvSpPr>
              <p:spPr>
                <a:xfrm>
                  <a:off x="2249804" y="812975"/>
                  <a:ext cx="1833988" cy="916994"/>
                </a:xfrm>
                <a:custGeom>
                  <a:avLst/>
                  <a:gdLst>
                    <a:gd name="connsiteX0" fmla="*/ 0 w 2033830"/>
                    <a:gd name="connsiteY0" fmla="*/ 1016915 h 2033830"/>
                    <a:gd name="connsiteX1" fmla="*/ 1016915 w 2033830"/>
                    <a:gd name="connsiteY1" fmla="*/ 0 h 2033830"/>
                    <a:gd name="connsiteX2" fmla="*/ 2033830 w 2033830"/>
                    <a:gd name="connsiteY2" fmla="*/ 1016915 h 2033830"/>
                    <a:gd name="connsiteX3" fmla="*/ 1016915 w 2033830"/>
                    <a:gd name="connsiteY3" fmla="*/ 2033830 h 2033830"/>
                    <a:gd name="connsiteX4" fmla="*/ 0 w 2033830"/>
                    <a:gd name="connsiteY4" fmla="*/ 1016915 h 2033830"/>
                    <a:gd name="connsiteX0" fmla="*/ 0 w 2033830"/>
                    <a:gd name="connsiteY0" fmla="*/ 1016915 h 2033830"/>
                    <a:gd name="connsiteX1" fmla="*/ 1016915 w 2033830"/>
                    <a:gd name="connsiteY1" fmla="*/ 0 h 2033830"/>
                    <a:gd name="connsiteX2" fmla="*/ 2033830 w 2033830"/>
                    <a:gd name="connsiteY2" fmla="*/ 1016915 h 2033830"/>
                    <a:gd name="connsiteX3" fmla="*/ 1016915 w 2033830"/>
                    <a:gd name="connsiteY3" fmla="*/ 2033830 h 2033830"/>
                    <a:gd name="connsiteX4" fmla="*/ 0 w 2033830"/>
                    <a:gd name="connsiteY4" fmla="*/ 1016915 h 2033830"/>
                    <a:gd name="connsiteX0" fmla="*/ 0 w 2033830"/>
                    <a:gd name="connsiteY0" fmla="*/ 1016915 h 2033830"/>
                    <a:gd name="connsiteX1" fmla="*/ 1016915 w 2033830"/>
                    <a:gd name="connsiteY1" fmla="*/ 0 h 2033830"/>
                    <a:gd name="connsiteX2" fmla="*/ 2033830 w 2033830"/>
                    <a:gd name="connsiteY2" fmla="*/ 1016915 h 2033830"/>
                    <a:gd name="connsiteX3" fmla="*/ 1016915 w 2033830"/>
                    <a:gd name="connsiteY3" fmla="*/ 2033830 h 2033830"/>
                    <a:gd name="connsiteX4" fmla="*/ 0 w 2033830"/>
                    <a:gd name="connsiteY4" fmla="*/ 1016915 h 2033830"/>
                    <a:gd name="connsiteX0" fmla="*/ 0 w 2033830"/>
                    <a:gd name="connsiteY0" fmla="*/ 1016915 h 1016915"/>
                    <a:gd name="connsiteX1" fmla="*/ 1016915 w 2033830"/>
                    <a:gd name="connsiteY1" fmla="*/ 0 h 1016915"/>
                    <a:gd name="connsiteX2" fmla="*/ 2033830 w 2033830"/>
                    <a:gd name="connsiteY2" fmla="*/ 1016915 h 1016915"/>
                    <a:gd name="connsiteX3" fmla="*/ 0 w 2033830"/>
                    <a:gd name="connsiteY3" fmla="*/ 1016915 h 10169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33830" h="1016915">
                      <a:moveTo>
                        <a:pt x="0" y="1016915"/>
                      </a:moveTo>
                      <a:cubicBezTo>
                        <a:pt x="0" y="455288"/>
                        <a:pt x="455288" y="0"/>
                        <a:pt x="1016915" y="0"/>
                      </a:cubicBezTo>
                      <a:cubicBezTo>
                        <a:pt x="1578542" y="0"/>
                        <a:pt x="2033830" y="455288"/>
                        <a:pt x="2033830" y="1016915"/>
                      </a:cubicBezTo>
                      <a:cubicBezTo>
                        <a:pt x="1864344" y="1186401"/>
                        <a:pt x="169486" y="1186401"/>
                        <a:pt x="0" y="101691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20" name="グループ化 119"/>
            <p:cNvGrpSpPr/>
            <p:nvPr/>
          </p:nvGrpSpPr>
          <p:grpSpPr>
            <a:xfrm>
              <a:off x="4871674" y="1408851"/>
              <a:ext cx="2692829" cy="4109454"/>
              <a:chOff x="4437225" y="1028703"/>
              <a:chExt cx="2692829" cy="4109454"/>
            </a:xfrm>
          </p:grpSpPr>
          <p:grpSp>
            <p:nvGrpSpPr>
              <p:cNvPr id="58" name="グループ化 57"/>
              <p:cNvGrpSpPr/>
              <p:nvPr/>
            </p:nvGrpSpPr>
            <p:grpSpPr>
              <a:xfrm>
                <a:off x="4437225" y="1635974"/>
                <a:ext cx="2692829" cy="3502183"/>
                <a:chOff x="2980251" y="3894773"/>
                <a:chExt cx="956038" cy="1243384"/>
              </a:xfrm>
            </p:grpSpPr>
            <p:sp>
              <p:nvSpPr>
                <p:cNvPr id="59" name="片側の 2 つの角を丸めた四角形 58"/>
                <p:cNvSpPr/>
                <p:nvPr/>
              </p:nvSpPr>
              <p:spPr>
                <a:xfrm>
                  <a:off x="3070475" y="3894773"/>
                  <a:ext cx="725856" cy="86129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ED7D31">
                    <a:lumMod val="75000"/>
                  </a:srgb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0" name="片側の 2 つの角を丸めた四角形 59"/>
                <p:cNvSpPr/>
                <p:nvPr/>
              </p:nvSpPr>
              <p:spPr>
                <a:xfrm>
                  <a:off x="3095051" y="4801590"/>
                  <a:ext cx="675818" cy="33656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FF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1" name="フリーフォーム 60"/>
                <p:cNvSpPr/>
                <p:nvPr/>
              </p:nvSpPr>
              <p:spPr>
                <a:xfrm>
                  <a:off x="3271515" y="4667957"/>
                  <a:ext cx="323141" cy="470199"/>
                </a:xfrm>
                <a:custGeom>
                  <a:avLst/>
                  <a:gdLst>
                    <a:gd name="connsiteX0" fmla="*/ 109057 w 323141"/>
                    <a:gd name="connsiteY0" fmla="*/ 0 h 470199"/>
                    <a:gd name="connsiteX1" fmla="*/ 213831 w 323141"/>
                    <a:gd name="connsiteY1" fmla="*/ 0 h 470199"/>
                    <a:gd name="connsiteX2" fmla="*/ 240026 w 323141"/>
                    <a:gd name="connsiteY2" fmla="*/ 26195 h 470199"/>
                    <a:gd name="connsiteX3" fmla="*/ 240026 w 323141"/>
                    <a:gd name="connsiteY3" fmla="*/ 130480 h 470199"/>
                    <a:gd name="connsiteX4" fmla="*/ 323141 w 323141"/>
                    <a:gd name="connsiteY4" fmla="*/ 130480 h 470199"/>
                    <a:gd name="connsiteX5" fmla="*/ 242356 w 323141"/>
                    <a:gd name="connsiteY5" fmla="*/ 470199 h 470199"/>
                    <a:gd name="connsiteX6" fmla="*/ 80785 w 323141"/>
                    <a:gd name="connsiteY6" fmla="*/ 470199 h 470199"/>
                    <a:gd name="connsiteX7" fmla="*/ 0 w 323141"/>
                    <a:gd name="connsiteY7" fmla="*/ 130480 h 470199"/>
                    <a:gd name="connsiteX8" fmla="*/ 82862 w 323141"/>
                    <a:gd name="connsiteY8" fmla="*/ 130480 h 470199"/>
                    <a:gd name="connsiteX9" fmla="*/ 82862 w 323141"/>
                    <a:gd name="connsiteY9" fmla="*/ 26195 h 470199"/>
                    <a:gd name="connsiteX10" fmla="*/ 109057 w 323141"/>
                    <a:gd name="connsiteY10" fmla="*/ 0 h 4701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23141" h="470199">
                      <a:moveTo>
                        <a:pt x="109057" y="0"/>
                      </a:moveTo>
                      <a:lnTo>
                        <a:pt x="213831" y="0"/>
                      </a:lnTo>
                      <a:cubicBezTo>
                        <a:pt x="228298" y="0"/>
                        <a:pt x="240026" y="11728"/>
                        <a:pt x="240026" y="26195"/>
                      </a:cubicBezTo>
                      <a:lnTo>
                        <a:pt x="240026" y="130480"/>
                      </a:lnTo>
                      <a:lnTo>
                        <a:pt x="323141" y="130480"/>
                      </a:lnTo>
                      <a:lnTo>
                        <a:pt x="242356" y="470199"/>
                      </a:lnTo>
                      <a:lnTo>
                        <a:pt x="80785" y="470199"/>
                      </a:lnTo>
                      <a:lnTo>
                        <a:pt x="0" y="130480"/>
                      </a:lnTo>
                      <a:lnTo>
                        <a:pt x="82862" y="130480"/>
                      </a:lnTo>
                      <a:lnTo>
                        <a:pt x="82862" y="26195"/>
                      </a:lnTo>
                      <a:cubicBezTo>
                        <a:pt x="82862" y="11728"/>
                        <a:pt x="94590" y="0"/>
                        <a:pt x="109057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62" name="グループ化 61"/>
                <p:cNvGrpSpPr/>
                <p:nvPr/>
              </p:nvGrpSpPr>
              <p:grpSpPr>
                <a:xfrm>
                  <a:off x="3015677" y="3943263"/>
                  <a:ext cx="834567" cy="787400"/>
                  <a:chOff x="2791859" y="2017486"/>
                  <a:chExt cx="1150915" cy="1045028"/>
                </a:xfrm>
                <a:solidFill>
                  <a:srgbClr val="FFCC99"/>
                </a:solidFill>
              </p:grpSpPr>
              <p:grpSp>
                <p:nvGrpSpPr>
                  <p:cNvPr id="85" name="グループ化 84"/>
                  <p:cNvGrpSpPr/>
                  <p:nvPr/>
                </p:nvGrpSpPr>
                <p:grpSpPr>
                  <a:xfrm rot="20700000">
                    <a:off x="2791859" y="2459313"/>
                    <a:ext cx="222006" cy="333009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90" name="円/楕円 89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285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1" name="円/楕円 90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2857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86" name="グループ化 85"/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88" name="円/楕円 87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285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9" name="円/楕円 88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2857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87" name="円/楕円 86"/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63" name="台形 62"/>
                <p:cNvSpPr/>
                <p:nvPr/>
              </p:nvSpPr>
              <p:spPr>
                <a:xfrm rot="10800000">
                  <a:off x="3283283" y="4869913"/>
                  <a:ext cx="302531" cy="268243"/>
                </a:xfrm>
                <a:prstGeom prst="trapezoid">
                  <a:avLst/>
                </a:prstGeom>
                <a:solidFill>
                  <a:srgbClr val="FFFF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64" name="グループ化 63"/>
                <p:cNvGrpSpPr/>
                <p:nvPr/>
              </p:nvGrpSpPr>
              <p:grpSpPr>
                <a:xfrm>
                  <a:off x="3191263" y="4793307"/>
                  <a:ext cx="483392" cy="344850"/>
                  <a:chOff x="3133728" y="2770919"/>
                  <a:chExt cx="483392" cy="344850"/>
                </a:xfrm>
                <a:solidFill>
                  <a:srgbClr val="FF0066"/>
                </a:solidFill>
              </p:grpSpPr>
              <p:sp>
                <p:nvSpPr>
                  <p:cNvPr id="83" name="平行四辺形 19"/>
                  <p:cNvSpPr/>
                  <p:nvPr/>
                </p:nvSpPr>
                <p:spPr>
                  <a:xfrm>
                    <a:off x="3376812" y="2770919"/>
                    <a:ext cx="240308" cy="344850"/>
                  </a:xfrm>
                  <a:custGeom>
                    <a:avLst/>
                    <a:gdLst>
                      <a:gd name="connsiteX0" fmla="*/ 0 w 295077"/>
                      <a:gd name="connsiteY0" fmla="*/ 344850 h 344850"/>
                      <a:gd name="connsiteX1" fmla="*/ 139412 w 295077"/>
                      <a:gd name="connsiteY1" fmla="*/ 0 h 344850"/>
                      <a:gd name="connsiteX2" fmla="*/ 295077 w 295077"/>
                      <a:gd name="connsiteY2" fmla="*/ 0 h 344850"/>
                      <a:gd name="connsiteX3" fmla="*/ 155665 w 295077"/>
                      <a:gd name="connsiteY3" fmla="*/ 344850 h 344850"/>
                      <a:gd name="connsiteX4" fmla="*/ 0 w 295077"/>
                      <a:gd name="connsiteY4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55665 w 235545"/>
                      <a:gd name="connsiteY3" fmla="*/ 344850 h 344850"/>
                      <a:gd name="connsiteX4" fmla="*/ 0 w 235545"/>
                      <a:gd name="connsiteY4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90302 w 235545"/>
                      <a:gd name="connsiteY3" fmla="*/ 250887 h 344850"/>
                      <a:gd name="connsiteX4" fmla="*/ 155665 w 235545"/>
                      <a:gd name="connsiteY4" fmla="*/ 344850 h 344850"/>
                      <a:gd name="connsiteX5" fmla="*/ 0 w 235545"/>
                      <a:gd name="connsiteY5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45058 w 235545"/>
                      <a:gd name="connsiteY3" fmla="*/ 186594 h 344850"/>
                      <a:gd name="connsiteX4" fmla="*/ 155665 w 235545"/>
                      <a:gd name="connsiteY4" fmla="*/ 344850 h 344850"/>
                      <a:gd name="connsiteX5" fmla="*/ 0 w 235545"/>
                      <a:gd name="connsiteY5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171252 w 235545"/>
                      <a:gd name="connsiteY2" fmla="*/ 43719 h 344850"/>
                      <a:gd name="connsiteX3" fmla="*/ 235545 w 235545"/>
                      <a:gd name="connsiteY3" fmla="*/ 116681 h 344850"/>
                      <a:gd name="connsiteX4" fmla="*/ 145058 w 235545"/>
                      <a:gd name="connsiteY4" fmla="*/ 186594 h 344850"/>
                      <a:gd name="connsiteX5" fmla="*/ 155665 w 235545"/>
                      <a:gd name="connsiteY5" fmla="*/ 344850 h 344850"/>
                      <a:gd name="connsiteX6" fmla="*/ 0 w 235545"/>
                      <a:gd name="connsiteY6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06971 w 235545"/>
                      <a:gd name="connsiteY2" fmla="*/ 856 h 344850"/>
                      <a:gd name="connsiteX3" fmla="*/ 235545 w 235545"/>
                      <a:gd name="connsiteY3" fmla="*/ 116681 h 344850"/>
                      <a:gd name="connsiteX4" fmla="*/ 145058 w 235545"/>
                      <a:gd name="connsiteY4" fmla="*/ 186594 h 344850"/>
                      <a:gd name="connsiteX5" fmla="*/ 155665 w 235545"/>
                      <a:gd name="connsiteY5" fmla="*/ 344850 h 344850"/>
                      <a:gd name="connsiteX6" fmla="*/ 0 w 235545"/>
                      <a:gd name="connsiteY6" fmla="*/ 344850 h 344850"/>
                      <a:gd name="connsiteX0" fmla="*/ 0 w 240308"/>
                      <a:gd name="connsiteY0" fmla="*/ 344850 h 344850"/>
                      <a:gd name="connsiteX1" fmla="*/ 139412 w 240308"/>
                      <a:gd name="connsiteY1" fmla="*/ 0 h 344850"/>
                      <a:gd name="connsiteX2" fmla="*/ 206971 w 240308"/>
                      <a:gd name="connsiteY2" fmla="*/ 856 h 344850"/>
                      <a:gd name="connsiteX3" fmla="*/ 240308 w 240308"/>
                      <a:gd name="connsiteY3" fmla="*/ 133350 h 344850"/>
                      <a:gd name="connsiteX4" fmla="*/ 145058 w 240308"/>
                      <a:gd name="connsiteY4" fmla="*/ 186594 h 344850"/>
                      <a:gd name="connsiteX5" fmla="*/ 155665 w 240308"/>
                      <a:gd name="connsiteY5" fmla="*/ 344850 h 344850"/>
                      <a:gd name="connsiteX6" fmla="*/ 0 w 240308"/>
                      <a:gd name="connsiteY6" fmla="*/ 344850 h 344850"/>
                      <a:gd name="connsiteX0" fmla="*/ 0 w 240308"/>
                      <a:gd name="connsiteY0" fmla="*/ 344850 h 344850"/>
                      <a:gd name="connsiteX1" fmla="*/ 139412 w 240308"/>
                      <a:gd name="connsiteY1" fmla="*/ 0 h 344850"/>
                      <a:gd name="connsiteX2" fmla="*/ 206971 w 240308"/>
                      <a:gd name="connsiteY2" fmla="*/ 856 h 344850"/>
                      <a:gd name="connsiteX3" fmla="*/ 240308 w 240308"/>
                      <a:gd name="connsiteY3" fmla="*/ 133350 h 344850"/>
                      <a:gd name="connsiteX4" fmla="*/ 142676 w 240308"/>
                      <a:gd name="connsiteY4" fmla="*/ 177069 h 344850"/>
                      <a:gd name="connsiteX5" fmla="*/ 155665 w 240308"/>
                      <a:gd name="connsiteY5" fmla="*/ 344850 h 344850"/>
                      <a:gd name="connsiteX6" fmla="*/ 0 w 240308"/>
                      <a:gd name="connsiteY6" fmla="*/ 344850 h 3448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40308" h="344850">
                        <a:moveTo>
                          <a:pt x="0" y="344850"/>
                        </a:moveTo>
                        <a:lnTo>
                          <a:pt x="139412" y="0"/>
                        </a:lnTo>
                        <a:lnTo>
                          <a:pt x="206971" y="856"/>
                        </a:lnTo>
                        <a:lnTo>
                          <a:pt x="240308" y="133350"/>
                        </a:lnTo>
                        <a:lnTo>
                          <a:pt x="142676" y="177069"/>
                        </a:lnTo>
                        <a:lnTo>
                          <a:pt x="155665" y="344850"/>
                        </a:lnTo>
                        <a:lnTo>
                          <a:pt x="0" y="344850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4" name="平行四辺形 19"/>
                  <p:cNvSpPr/>
                  <p:nvPr/>
                </p:nvSpPr>
                <p:spPr>
                  <a:xfrm flipH="1">
                    <a:off x="3133728" y="2770919"/>
                    <a:ext cx="240308" cy="344850"/>
                  </a:xfrm>
                  <a:custGeom>
                    <a:avLst/>
                    <a:gdLst>
                      <a:gd name="connsiteX0" fmla="*/ 0 w 295077"/>
                      <a:gd name="connsiteY0" fmla="*/ 344850 h 344850"/>
                      <a:gd name="connsiteX1" fmla="*/ 139412 w 295077"/>
                      <a:gd name="connsiteY1" fmla="*/ 0 h 344850"/>
                      <a:gd name="connsiteX2" fmla="*/ 295077 w 295077"/>
                      <a:gd name="connsiteY2" fmla="*/ 0 h 344850"/>
                      <a:gd name="connsiteX3" fmla="*/ 155665 w 295077"/>
                      <a:gd name="connsiteY3" fmla="*/ 344850 h 344850"/>
                      <a:gd name="connsiteX4" fmla="*/ 0 w 295077"/>
                      <a:gd name="connsiteY4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55665 w 235545"/>
                      <a:gd name="connsiteY3" fmla="*/ 344850 h 344850"/>
                      <a:gd name="connsiteX4" fmla="*/ 0 w 235545"/>
                      <a:gd name="connsiteY4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90302 w 235545"/>
                      <a:gd name="connsiteY3" fmla="*/ 250887 h 344850"/>
                      <a:gd name="connsiteX4" fmla="*/ 155665 w 235545"/>
                      <a:gd name="connsiteY4" fmla="*/ 344850 h 344850"/>
                      <a:gd name="connsiteX5" fmla="*/ 0 w 235545"/>
                      <a:gd name="connsiteY5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45058 w 235545"/>
                      <a:gd name="connsiteY3" fmla="*/ 186594 h 344850"/>
                      <a:gd name="connsiteX4" fmla="*/ 155665 w 235545"/>
                      <a:gd name="connsiteY4" fmla="*/ 344850 h 344850"/>
                      <a:gd name="connsiteX5" fmla="*/ 0 w 235545"/>
                      <a:gd name="connsiteY5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171252 w 235545"/>
                      <a:gd name="connsiteY2" fmla="*/ 43719 h 344850"/>
                      <a:gd name="connsiteX3" fmla="*/ 235545 w 235545"/>
                      <a:gd name="connsiteY3" fmla="*/ 116681 h 344850"/>
                      <a:gd name="connsiteX4" fmla="*/ 145058 w 235545"/>
                      <a:gd name="connsiteY4" fmla="*/ 186594 h 344850"/>
                      <a:gd name="connsiteX5" fmla="*/ 155665 w 235545"/>
                      <a:gd name="connsiteY5" fmla="*/ 344850 h 344850"/>
                      <a:gd name="connsiteX6" fmla="*/ 0 w 235545"/>
                      <a:gd name="connsiteY6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06971 w 235545"/>
                      <a:gd name="connsiteY2" fmla="*/ 856 h 344850"/>
                      <a:gd name="connsiteX3" fmla="*/ 235545 w 235545"/>
                      <a:gd name="connsiteY3" fmla="*/ 116681 h 344850"/>
                      <a:gd name="connsiteX4" fmla="*/ 145058 w 235545"/>
                      <a:gd name="connsiteY4" fmla="*/ 186594 h 344850"/>
                      <a:gd name="connsiteX5" fmla="*/ 155665 w 235545"/>
                      <a:gd name="connsiteY5" fmla="*/ 344850 h 344850"/>
                      <a:gd name="connsiteX6" fmla="*/ 0 w 235545"/>
                      <a:gd name="connsiteY6" fmla="*/ 344850 h 344850"/>
                      <a:gd name="connsiteX0" fmla="*/ 0 w 240308"/>
                      <a:gd name="connsiteY0" fmla="*/ 344850 h 344850"/>
                      <a:gd name="connsiteX1" fmla="*/ 139412 w 240308"/>
                      <a:gd name="connsiteY1" fmla="*/ 0 h 344850"/>
                      <a:gd name="connsiteX2" fmla="*/ 206971 w 240308"/>
                      <a:gd name="connsiteY2" fmla="*/ 856 h 344850"/>
                      <a:gd name="connsiteX3" fmla="*/ 240308 w 240308"/>
                      <a:gd name="connsiteY3" fmla="*/ 133350 h 344850"/>
                      <a:gd name="connsiteX4" fmla="*/ 145058 w 240308"/>
                      <a:gd name="connsiteY4" fmla="*/ 186594 h 344850"/>
                      <a:gd name="connsiteX5" fmla="*/ 155665 w 240308"/>
                      <a:gd name="connsiteY5" fmla="*/ 344850 h 344850"/>
                      <a:gd name="connsiteX6" fmla="*/ 0 w 240308"/>
                      <a:gd name="connsiteY6" fmla="*/ 344850 h 344850"/>
                      <a:gd name="connsiteX0" fmla="*/ 0 w 240308"/>
                      <a:gd name="connsiteY0" fmla="*/ 344850 h 344850"/>
                      <a:gd name="connsiteX1" fmla="*/ 139412 w 240308"/>
                      <a:gd name="connsiteY1" fmla="*/ 0 h 344850"/>
                      <a:gd name="connsiteX2" fmla="*/ 206971 w 240308"/>
                      <a:gd name="connsiteY2" fmla="*/ 856 h 344850"/>
                      <a:gd name="connsiteX3" fmla="*/ 240308 w 240308"/>
                      <a:gd name="connsiteY3" fmla="*/ 133350 h 344850"/>
                      <a:gd name="connsiteX4" fmla="*/ 142676 w 240308"/>
                      <a:gd name="connsiteY4" fmla="*/ 177069 h 344850"/>
                      <a:gd name="connsiteX5" fmla="*/ 155665 w 240308"/>
                      <a:gd name="connsiteY5" fmla="*/ 344850 h 344850"/>
                      <a:gd name="connsiteX6" fmla="*/ 0 w 240308"/>
                      <a:gd name="connsiteY6" fmla="*/ 344850 h 3448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40308" h="344850">
                        <a:moveTo>
                          <a:pt x="0" y="344850"/>
                        </a:moveTo>
                        <a:lnTo>
                          <a:pt x="139412" y="0"/>
                        </a:lnTo>
                        <a:lnTo>
                          <a:pt x="206971" y="856"/>
                        </a:lnTo>
                        <a:lnTo>
                          <a:pt x="240308" y="133350"/>
                        </a:lnTo>
                        <a:lnTo>
                          <a:pt x="142676" y="177069"/>
                        </a:lnTo>
                        <a:lnTo>
                          <a:pt x="155665" y="344850"/>
                        </a:lnTo>
                        <a:lnTo>
                          <a:pt x="0" y="344850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65" name="円/楕円 27"/>
                <p:cNvSpPr/>
                <p:nvPr/>
              </p:nvSpPr>
              <p:spPr>
                <a:xfrm>
                  <a:off x="3343097" y="4621406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6" name="月 65"/>
                <p:cNvSpPr/>
                <p:nvPr/>
              </p:nvSpPr>
              <p:spPr>
                <a:xfrm>
                  <a:off x="3095051" y="4076339"/>
                  <a:ext cx="80252" cy="650549"/>
                </a:xfrm>
                <a:prstGeom prst="moon">
                  <a:avLst/>
                </a:prstGeom>
                <a:solidFill>
                  <a:srgbClr val="ED7D31">
                    <a:lumMod val="75000"/>
                  </a:srgb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7" name="月 66"/>
                <p:cNvSpPr/>
                <p:nvPr/>
              </p:nvSpPr>
              <p:spPr>
                <a:xfrm flipH="1">
                  <a:off x="3690617" y="4076339"/>
                  <a:ext cx="80252" cy="650549"/>
                </a:xfrm>
                <a:prstGeom prst="moon">
                  <a:avLst/>
                </a:prstGeom>
                <a:solidFill>
                  <a:srgbClr val="ED7D31">
                    <a:lumMod val="75000"/>
                  </a:srgb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8" name="月 67"/>
                <p:cNvSpPr/>
                <p:nvPr/>
              </p:nvSpPr>
              <p:spPr>
                <a:xfrm rot="3600000">
                  <a:off x="3173326" y="3719370"/>
                  <a:ext cx="276180" cy="662329"/>
                </a:xfrm>
                <a:prstGeom prst="moon">
                  <a:avLst>
                    <a:gd name="adj" fmla="val 87500"/>
                  </a:avLst>
                </a:prstGeom>
                <a:solidFill>
                  <a:srgbClr val="ED7D31">
                    <a:lumMod val="75000"/>
                  </a:srgb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9" name="月 68"/>
                <p:cNvSpPr/>
                <p:nvPr/>
              </p:nvSpPr>
              <p:spPr>
                <a:xfrm rot="18000000" flipH="1">
                  <a:off x="3467035" y="3719371"/>
                  <a:ext cx="276180" cy="662329"/>
                </a:xfrm>
                <a:prstGeom prst="moon">
                  <a:avLst>
                    <a:gd name="adj" fmla="val 87500"/>
                  </a:avLst>
                </a:prstGeom>
                <a:solidFill>
                  <a:srgbClr val="ED7D31">
                    <a:lumMod val="75000"/>
                  </a:srgb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70" name="グループ化 69"/>
                <p:cNvGrpSpPr/>
                <p:nvPr/>
              </p:nvGrpSpPr>
              <p:grpSpPr>
                <a:xfrm>
                  <a:off x="3186097" y="4255815"/>
                  <a:ext cx="138000" cy="203092"/>
                  <a:chOff x="2896919" y="3691681"/>
                  <a:chExt cx="138000" cy="203092"/>
                </a:xfrm>
              </p:grpSpPr>
              <p:sp>
                <p:nvSpPr>
                  <p:cNvPr id="79" name="円/楕円 78"/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0" name="円/楕円 79"/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2857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1" name="円/楕円 80"/>
                  <p:cNvSpPr/>
                  <p:nvPr/>
                </p:nvSpPr>
                <p:spPr>
                  <a:xfrm>
                    <a:off x="2921404" y="3747251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2" name="円/楕円 81"/>
                  <p:cNvSpPr/>
                  <p:nvPr/>
                </p:nvSpPr>
                <p:spPr>
                  <a:xfrm>
                    <a:off x="2943059" y="3745686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71" name="グループ化 70"/>
                <p:cNvGrpSpPr/>
                <p:nvPr/>
              </p:nvGrpSpPr>
              <p:grpSpPr>
                <a:xfrm>
                  <a:off x="3557536" y="4255815"/>
                  <a:ext cx="138000" cy="203092"/>
                  <a:chOff x="2896919" y="3691681"/>
                  <a:chExt cx="138000" cy="203092"/>
                </a:xfrm>
              </p:grpSpPr>
              <p:sp>
                <p:nvSpPr>
                  <p:cNvPr id="75" name="円/楕円 74"/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6" name="円/楕円 75"/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2857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7" name="円/楕円 76"/>
                  <p:cNvSpPr/>
                  <p:nvPr/>
                </p:nvSpPr>
                <p:spPr>
                  <a:xfrm>
                    <a:off x="2921404" y="3747251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8" name="円/楕円 77"/>
                  <p:cNvSpPr/>
                  <p:nvPr/>
                </p:nvSpPr>
                <p:spPr>
                  <a:xfrm>
                    <a:off x="2943059" y="3745686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72" name="月 71"/>
                <p:cNvSpPr/>
                <p:nvPr/>
              </p:nvSpPr>
              <p:spPr>
                <a:xfrm rot="5400000">
                  <a:off x="3227136" y="4129451"/>
                  <a:ext cx="45719" cy="173310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3" name="月 72"/>
                <p:cNvSpPr/>
                <p:nvPr/>
              </p:nvSpPr>
              <p:spPr>
                <a:xfrm rot="5400000">
                  <a:off x="3598023" y="4129453"/>
                  <a:ext cx="45719" cy="173310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4" name="正方形/長方形 67"/>
                <p:cNvSpPr/>
                <p:nvPr/>
              </p:nvSpPr>
              <p:spPr>
                <a:xfrm>
                  <a:off x="3408338" y="4561404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2857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17" name="グループ化 116"/>
              <p:cNvGrpSpPr/>
              <p:nvPr/>
            </p:nvGrpSpPr>
            <p:grpSpPr>
              <a:xfrm>
                <a:off x="4503322" y="1028703"/>
                <a:ext cx="2559076" cy="1214541"/>
                <a:chOff x="1878875" y="812975"/>
                <a:chExt cx="2559076" cy="1214541"/>
              </a:xfrm>
            </p:grpSpPr>
            <p:sp>
              <p:nvSpPr>
                <p:cNvPr id="118" name="円/楕円 117"/>
                <p:cNvSpPr/>
                <p:nvPr/>
              </p:nvSpPr>
              <p:spPr>
                <a:xfrm>
                  <a:off x="1878875" y="1635974"/>
                  <a:ext cx="2559076" cy="391542"/>
                </a:xfrm>
                <a:prstGeom prst="ellipse">
                  <a:avLst/>
                </a:prstGeom>
                <a:solidFill>
                  <a:srgbClr val="FFFF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9" name="円/楕円 114"/>
                <p:cNvSpPr/>
                <p:nvPr/>
              </p:nvSpPr>
              <p:spPr>
                <a:xfrm>
                  <a:off x="2249804" y="812975"/>
                  <a:ext cx="1833988" cy="916994"/>
                </a:xfrm>
                <a:custGeom>
                  <a:avLst/>
                  <a:gdLst>
                    <a:gd name="connsiteX0" fmla="*/ 0 w 2033830"/>
                    <a:gd name="connsiteY0" fmla="*/ 1016915 h 2033830"/>
                    <a:gd name="connsiteX1" fmla="*/ 1016915 w 2033830"/>
                    <a:gd name="connsiteY1" fmla="*/ 0 h 2033830"/>
                    <a:gd name="connsiteX2" fmla="*/ 2033830 w 2033830"/>
                    <a:gd name="connsiteY2" fmla="*/ 1016915 h 2033830"/>
                    <a:gd name="connsiteX3" fmla="*/ 1016915 w 2033830"/>
                    <a:gd name="connsiteY3" fmla="*/ 2033830 h 2033830"/>
                    <a:gd name="connsiteX4" fmla="*/ 0 w 2033830"/>
                    <a:gd name="connsiteY4" fmla="*/ 1016915 h 2033830"/>
                    <a:gd name="connsiteX0" fmla="*/ 0 w 2033830"/>
                    <a:gd name="connsiteY0" fmla="*/ 1016915 h 2033830"/>
                    <a:gd name="connsiteX1" fmla="*/ 1016915 w 2033830"/>
                    <a:gd name="connsiteY1" fmla="*/ 0 h 2033830"/>
                    <a:gd name="connsiteX2" fmla="*/ 2033830 w 2033830"/>
                    <a:gd name="connsiteY2" fmla="*/ 1016915 h 2033830"/>
                    <a:gd name="connsiteX3" fmla="*/ 1016915 w 2033830"/>
                    <a:gd name="connsiteY3" fmla="*/ 2033830 h 2033830"/>
                    <a:gd name="connsiteX4" fmla="*/ 0 w 2033830"/>
                    <a:gd name="connsiteY4" fmla="*/ 1016915 h 2033830"/>
                    <a:gd name="connsiteX0" fmla="*/ 0 w 2033830"/>
                    <a:gd name="connsiteY0" fmla="*/ 1016915 h 2033830"/>
                    <a:gd name="connsiteX1" fmla="*/ 1016915 w 2033830"/>
                    <a:gd name="connsiteY1" fmla="*/ 0 h 2033830"/>
                    <a:gd name="connsiteX2" fmla="*/ 2033830 w 2033830"/>
                    <a:gd name="connsiteY2" fmla="*/ 1016915 h 2033830"/>
                    <a:gd name="connsiteX3" fmla="*/ 1016915 w 2033830"/>
                    <a:gd name="connsiteY3" fmla="*/ 2033830 h 2033830"/>
                    <a:gd name="connsiteX4" fmla="*/ 0 w 2033830"/>
                    <a:gd name="connsiteY4" fmla="*/ 1016915 h 2033830"/>
                    <a:gd name="connsiteX0" fmla="*/ 0 w 2033830"/>
                    <a:gd name="connsiteY0" fmla="*/ 1016915 h 1016915"/>
                    <a:gd name="connsiteX1" fmla="*/ 1016915 w 2033830"/>
                    <a:gd name="connsiteY1" fmla="*/ 0 h 1016915"/>
                    <a:gd name="connsiteX2" fmla="*/ 2033830 w 2033830"/>
                    <a:gd name="connsiteY2" fmla="*/ 1016915 h 1016915"/>
                    <a:gd name="connsiteX3" fmla="*/ 0 w 2033830"/>
                    <a:gd name="connsiteY3" fmla="*/ 1016915 h 10169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33830" h="1016915">
                      <a:moveTo>
                        <a:pt x="0" y="1016915"/>
                      </a:moveTo>
                      <a:cubicBezTo>
                        <a:pt x="0" y="455288"/>
                        <a:pt x="455288" y="0"/>
                        <a:pt x="1016915" y="0"/>
                      </a:cubicBezTo>
                      <a:cubicBezTo>
                        <a:pt x="1578542" y="0"/>
                        <a:pt x="2033830" y="455288"/>
                        <a:pt x="2033830" y="1016915"/>
                      </a:cubicBezTo>
                      <a:cubicBezTo>
                        <a:pt x="1864344" y="1186401"/>
                        <a:pt x="169486" y="1186401"/>
                        <a:pt x="0" y="101691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235950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テキスト ボックス 92"/>
          <p:cNvSpPr txBox="1"/>
          <p:nvPr/>
        </p:nvSpPr>
        <p:spPr>
          <a:xfrm>
            <a:off x="0" y="2082910"/>
            <a:ext cx="9905999" cy="34163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21600" b="1" spc="50" dirty="0" smtClean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受　 付</a:t>
            </a:r>
            <a:endParaRPr kumimoji="1" lang="ja-JP" altLang="en-US" sz="21600" b="1" spc="50" dirty="0">
              <a:ln w="381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3309387" y="2188348"/>
            <a:ext cx="3259054" cy="2550462"/>
            <a:chOff x="2313324" y="1408851"/>
            <a:chExt cx="5251179" cy="4109455"/>
          </a:xfrm>
        </p:grpSpPr>
        <p:grpSp>
          <p:nvGrpSpPr>
            <p:cNvPr id="4" name="グループ化 3"/>
            <p:cNvGrpSpPr/>
            <p:nvPr/>
          </p:nvGrpSpPr>
          <p:grpSpPr>
            <a:xfrm>
              <a:off x="2313324" y="1408851"/>
              <a:ext cx="2559076" cy="4109455"/>
              <a:chOff x="1878875" y="1028703"/>
              <a:chExt cx="2559076" cy="4109455"/>
            </a:xfrm>
          </p:grpSpPr>
          <p:grpSp>
            <p:nvGrpSpPr>
              <p:cNvPr id="43" name="グループ化 42"/>
              <p:cNvGrpSpPr/>
              <p:nvPr/>
            </p:nvGrpSpPr>
            <p:grpSpPr>
              <a:xfrm>
                <a:off x="1986974" y="1569076"/>
                <a:ext cx="2350696" cy="3569082"/>
                <a:chOff x="1986974" y="3871022"/>
                <a:chExt cx="834570" cy="1267135"/>
              </a:xfrm>
            </p:grpSpPr>
            <p:sp>
              <p:nvSpPr>
                <p:cNvPr id="47" name="円/楕円 46"/>
                <p:cNvSpPr/>
                <p:nvPr/>
              </p:nvSpPr>
              <p:spPr>
                <a:xfrm>
                  <a:off x="1997847" y="3871022"/>
                  <a:ext cx="815651" cy="917805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8" name="片側の 2 つの角を丸めた四角形 47"/>
                <p:cNvSpPr/>
                <p:nvPr/>
              </p:nvSpPr>
              <p:spPr>
                <a:xfrm>
                  <a:off x="2066351" y="4801590"/>
                  <a:ext cx="675818" cy="33656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FF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9" name="フリーフォーム 48"/>
                <p:cNvSpPr/>
                <p:nvPr/>
              </p:nvSpPr>
              <p:spPr>
                <a:xfrm>
                  <a:off x="2242815" y="4667957"/>
                  <a:ext cx="323141" cy="470199"/>
                </a:xfrm>
                <a:custGeom>
                  <a:avLst/>
                  <a:gdLst>
                    <a:gd name="connsiteX0" fmla="*/ 109057 w 323141"/>
                    <a:gd name="connsiteY0" fmla="*/ 0 h 470199"/>
                    <a:gd name="connsiteX1" fmla="*/ 213831 w 323141"/>
                    <a:gd name="connsiteY1" fmla="*/ 0 h 470199"/>
                    <a:gd name="connsiteX2" fmla="*/ 240026 w 323141"/>
                    <a:gd name="connsiteY2" fmla="*/ 26195 h 470199"/>
                    <a:gd name="connsiteX3" fmla="*/ 240026 w 323141"/>
                    <a:gd name="connsiteY3" fmla="*/ 130480 h 470199"/>
                    <a:gd name="connsiteX4" fmla="*/ 323141 w 323141"/>
                    <a:gd name="connsiteY4" fmla="*/ 130480 h 470199"/>
                    <a:gd name="connsiteX5" fmla="*/ 242356 w 323141"/>
                    <a:gd name="connsiteY5" fmla="*/ 470199 h 470199"/>
                    <a:gd name="connsiteX6" fmla="*/ 80785 w 323141"/>
                    <a:gd name="connsiteY6" fmla="*/ 470199 h 470199"/>
                    <a:gd name="connsiteX7" fmla="*/ 0 w 323141"/>
                    <a:gd name="connsiteY7" fmla="*/ 130480 h 470199"/>
                    <a:gd name="connsiteX8" fmla="*/ 82862 w 323141"/>
                    <a:gd name="connsiteY8" fmla="*/ 130480 h 470199"/>
                    <a:gd name="connsiteX9" fmla="*/ 82862 w 323141"/>
                    <a:gd name="connsiteY9" fmla="*/ 26195 h 470199"/>
                    <a:gd name="connsiteX10" fmla="*/ 109057 w 323141"/>
                    <a:gd name="connsiteY10" fmla="*/ 0 h 4701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23141" h="470199">
                      <a:moveTo>
                        <a:pt x="109057" y="0"/>
                      </a:moveTo>
                      <a:lnTo>
                        <a:pt x="213831" y="0"/>
                      </a:lnTo>
                      <a:cubicBezTo>
                        <a:pt x="228298" y="0"/>
                        <a:pt x="240026" y="11728"/>
                        <a:pt x="240026" y="26195"/>
                      </a:cubicBezTo>
                      <a:lnTo>
                        <a:pt x="240026" y="130480"/>
                      </a:lnTo>
                      <a:lnTo>
                        <a:pt x="323141" y="130480"/>
                      </a:lnTo>
                      <a:lnTo>
                        <a:pt x="242356" y="470199"/>
                      </a:lnTo>
                      <a:lnTo>
                        <a:pt x="80785" y="470199"/>
                      </a:lnTo>
                      <a:lnTo>
                        <a:pt x="0" y="130480"/>
                      </a:lnTo>
                      <a:lnTo>
                        <a:pt x="82862" y="130480"/>
                      </a:lnTo>
                      <a:lnTo>
                        <a:pt x="82862" y="26195"/>
                      </a:lnTo>
                      <a:cubicBezTo>
                        <a:pt x="82862" y="11728"/>
                        <a:pt x="94590" y="0"/>
                        <a:pt x="109057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50" name="グループ化 49"/>
                <p:cNvGrpSpPr/>
                <p:nvPr/>
              </p:nvGrpSpPr>
              <p:grpSpPr>
                <a:xfrm>
                  <a:off x="1986974" y="3943263"/>
                  <a:ext cx="834570" cy="787400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61" name="グループ化 60"/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66" name="円/楕円 65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285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7" name="円/楕円 66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2857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62" name="グループ化 61"/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64" name="円/楕円 63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285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5" name="円/楕円 64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2857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63" name="円/楕円 62"/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51" name="円/楕円 50"/>
                <p:cNvSpPr/>
                <p:nvPr/>
              </p:nvSpPr>
              <p:spPr>
                <a:xfrm>
                  <a:off x="2162563" y="4263119"/>
                  <a:ext cx="80251" cy="13047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2" name="円/楕円 51"/>
                <p:cNvSpPr/>
                <p:nvPr/>
              </p:nvSpPr>
              <p:spPr>
                <a:xfrm>
                  <a:off x="2572907" y="4263119"/>
                  <a:ext cx="80251" cy="13047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3" name="台形 52"/>
                <p:cNvSpPr/>
                <p:nvPr/>
              </p:nvSpPr>
              <p:spPr>
                <a:xfrm rot="10800000">
                  <a:off x="2254583" y="4869913"/>
                  <a:ext cx="302531" cy="268243"/>
                </a:xfrm>
                <a:prstGeom prst="trapezoid">
                  <a:avLst/>
                </a:prstGeom>
                <a:solidFill>
                  <a:srgbClr val="FFFF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54" name="グループ化 53"/>
                <p:cNvGrpSpPr/>
                <p:nvPr/>
              </p:nvGrpSpPr>
              <p:grpSpPr>
                <a:xfrm>
                  <a:off x="2162563" y="4793307"/>
                  <a:ext cx="483392" cy="344850"/>
                  <a:chOff x="3133728" y="2770919"/>
                  <a:chExt cx="483392" cy="344850"/>
                </a:xfrm>
                <a:solidFill>
                  <a:srgbClr val="FF9900"/>
                </a:solidFill>
              </p:grpSpPr>
              <p:sp>
                <p:nvSpPr>
                  <p:cNvPr id="59" name="平行四辺形 19"/>
                  <p:cNvSpPr/>
                  <p:nvPr/>
                </p:nvSpPr>
                <p:spPr>
                  <a:xfrm>
                    <a:off x="3376812" y="2770919"/>
                    <a:ext cx="240308" cy="344850"/>
                  </a:xfrm>
                  <a:custGeom>
                    <a:avLst/>
                    <a:gdLst>
                      <a:gd name="connsiteX0" fmla="*/ 0 w 295077"/>
                      <a:gd name="connsiteY0" fmla="*/ 344850 h 344850"/>
                      <a:gd name="connsiteX1" fmla="*/ 139412 w 295077"/>
                      <a:gd name="connsiteY1" fmla="*/ 0 h 344850"/>
                      <a:gd name="connsiteX2" fmla="*/ 295077 w 295077"/>
                      <a:gd name="connsiteY2" fmla="*/ 0 h 344850"/>
                      <a:gd name="connsiteX3" fmla="*/ 155665 w 295077"/>
                      <a:gd name="connsiteY3" fmla="*/ 344850 h 344850"/>
                      <a:gd name="connsiteX4" fmla="*/ 0 w 295077"/>
                      <a:gd name="connsiteY4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55665 w 235545"/>
                      <a:gd name="connsiteY3" fmla="*/ 344850 h 344850"/>
                      <a:gd name="connsiteX4" fmla="*/ 0 w 235545"/>
                      <a:gd name="connsiteY4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90302 w 235545"/>
                      <a:gd name="connsiteY3" fmla="*/ 250887 h 344850"/>
                      <a:gd name="connsiteX4" fmla="*/ 155665 w 235545"/>
                      <a:gd name="connsiteY4" fmla="*/ 344850 h 344850"/>
                      <a:gd name="connsiteX5" fmla="*/ 0 w 235545"/>
                      <a:gd name="connsiteY5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45058 w 235545"/>
                      <a:gd name="connsiteY3" fmla="*/ 186594 h 344850"/>
                      <a:gd name="connsiteX4" fmla="*/ 155665 w 235545"/>
                      <a:gd name="connsiteY4" fmla="*/ 344850 h 344850"/>
                      <a:gd name="connsiteX5" fmla="*/ 0 w 235545"/>
                      <a:gd name="connsiteY5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171252 w 235545"/>
                      <a:gd name="connsiteY2" fmla="*/ 43719 h 344850"/>
                      <a:gd name="connsiteX3" fmla="*/ 235545 w 235545"/>
                      <a:gd name="connsiteY3" fmla="*/ 116681 h 344850"/>
                      <a:gd name="connsiteX4" fmla="*/ 145058 w 235545"/>
                      <a:gd name="connsiteY4" fmla="*/ 186594 h 344850"/>
                      <a:gd name="connsiteX5" fmla="*/ 155665 w 235545"/>
                      <a:gd name="connsiteY5" fmla="*/ 344850 h 344850"/>
                      <a:gd name="connsiteX6" fmla="*/ 0 w 235545"/>
                      <a:gd name="connsiteY6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06971 w 235545"/>
                      <a:gd name="connsiteY2" fmla="*/ 856 h 344850"/>
                      <a:gd name="connsiteX3" fmla="*/ 235545 w 235545"/>
                      <a:gd name="connsiteY3" fmla="*/ 116681 h 344850"/>
                      <a:gd name="connsiteX4" fmla="*/ 145058 w 235545"/>
                      <a:gd name="connsiteY4" fmla="*/ 186594 h 344850"/>
                      <a:gd name="connsiteX5" fmla="*/ 155665 w 235545"/>
                      <a:gd name="connsiteY5" fmla="*/ 344850 h 344850"/>
                      <a:gd name="connsiteX6" fmla="*/ 0 w 235545"/>
                      <a:gd name="connsiteY6" fmla="*/ 344850 h 344850"/>
                      <a:gd name="connsiteX0" fmla="*/ 0 w 240308"/>
                      <a:gd name="connsiteY0" fmla="*/ 344850 h 344850"/>
                      <a:gd name="connsiteX1" fmla="*/ 139412 w 240308"/>
                      <a:gd name="connsiteY1" fmla="*/ 0 h 344850"/>
                      <a:gd name="connsiteX2" fmla="*/ 206971 w 240308"/>
                      <a:gd name="connsiteY2" fmla="*/ 856 h 344850"/>
                      <a:gd name="connsiteX3" fmla="*/ 240308 w 240308"/>
                      <a:gd name="connsiteY3" fmla="*/ 133350 h 344850"/>
                      <a:gd name="connsiteX4" fmla="*/ 145058 w 240308"/>
                      <a:gd name="connsiteY4" fmla="*/ 186594 h 344850"/>
                      <a:gd name="connsiteX5" fmla="*/ 155665 w 240308"/>
                      <a:gd name="connsiteY5" fmla="*/ 344850 h 344850"/>
                      <a:gd name="connsiteX6" fmla="*/ 0 w 240308"/>
                      <a:gd name="connsiteY6" fmla="*/ 344850 h 344850"/>
                      <a:gd name="connsiteX0" fmla="*/ 0 w 240308"/>
                      <a:gd name="connsiteY0" fmla="*/ 344850 h 344850"/>
                      <a:gd name="connsiteX1" fmla="*/ 139412 w 240308"/>
                      <a:gd name="connsiteY1" fmla="*/ 0 h 344850"/>
                      <a:gd name="connsiteX2" fmla="*/ 206971 w 240308"/>
                      <a:gd name="connsiteY2" fmla="*/ 856 h 344850"/>
                      <a:gd name="connsiteX3" fmla="*/ 240308 w 240308"/>
                      <a:gd name="connsiteY3" fmla="*/ 133350 h 344850"/>
                      <a:gd name="connsiteX4" fmla="*/ 142676 w 240308"/>
                      <a:gd name="connsiteY4" fmla="*/ 177069 h 344850"/>
                      <a:gd name="connsiteX5" fmla="*/ 155665 w 240308"/>
                      <a:gd name="connsiteY5" fmla="*/ 344850 h 344850"/>
                      <a:gd name="connsiteX6" fmla="*/ 0 w 240308"/>
                      <a:gd name="connsiteY6" fmla="*/ 344850 h 3448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40308" h="344850">
                        <a:moveTo>
                          <a:pt x="0" y="344850"/>
                        </a:moveTo>
                        <a:lnTo>
                          <a:pt x="139412" y="0"/>
                        </a:lnTo>
                        <a:lnTo>
                          <a:pt x="206971" y="856"/>
                        </a:lnTo>
                        <a:lnTo>
                          <a:pt x="240308" y="133350"/>
                        </a:lnTo>
                        <a:lnTo>
                          <a:pt x="142676" y="177069"/>
                        </a:lnTo>
                        <a:lnTo>
                          <a:pt x="155665" y="344850"/>
                        </a:lnTo>
                        <a:lnTo>
                          <a:pt x="0" y="344850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0" name="平行四辺形 19"/>
                  <p:cNvSpPr/>
                  <p:nvPr/>
                </p:nvSpPr>
                <p:spPr>
                  <a:xfrm flipH="1">
                    <a:off x="3133728" y="2770919"/>
                    <a:ext cx="240308" cy="344850"/>
                  </a:xfrm>
                  <a:custGeom>
                    <a:avLst/>
                    <a:gdLst>
                      <a:gd name="connsiteX0" fmla="*/ 0 w 295077"/>
                      <a:gd name="connsiteY0" fmla="*/ 344850 h 344850"/>
                      <a:gd name="connsiteX1" fmla="*/ 139412 w 295077"/>
                      <a:gd name="connsiteY1" fmla="*/ 0 h 344850"/>
                      <a:gd name="connsiteX2" fmla="*/ 295077 w 295077"/>
                      <a:gd name="connsiteY2" fmla="*/ 0 h 344850"/>
                      <a:gd name="connsiteX3" fmla="*/ 155665 w 295077"/>
                      <a:gd name="connsiteY3" fmla="*/ 344850 h 344850"/>
                      <a:gd name="connsiteX4" fmla="*/ 0 w 295077"/>
                      <a:gd name="connsiteY4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55665 w 235545"/>
                      <a:gd name="connsiteY3" fmla="*/ 344850 h 344850"/>
                      <a:gd name="connsiteX4" fmla="*/ 0 w 235545"/>
                      <a:gd name="connsiteY4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90302 w 235545"/>
                      <a:gd name="connsiteY3" fmla="*/ 250887 h 344850"/>
                      <a:gd name="connsiteX4" fmla="*/ 155665 w 235545"/>
                      <a:gd name="connsiteY4" fmla="*/ 344850 h 344850"/>
                      <a:gd name="connsiteX5" fmla="*/ 0 w 235545"/>
                      <a:gd name="connsiteY5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45058 w 235545"/>
                      <a:gd name="connsiteY3" fmla="*/ 186594 h 344850"/>
                      <a:gd name="connsiteX4" fmla="*/ 155665 w 235545"/>
                      <a:gd name="connsiteY4" fmla="*/ 344850 h 344850"/>
                      <a:gd name="connsiteX5" fmla="*/ 0 w 235545"/>
                      <a:gd name="connsiteY5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171252 w 235545"/>
                      <a:gd name="connsiteY2" fmla="*/ 43719 h 344850"/>
                      <a:gd name="connsiteX3" fmla="*/ 235545 w 235545"/>
                      <a:gd name="connsiteY3" fmla="*/ 116681 h 344850"/>
                      <a:gd name="connsiteX4" fmla="*/ 145058 w 235545"/>
                      <a:gd name="connsiteY4" fmla="*/ 186594 h 344850"/>
                      <a:gd name="connsiteX5" fmla="*/ 155665 w 235545"/>
                      <a:gd name="connsiteY5" fmla="*/ 344850 h 344850"/>
                      <a:gd name="connsiteX6" fmla="*/ 0 w 235545"/>
                      <a:gd name="connsiteY6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06971 w 235545"/>
                      <a:gd name="connsiteY2" fmla="*/ 856 h 344850"/>
                      <a:gd name="connsiteX3" fmla="*/ 235545 w 235545"/>
                      <a:gd name="connsiteY3" fmla="*/ 116681 h 344850"/>
                      <a:gd name="connsiteX4" fmla="*/ 145058 w 235545"/>
                      <a:gd name="connsiteY4" fmla="*/ 186594 h 344850"/>
                      <a:gd name="connsiteX5" fmla="*/ 155665 w 235545"/>
                      <a:gd name="connsiteY5" fmla="*/ 344850 h 344850"/>
                      <a:gd name="connsiteX6" fmla="*/ 0 w 235545"/>
                      <a:gd name="connsiteY6" fmla="*/ 344850 h 344850"/>
                      <a:gd name="connsiteX0" fmla="*/ 0 w 240308"/>
                      <a:gd name="connsiteY0" fmla="*/ 344850 h 344850"/>
                      <a:gd name="connsiteX1" fmla="*/ 139412 w 240308"/>
                      <a:gd name="connsiteY1" fmla="*/ 0 h 344850"/>
                      <a:gd name="connsiteX2" fmla="*/ 206971 w 240308"/>
                      <a:gd name="connsiteY2" fmla="*/ 856 h 344850"/>
                      <a:gd name="connsiteX3" fmla="*/ 240308 w 240308"/>
                      <a:gd name="connsiteY3" fmla="*/ 133350 h 344850"/>
                      <a:gd name="connsiteX4" fmla="*/ 145058 w 240308"/>
                      <a:gd name="connsiteY4" fmla="*/ 186594 h 344850"/>
                      <a:gd name="connsiteX5" fmla="*/ 155665 w 240308"/>
                      <a:gd name="connsiteY5" fmla="*/ 344850 h 344850"/>
                      <a:gd name="connsiteX6" fmla="*/ 0 w 240308"/>
                      <a:gd name="connsiteY6" fmla="*/ 344850 h 344850"/>
                      <a:gd name="connsiteX0" fmla="*/ 0 w 240308"/>
                      <a:gd name="connsiteY0" fmla="*/ 344850 h 344850"/>
                      <a:gd name="connsiteX1" fmla="*/ 139412 w 240308"/>
                      <a:gd name="connsiteY1" fmla="*/ 0 h 344850"/>
                      <a:gd name="connsiteX2" fmla="*/ 206971 w 240308"/>
                      <a:gd name="connsiteY2" fmla="*/ 856 h 344850"/>
                      <a:gd name="connsiteX3" fmla="*/ 240308 w 240308"/>
                      <a:gd name="connsiteY3" fmla="*/ 133350 h 344850"/>
                      <a:gd name="connsiteX4" fmla="*/ 142676 w 240308"/>
                      <a:gd name="connsiteY4" fmla="*/ 177069 h 344850"/>
                      <a:gd name="connsiteX5" fmla="*/ 155665 w 240308"/>
                      <a:gd name="connsiteY5" fmla="*/ 344850 h 344850"/>
                      <a:gd name="connsiteX6" fmla="*/ 0 w 240308"/>
                      <a:gd name="connsiteY6" fmla="*/ 344850 h 3448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40308" h="344850">
                        <a:moveTo>
                          <a:pt x="0" y="344850"/>
                        </a:moveTo>
                        <a:lnTo>
                          <a:pt x="139412" y="0"/>
                        </a:lnTo>
                        <a:lnTo>
                          <a:pt x="206971" y="856"/>
                        </a:lnTo>
                        <a:lnTo>
                          <a:pt x="240308" y="133350"/>
                        </a:lnTo>
                        <a:lnTo>
                          <a:pt x="142676" y="177069"/>
                        </a:lnTo>
                        <a:lnTo>
                          <a:pt x="155665" y="344850"/>
                        </a:lnTo>
                        <a:lnTo>
                          <a:pt x="0" y="344850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55" name="円/楕円 27"/>
                <p:cNvSpPr/>
                <p:nvPr/>
              </p:nvSpPr>
              <p:spPr>
                <a:xfrm>
                  <a:off x="2314397" y="4621406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6" name="正方形/長方形 67"/>
                <p:cNvSpPr/>
                <p:nvPr/>
              </p:nvSpPr>
              <p:spPr>
                <a:xfrm>
                  <a:off x="2379193" y="4553552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2857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7" name="月 56"/>
                <p:cNvSpPr/>
                <p:nvPr/>
              </p:nvSpPr>
              <p:spPr>
                <a:xfrm rot="5400000">
                  <a:off x="2177898" y="4122981"/>
                  <a:ext cx="45719" cy="85922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8" name="月 57"/>
                <p:cNvSpPr/>
                <p:nvPr/>
              </p:nvSpPr>
              <p:spPr>
                <a:xfrm rot="5400000">
                  <a:off x="2596837" y="4122982"/>
                  <a:ext cx="45719" cy="85922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44" name="グループ化 43"/>
              <p:cNvGrpSpPr/>
              <p:nvPr/>
            </p:nvGrpSpPr>
            <p:grpSpPr>
              <a:xfrm>
                <a:off x="1878875" y="1028703"/>
                <a:ext cx="2559076" cy="1214541"/>
                <a:chOff x="1878875" y="812975"/>
                <a:chExt cx="2559076" cy="1214541"/>
              </a:xfrm>
            </p:grpSpPr>
            <p:sp>
              <p:nvSpPr>
                <p:cNvPr id="45" name="円/楕円 44"/>
                <p:cNvSpPr/>
                <p:nvPr/>
              </p:nvSpPr>
              <p:spPr>
                <a:xfrm>
                  <a:off x="1878875" y="1635974"/>
                  <a:ext cx="2559076" cy="391542"/>
                </a:xfrm>
                <a:prstGeom prst="ellipse">
                  <a:avLst/>
                </a:prstGeom>
                <a:solidFill>
                  <a:srgbClr val="FFFF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6" name="円/楕円 114"/>
                <p:cNvSpPr/>
                <p:nvPr/>
              </p:nvSpPr>
              <p:spPr>
                <a:xfrm>
                  <a:off x="2249804" y="812975"/>
                  <a:ext cx="1833988" cy="916994"/>
                </a:xfrm>
                <a:custGeom>
                  <a:avLst/>
                  <a:gdLst>
                    <a:gd name="connsiteX0" fmla="*/ 0 w 2033830"/>
                    <a:gd name="connsiteY0" fmla="*/ 1016915 h 2033830"/>
                    <a:gd name="connsiteX1" fmla="*/ 1016915 w 2033830"/>
                    <a:gd name="connsiteY1" fmla="*/ 0 h 2033830"/>
                    <a:gd name="connsiteX2" fmla="*/ 2033830 w 2033830"/>
                    <a:gd name="connsiteY2" fmla="*/ 1016915 h 2033830"/>
                    <a:gd name="connsiteX3" fmla="*/ 1016915 w 2033830"/>
                    <a:gd name="connsiteY3" fmla="*/ 2033830 h 2033830"/>
                    <a:gd name="connsiteX4" fmla="*/ 0 w 2033830"/>
                    <a:gd name="connsiteY4" fmla="*/ 1016915 h 2033830"/>
                    <a:gd name="connsiteX0" fmla="*/ 0 w 2033830"/>
                    <a:gd name="connsiteY0" fmla="*/ 1016915 h 2033830"/>
                    <a:gd name="connsiteX1" fmla="*/ 1016915 w 2033830"/>
                    <a:gd name="connsiteY1" fmla="*/ 0 h 2033830"/>
                    <a:gd name="connsiteX2" fmla="*/ 2033830 w 2033830"/>
                    <a:gd name="connsiteY2" fmla="*/ 1016915 h 2033830"/>
                    <a:gd name="connsiteX3" fmla="*/ 1016915 w 2033830"/>
                    <a:gd name="connsiteY3" fmla="*/ 2033830 h 2033830"/>
                    <a:gd name="connsiteX4" fmla="*/ 0 w 2033830"/>
                    <a:gd name="connsiteY4" fmla="*/ 1016915 h 2033830"/>
                    <a:gd name="connsiteX0" fmla="*/ 0 w 2033830"/>
                    <a:gd name="connsiteY0" fmla="*/ 1016915 h 2033830"/>
                    <a:gd name="connsiteX1" fmla="*/ 1016915 w 2033830"/>
                    <a:gd name="connsiteY1" fmla="*/ 0 h 2033830"/>
                    <a:gd name="connsiteX2" fmla="*/ 2033830 w 2033830"/>
                    <a:gd name="connsiteY2" fmla="*/ 1016915 h 2033830"/>
                    <a:gd name="connsiteX3" fmla="*/ 1016915 w 2033830"/>
                    <a:gd name="connsiteY3" fmla="*/ 2033830 h 2033830"/>
                    <a:gd name="connsiteX4" fmla="*/ 0 w 2033830"/>
                    <a:gd name="connsiteY4" fmla="*/ 1016915 h 2033830"/>
                    <a:gd name="connsiteX0" fmla="*/ 0 w 2033830"/>
                    <a:gd name="connsiteY0" fmla="*/ 1016915 h 1016915"/>
                    <a:gd name="connsiteX1" fmla="*/ 1016915 w 2033830"/>
                    <a:gd name="connsiteY1" fmla="*/ 0 h 1016915"/>
                    <a:gd name="connsiteX2" fmla="*/ 2033830 w 2033830"/>
                    <a:gd name="connsiteY2" fmla="*/ 1016915 h 1016915"/>
                    <a:gd name="connsiteX3" fmla="*/ 0 w 2033830"/>
                    <a:gd name="connsiteY3" fmla="*/ 1016915 h 10169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33830" h="1016915">
                      <a:moveTo>
                        <a:pt x="0" y="1016915"/>
                      </a:moveTo>
                      <a:cubicBezTo>
                        <a:pt x="0" y="455288"/>
                        <a:pt x="455288" y="0"/>
                        <a:pt x="1016915" y="0"/>
                      </a:cubicBezTo>
                      <a:cubicBezTo>
                        <a:pt x="1578542" y="0"/>
                        <a:pt x="2033830" y="455288"/>
                        <a:pt x="2033830" y="1016915"/>
                      </a:cubicBezTo>
                      <a:cubicBezTo>
                        <a:pt x="1864344" y="1186401"/>
                        <a:pt x="169486" y="1186401"/>
                        <a:pt x="0" y="101691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5" name="グループ化 4"/>
            <p:cNvGrpSpPr/>
            <p:nvPr/>
          </p:nvGrpSpPr>
          <p:grpSpPr>
            <a:xfrm>
              <a:off x="4871674" y="1408851"/>
              <a:ext cx="2692829" cy="4109454"/>
              <a:chOff x="4437225" y="1028703"/>
              <a:chExt cx="2692829" cy="4109454"/>
            </a:xfrm>
          </p:grpSpPr>
          <p:grpSp>
            <p:nvGrpSpPr>
              <p:cNvPr id="6" name="グループ化 5"/>
              <p:cNvGrpSpPr/>
              <p:nvPr/>
            </p:nvGrpSpPr>
            <p:grpSpPr>
              <a:xfrm>
                <a:off x="4437225" y="1635974"/>
                <a:ext cx="2692829" cy="3502183"/>
                <a:chOff x="2980251" y="3894773"/>
                <a:chExt cx="956038" cy="1243384"/>
              </a:xfrm>
            </p:grpSpPr>
            <p:sp>
              <p:nvSpPr>
                <p:cNvPr id="10" name="片側の 2 つの角を丸めた四角形 9"/>
                <p:cNvSpPr/>
                <p:nvPr/>
              </p:nvSpPr>
              <p:spPr>
                <a:xfrm>
                  <a:off x="3070475" y="3894773"/>
                  <a:ext cx="725856" cy="86129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ED7D31">
                    <a:lumMod val="75000"/>
                  </a:srgb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" name="片側の 2 つの角を丸めた四角形 10"/>
                <p:cNvSpPr/>
                <p:nvPr/>
              </p:nvSpPr>
              <p:spPr>
                <a:xfrm>
                  <a:off x="3095051" y="4801590"/>
                  <a:ext cx="675818" cy="33656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FF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" name="フリーフォーム 11"/>
                <p:cNvSpPr/>
                <p:nvPr/>
              </p:nvSpPr>
              <p:spPr>
                <a:xfrm>
                  <a:off x="3271515" y="4667957"/>
                  <a:ext cx="323141" cy="470199"/>
                </a:xfrm>
                <a:custGeom>
                  <a:avLst/>
                  <a:gdLst>
                    <a:gd name="connsiteX0" fmla="*/ 109057 w 323141"/>
                    <a:gd name="connsiteY0" fmla="*/ 0 h 470199"/>
                    <a:gd name="connsiteX1" fmla="*/ 213831 w 323141"/>
                    <a:gd name="connsiteY1" fmla="*/ 0 h 470199"/>
                    <a:gd name="connsiteX2" fmla="*/ 240026 w 323141"/>
                    <a:gd name="connsiteY2" fmla="*/ 26195 h 470199"/>
                    <a:gd name="connsiteX3" fmla="*/ 240026 w 323141"/>
                    <a:gd name="connsiteY3" fmla="*/ 130480 h 470199"/>
                    <a:gd name="connsiteX4" fmla="*/ 323141 w 323141"/>
                    <a:gd name="connsiteY4" fmla="*/ 130480 h 470199"/>
                    <a:gd name="connsiteX5" fmla="*/ 242356 w 323141"/>
                    <a:gd name="connsiteY5" fmla="*/ 470199 h 470199"/>
                    <a:gd name="connsiteX6" fmla="*/ 80785 w 323141"/>
                    <a:gd name="connsiteY6" fmla="*/ 470199 h 470199"/>
                    <a:gd name="connsiteX7" fmla="*/ 0 w 323141"/>
                    <a:gd name="connsiteY7" fmla="*/ 130480 h 470199"/>
                    <a:gd name="connsiteX8" fmla="*/ 82862 w 323141"/>
                    <a:gd name="connsiteY8" fmla="*/ 130480 h 470199"/>
                    <a:gd name="connsiteX9" fmla="*/ 82862 w 323141"/>
                    <a:gd name="connsiteY9" fmla="*/ 26195 h 470199"/>
                    <a:gd name="connsiteX10" fmla="*/ 109057 w 323141"/>
                    <a:gd name="connsiteY10" fmla="*/ 0 h 4701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23141" h="470199">
                      <a:moveTo>
                        <a:pt x="109057" y="0"/>
                      </a:moveTo>
                      <a:lnTo>
                        <a:pt x="213831" y="0"/>
                      </a:lnTo>
                      <a:cubicBezTo>
                        <a:pt x="228298" y="0"/>
                        <a:pt x="240026" y="11728"/>
                        <a:pt x="240026" y="26195"/>
                      </a:cubicBezTo>
                      <a:lnTo>
                        <a:pt x="240026" y="130480"/>
                      </a:lnTo>
                      <a:lnTo>
                        <a:pt x="323141" y="130480"/>
                      </a:lnTo>
                      <a:lnTo>
                        <a:pt x="242356" y="470199"/>
                      </a:lnTo>
                      <a:lnTo>
                        <a:pt x="80785" y="470199"/>
                      </a:lnTo>
                      <a:lnTo>
                        <a:pt x="0" y="130480"/>
                      </a:lnTo>
                      <a:lnTo>
                        <a:pt x="82862" y="130480"/>
                      </a:lnTo>
                      <a:lnTo>
                        <a:pt x="82862" y="26195"/>
                      </a:lnTo>
                      <a:cubicBezTo>
                        <a:pt x="82862" y="11728"/>
                        <a:pt x="94590" y="0"/>
                        <a:pt x="109057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3" name="グループ化 12"/>
                <p:cNvGrpSpPr/>
                <p:nvPr/>
              </p:nvGrpSpPr>
              <p:grpSpPr>
                <a:xfrm>
                  <a:off x="3015677" y="3943263"/>
                  <a:ext cx="834567" cy="787400"/>
                  <a:chOff x="2791859" y="2017486"/>
                  <a:chExt cx="1150915" cy="1045028"/>
                </a:xfrm>
                <a:solidFill>
                  <a:srgbClr val="FFCC99"/>
                </a:solidFill>
              </p:grpSpPr>
              <p:grpSp>
                <p:nvGrpSpPr>
                  <p:cNvPr id="36" name="グループ化 35"/>
                  <p:cNvGrpSpPr/>
                  <p:nvPr/>
                </p:nvGrpSpPr>
                <p:grpSpPr>
                  <a:xfrm rot="20700000">
                    <a:off x="2791859" y="2459313"/>
                    <a:ext cx="222006" cy="333009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1" name="円/楕円 40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285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2" name="円/楕円 41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2857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7" name="グループ化 36"/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9" name="円/楕円 38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285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0" name="円/楕円 39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2857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38" name="円/楕円 37"/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4" name="台形 13"/>
                <p:cNvSpPr/>
                <p:nvPr/>
              </p:nvSpPr>
              <p:spPr>
                <a:xfrm rot="10800000">
                  <a:off x="3283283" y="4869913"/>
                  <a:ext cx="302531" cy="268243"/>
                </a:xfrm>
                <a:prstGeom prst="trapezoid">
                  <a:avLst/>
                </a:prstGeom>
                <a:solidFill>
                  <a:srgbClr val="FFFF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5" name="グループ化 14"/>
                <p:cNvGrpSpPr/>
                <p:nvPr/>
              </p:nvGrpSpPr>
              <p:grpSpPr>
                <a:xfrm>
                  <a:off x="3191263" y="4793307"/>
                  <a:ext cx="483392" cy="344850"/>
                  <a:chOff x="3133728" y="2770919"/>
                  <a:chExt cx="483392" cy="344850"/>
                </a:xfrm>
                <a:solidFill>
                  <a:srgbClr val="FF0066"/>
                </a:solidFill>
              </p:grpSpPr>
              <p:sp>
                <p:nvSpPr>
                  <p:cNvPr id="34" name="平行四辺形 19"/>
                  <p:cNvSpPr/>
                  <p:nvPr/>
                </p:nvSpPr>
                <p:spPr>
                  <a:xfrm>
                    <a:off x="3376812" y="2770919"/>
                    <a:ext cx="240308" cy="344850"/>
                  </a:xfrm>
                  <a:custGeom>
                    <a:avLst/>
                    <a:gdLst>
                      <a:gd name="connsiteX0" fmla="*/ 0 w 295077"/>
                      <a:gd name="connsiteY0" fmla="*/ 344850 h 344850"/>
                      <a:gd name="connsiteX1" fmla="*/ 139412 w 295077"/>
                      <a:gd name="connsiteY1" fmla="*/ 0 h 344850"/>
                      <a:gd name="connsiteX2" fmla="*/ 295077 w 295077"/>
                      <a:gd name="connsiteY2" fmla="*/ 0 h 344850"/>
                      <a:gd name="connsiteX3" fmla="*/ 155665 w 295077"/>
                      <a:gd name="connsiteY3" fmla="*/ 344850 h 344850"/>
                      <a:gd name="connsiteX4" fmla="*/ 0 w 295077"/>
                      <a:gd name="connsiteY4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55665 w 235545"/>
                      <a:gd name="connsiteY3" fmla="*/ 344850 h 344850"/>
                      <a:gd name="connsiteX4" fmla="*/ 0 w 235545"/>
                      <a:gd name="connsiteY4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90302 w 235545"/>
                      <a:gd name="connsiteY3" fmla="*/ 250887 h 344850"/>
                      <a:gd name="connsiteX4" fmla="*/ 155665 w 235545"/>
                      <a:gd name="connsiteY4" fmla="*/ 344850 h 344850"/>
                      <a:gd name="connsiteX5" fmla="*/ 0 w 235545"/>
                      <a:gd name="connsiteY5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45058 w 235545"/>
                      <a:gd name="connsiteY3" fmla="*/ 186594 h 344850"/>
                      <a:gd name="connsiteX4" fmla="*/ 155665 w 235545"/>
                      <a:gd name="connsiteY4" fmla="*/ 344850 h 344850"/>
                      <a:gd name="connsiteX5" fmla="*/ 0 w 235545"/>
                      <a:gd name="connsiteY5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171252 w 235545"/>
                      <a:gd name="connsiteY2" fmla="*/ 43719 h 344850"/>
                      <a:gd name="connsiteX3" fmla="*/ 235545 w 235545"/>
                      <a:gd name="connsiteY3" fmla="*/ 116681 h 344850"/>
                      <a:gd name="connsiteX4" fmla="*/ 145058 w 235545"/>
                      <a:gd name="connsiteY4" fmla="*/ 186594 h 344850"/>
                      <a:gd name="connsiteX5" fmla="*/ 155665 w 235545"/>
                      <a:gd name="connsiteY5" fmla="*/ 344850 h 344850"/>
                      <a:gd name="connsiteX6" fmla="*/ 0 w 235545"/>
                      <a:gd name="connsiteY6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06971 w 235545"/>
                      <a:gd name="connsiteY2" fmla="*/ 856 h 344850"/>
                      <a:gd name="connsiteX3" fmla="*/ 235545 w 235545"/>
                      <a:gd name="connsiteY3" fmla="*/ 116681 h 344850"/>
                      <a:gd name="connsiteX4" fmla="*/ 145058 w 235545"/>
                      <a:gd name="connsiteY4" fmla="*/ 186594 h 344850"/>
                      <a:gd name="connsiteX5" fmla="*/ 155665 w 235545"/>
                      <a:gd name="connsiteY5" fmla="*/ 344850 h 344850"/>
                      <a:gd name="connsiteX6" fmla="*/ 0 w 235545"/>
                      <a:gd name="connsiteY6" fmla="*/ 344850 h 344850"/>
                      <a:gd name="connsiteX0" fmla="*/ 0 w 240308"/>
                      <a:gd name="connsiteY0" fmla="*/ 344850 h 344850"/>
                      <a:gd name="connsiteX1" fmla="*/ 139412 w 240308"/>
                      <a:gd name="connsiteY1" fmla="*/ 0 h 344850"/>
                      <a:gd name="connsiteX2" fmla="*/ 206971 w 240308"/>
                      <a:gd name="connsiteY2" fmla="*/ 856 h 344850"/>
                      <a:gd name="connsiteX3" fmla="*/ 240308 w 240308"/>
                      <a:gd name="connsiteY3" fmla="*/ 133350 h 344850"/>
                      <a:gd name="connsiteX4" fmla="*/ 145058 w 240308"/>
                      <a:gd name="connsiteY4" fmla="*/ 186594 h 344850"/>
                      <a:gd name="connsiteX5" fmla="*/ 155665 w 240308"/>
                      <a:gd name="connsiteY5" fmla="*/ 344850 h 344850"/>
                      <a:gd name="connsiteX6" fmla="*/ 0 w 240308"/>
                      <a:gd name="connsiteY6" fmla="*/ 344850 h 344850"/>
                      <a:gd name="connsiteX0" fmla="*/ 0 w 240308"/>
                      <a:gd name="connsiteY0" fmla="*/ 344850 h 344850"/>
                      <a:gd name="connsiteX1" fmla="*/ 139412 w 240308"/>
                      <a:gd name="connsiteY1" fmla="*/ 0 h 344850"/>
                      <a:gd name="connsiteX2" fmla="*/ 206971 w 240308"/>
                      <a:gd name="connsiteY2" fmla="*/ 856 h 344850"/>
                      <a:gd name="connsiteX3" fmla="*/ 240308 w 240308"/>
                      <a:gd name="connsiteY3" fmla="*/ 133350 h 344850"/>
                      <a:gd name="connsiteX4" fmla="*/ 142676 w 240308"/>
                      <a:gd name="connsiteY4" fmla="*/ 177069 h 344850"/>
                      <a:gd name="connsiteX5" fmla="*/ 155665 w 240308"/>
                      <a:gd name="connsiteY5" fmla="*/ 344850 h 344850"/>
                      <a:gd name="connsiteX6" fmla="*/ 0 w 240308"/>
                      <a:gd name="connsiteY6" fmla="*/ 344850 h 3448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40308" h="344850">
                        <a:moveTo>
                          <a:pt x="0" y="344850"/>
                        </a:moveTo>
                        <a:lnTo>
                          <a:pt x="139412" y="0"/>
                        </a:lnTo>
                        <a:lnTo>
                          <a:pt x="206971" y="856"/>
                        </a:lnTo>
                        <a:lnTo>
                          <a:pt x="240308" y="133350"/>
                        </a:lnTo>
                        <a:lnTo>
                          <a:pt x="142676" y="177069"/>
                        </a:lnTo>
                        <a:lnTo>
                          <a:pt x="155665" y="344850"/>
                        </a:lnTo>
                        <a:lnTo>
                          <a:pt x="0" y="344850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5" name="平行四辺形 19"/>
                  <p:cNvSpPr/>
                  <p:nvPr/>
                </p:nvSpPr>
                <p:spPr>
                  <a:xfrm flipH="1">
                    <a:off x="3133728" y="2770919"/>
                    <a:ext cx="240308" cy="344850"/>
                  </a:xfrm>
                  <a:custGeom>
                    <a:avLst/>
                    <a:gdLst>
                      <a:gd name="connsiteX0" fmla="*/ 0 w 295077"/>
                      <a:gd name="connsiteY0" fmla="*/ 344850 h 344850"/>
                      <a:gd name="connsiteX1" fmla="*/ 139412 w 295077"/>
                      <a:gd name="connsiteY1" fmla="*/ 0 h 344850"/>
                      <a:gd name="connsiteX2" fmla="*/ 295077 w 295077"/>
                      <a:gd name="connsiteY2" fmla="*/ 0 h 344850"/>
                      <a:gd name="connsiteX3" fmla="*/ 155665 w 295077"/>
                      <a:gd name="connsiteY3" fmla="*/ 344850 h 344850"/>
                      <a:gd name="connsiteX4" fmla="*/ 0 w 295077"/>
                      <a:gd name="connsiteY4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55665 w 235545"/>
                      <a:gd name="connsiteY3" fmla="*/ 344850 h 344850"/>
                      <a:gd name="connsiteX4" fmla="*/ 0 w 235545"/>
                      <a:gd name="connsiteY4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90302 w 235545"/>
                      <a:gd name="connsiteY3" fmla="*/ 250887 h 344850"/>
                      <a:gd name="connsiteX4" fmla="*/ 155665 w 235545"/>
                      <a:gd name="connsiteY4" fmla="*/ 344850 h 344850"/>
                      <a:gd name="connsiteX5" fmla="*/ 0 w 235545"/>
                      <a:gd name="connsiteY5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45058 w 235545"/>
                      <a:gd name="connsiteY3" fmla="*/ 186594 h 344850"/>
                      <a:gd name="connsiteX4" fmla="*/ 155665 w 235545"/>
                      <a:gd name="connsiteY4" fmla="*/ 344850 h 344850"/>
                      <a:gd name="connsiteX5" fmla="*/ 0 w 235545"/>
                      <a:gd name="connsiteY5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171252 w 235545"/>
                      <a:gd name="connsiteY2" fmla="*/ 43719 h 344850"/>
                      <a:gd name="connsiteX3" fmla="*/ 235545 w 235545"/>
                      <a:gd name="connsiteY3" fmla="*/ 116681 h 344850"/>
                      <a:gd name="connsiteX4" fmla="*/ 145058 w 235545"/>
                      <a:gd name="connsiteY4" fmla="*/ 186594 h 344850"/>
                      <a:gd name="connsiteX5" fmla="*/ 155665 w 235545"/>
                      <a:gd name="connsiteY5" fmla="*/ 344850 h 344850"/>
                      <a:gd name="connsiteX6" fmla="*/ 0 w 235545"/>
                      <a:gd name="connsiteY6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06971 w 235545"/>
                      <a:gd name="connsiteY2" fmla="*/ 856 h 344850"/>
                      <a:gd name="connsiteX3" fmla="*/ 235545 w 235545"/>
                      <a:gd name="connsiteY3" fmla="*/ 116681 h 344850"/>
                      <a:gd name="connsiteX4" fmla="*/ 145058 w 235545"/>
                      <a:gd name="connsiteY4" fmla="*/ 186594 h 344850"/>
                      <a:gd name="connsiteX5" fmla="*/ 155665 w 235545"/>
                      <a:gd name="connsiteY5" fmla="*/ 344850 h 344850"/>
                      <a:gd name="connsiteX6" fmla="*/ 0 w 235545"/>
                      <a:gd name="connsiteY6" fmla="*/ 344850 h 344850"/>
                      <a:gd name="connsiteX0" fmla="*/ 0 w 240308"/>
                      <a:gd name="connsiteY0" fmla="*/ 344850 h 344850"/>
                      <a:gd name="connsiteX1" fmla="*/ 139412 w 240308"/>
                      <a:gd name="connsiteY1" fmla="*/ 0 h 344850"/>
                      <a:gd name="connsiteX2" fmla="*/ 206971 w 240308"/>
                      <a:gd name="connsiteY2" fmla="*/ 856 h 344850"/>
                      <a:gd name="connsiteX3" fmla="*/ 240308 w 240308"/>
                      <a:gd name="connsiteY3" fmla="*/ 133350 h 344850"/>
                      <a:gd name="connsiteX4" fmla="*/ 145058 w 240308"/>
                      <a:gd name="connsiteY4" fmla="*/ 186594 h 344850"/>
                      <a:gd name="connsiteX5" fmla="*/ 155665 w 240308"/>
                      <a:gd name="connsiteY5" fmla="*/ 344850 h 344850"/>
                      <a:gd name="connsiteX6" fmla="*/ 0 w 240308"/>
                      <a:gd name="connsiteY6" fmla="*/ 344850 h 344850"/>
                      <a:gd name="connsiteX0" fmla="*/ 0 w 240308"/>
                      <a:gd name="connsiteY0" fmla="*/ 344850 h 344850"/>
                      <a:gd name="connsiteX1" fmla="*/ 139412 w 240308"/>
                      <a:gd name="connsiteY1" fmla="*/ 0 h 344850"/>
                      <a:gd name="connsiteX2" fmla="*/ 206971 w 240308"/>
                      <a:gd name="connsiteY2" fmla="*/ 856 h 344850"/>
                      <a:gd name="connsiteX3" fmla="*/ 240308 w 240308"/>
                      <a:gd name="connsiteY3" fmla="*/ 133350 h 344850"/>
                      <a:gd name="connsiteX4" fmla="*/ 142676 w 240308"/>
                      <a:gd name="connsiteY4" fmla="*/ 177069 h 344850"/>
                      <a:gd name="connsiteX5" fmla="*/ 155665 w 240308"/>
                      <a:gd name="connsiteY5" fmla="*/ 344850 h 344850"/>
                      <a:gd name="connsiteX6" fmla="*/ 0 w 240308"/>
                      <a:gd name="connsiteY6" fmla="*/ 344850 h 3448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40308" h="344850">
                        <a:moveTo>
                          <a:pt x="0" y="344850"/>
                        </a:moveTo>
                        <a:lnTo>
                          <a:pt x="139412" y="0"/>
                        </a:lnTo>
                        <a:lnTo>
                          <a:pt x="206971" y="856"/>
                        </a:lnTo>
                        <a:lnTo>
                          <a:pt x="240308" y="133350"/>
                        </a:lnTo>
                        <a:lnTo>
                          <a:pt x="142676" y="177069"/>
                        </a:lnTo>
                        <a:lnTo>
                          <a:pt x="155665" y="344850"/>
                        </a:lnTo>
                        <a:lnTo>
                          <a:pt x="0" y="344850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6" name="円/楕円 27"/>
                <p:cNvSpPr/>
                <p:nvPr/>
              </p:nvSpPr>
              <p:spPr>
                <a:xfrm>
                  <a:off x="3343097" y="4621406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" name="月 16"/>
                <p:cNvSpPr/>
                <p:nvPr/>
              </p:nvSpPr>
              <p:spPr>
                <a:xfrm>
                  <a:off x="3095051" y="4076339"/>
                  <a:ext cx="80252" cy="650549"/>
                </a:xfrm>
                <a:prstGeom prst="moon">
                  <a:avLst/>
                </a:prstGeom>
                <a:solidFill>
                  <a:srgbClr val="ED7D31">
                    <a:lumMod val="75000"/>
                  </a:srgb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" name="月 17"/>
                <p:cNvSpPr/>
                <p:nvPr/>
              </p:nvSpPr>
              <p:spPr>
                <a:xfrm flipH="1">
                  <a:off x="3690617" y="4076339"/>
                  <a:ext cx="80252" cy="650549"/>
                </a:xfrm>
                <a:prstGeom prst="moon">
                  <a:avLst/>
                </a:prstGeom>
                <a:solidFill>
                  <a:srgbClr val="ED7D31">
                    <a:lumMod val="75000"/>
                  </a:srgb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" name="月 18"/>
                <p:cNvSpPr/>
                <p:nvPr/>
              </p:nvSpPr>
              <p:spPr>
                <a:xfrm rot="3600000">
                  <a:off x="3173326" y="3719370"/>
                  <a:ext cx="276180" cy="662329"/>
                </a:xfrm>
                <a:prstGeom prst="moon">
                  <a:avLst>
                    <a:gd name="adj" fmla="val 87500"/>
                  </a:avLst>
                </a:prstGeom>
                <a:solidFill>
                  <a:srgbClr val="ED7D31">
                    <a:lumMod val="75000"/>
                  </a:srgb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" name="月 19"/>
                <p:cNvSpPr/>
                <p:nvPr/>
              </p:nvSpPr>
              <p:spPr>
                <a:xfrm rot="18000000" flipH="1">
                  <a:off x="3467035" y="3719371"/>
                  <a:ext cx="276180" cy="662329"/>
                </a:xfrm>
                <a:prstGeom prst="moon">
                  <a:avLst>
                    <a:gd name="adj" fmla="val 87500"/>
                  </a:avLst>
                </a:prstGeom>
                <a:solidFill>
                  <a:srgbClr val="ED7D31">
                    <a:lumMod val="75000"/>
                  </a:srgb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1" name="グループ化 20"/>
                <p:cNvGrpSpPr/>
                <p:nvPr/>
              </p:nvGrpSpPr>
              <p:grpSpPr>
                <a:xfrm>
                  <a:off x="3186097" y="4255815"/>
                  <a:ext cx="138000" cy="203092"/>
                  <a:chOff x="2896919" y="3691681"/>
                  <a:chExt cx="138000" cy="203092"/>
                </a:xfrm>
              </p:grpSpPr>
              <p:sp>
                <p:nvSpPr>
                  <p:cNvPr id="30" name="円/楕円 29"/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1" name="円/楕円 30"/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2857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2" name="円/楕円 31"/>
                  <p:cNvSpPr/>
                  <p:nvPr/>
                </p:nvSpPr>
                <p:spPr>
                  <a:xfrm>
                    <a:off x="2921404" y="3747251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3" name="円/楕円 32"/>
                  <p:cNvSpPr/>
                  <p:nvPr/>
                </p:nvSpPr>
                <p:spPr>
                  <a:xfrm>
                    <a:off x="2943059" y="3745686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2" name="グループ化 21"/>
                <p:cNvGrpSpPr/>
                <p:nvPr/>
              </p:nvGrpSpPr>
              <p:grpSpPr>
                <a:xfrm>
                  <a:off x="3557536" y="4255815"/>
                  <a:ext cx="138000" cy="203092"/>
                  <a:chOff x="2896919" y="3691681"/>
                  <a:chExt cx="138000" cy="203092"/>
                </a:xfrm>
              </p:grpSpPr>
              <p:sp>
                <p:nvSpPr>
                  <p:cNvPr id="26" name="円/楕円 25"/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7" name="円/楕円 26"/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2857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8" name="円/楕円 27"/>
                  <p:cNvSpPr/>
                  <p:nvPr/>
                </p:nvSpPr>
                <p:spPr>
                  <a:xfrm>
                    <a:off x="2921404" y="3747251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9" name="円/楕円 28"/>
                  <p:cNvSpPr/>
                  <p:nvPr/>
                </p:nvSpPr>
                <p:spPr>
                  <a:xfrm>
                    <a:off x="2943059" y="3745686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3" name="月 22"/>
                <p:cNvSpPr/>
                <p:nvPr/>
              </p:nvSpPr>
              <p:spPr>
                <a:xfrm rot="5400000">
                  <a:off x="3227136" y="4129451"/>
                  <a:ext cx="45719" cy="173310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" name="月 23"/>
                <p:cNvSpPr/>
                <p:nvPr/>
              </p:nvSpPr>
              <p:spPr>
                <a:xfrm rot="5400000">
                  <a:off x="3598023" y="4129453"/>
                  <a:ext cx="45719" cy="173310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" name="正方形/長方形 67"/>
                <p:cNvSpPr/>
                <p:nvPr/>
              </p:nvSpPr>
              <p:spPr>
                <a:xfrm>
                  <a:off x="3408338" y="4561404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2857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7" name="グループ化 6"/>
              <p:cNvGrpSpPr/>
              <p:nvPr/>
            </p:nvGrpSpPr>
            <p:grpSpPr>
              <a:xfrm>
                <a:off x="4503322" y="1028703"/>
                <a:ext cx="2559076" cy="1214541"/>
                <a:chOff x="1878875" y="812975"/>
                <a:chExt cx="2559076" cy="1214541"/>
              </a:xfrm>
            </p:grpSpPr>
            <p:sp>
              <p:nvSpPr>
                <p:cNvPr id="8" name="円/楕円 7"/>
                <p:cNvSpPr/>
                <p:nvPr/>
              </p:nvSpPr>
              <p:spPr>
                <a:xfrm>
                  <a:off x="1878875" y="1635974"/>
                  <a:ext cx="2559076" cy="391542"/>
                </a:xfrm>
                <a:prstGeom prst="ellipse">
                  <a:avLst/>
                </a:prstGeom>
                <a:solidFill>
                  <a:srgbClr val="FFFF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" name="円/楕円 114"/>
                <p:cNvSpPr/>
                <p:nvPr/>
              </p:nvSpPr>
              <p:spPr>
                <a:xfrm>
                  <a:off x="2249804" y="812975"/>
                  <a:ext cx="1833988" cy="916994"/>
                </a:xfrm>
                <a:custGeom>
                  <a:avLst/>
                  <a:gdLst>
                    <a:gd name="connsiteX0" fmla="*/ 0 w 2033830"/>
                    <a:gd name="connsiteY0" fmla="*/ 1016915 h 2033830"/>
                    <a:gd name="connsiteX1" fmla="*/ 1016915 w 2033830"/>
                    <a:gd name="connsiteY1" fmla="*/ 0 h 2033830"/>
                    <a:gd name="connsiteX2" fmla="*/ 2033830 w 2033830"/>
                    <a:gd name="connsiteY2" fmla="*/ 1016915 h 2033830"/>
                    <a:gd name="connsiteX3" fmla="*/ 1016915 w 2033830"/>
                    <a:gd name="connsiteY3" fmla="*/ 2033830 h 2033830"/>
                    <a:gd name="connsiteX4" fmla="*/ 0 w 2033830"/>
                    <a:gd name="connsiteY4" fmla="*/ 1016915 h 2033830"/>
                    <a:gd name="connsiteX0" fmla="*/ 0 w 2033830"/>
                    <a:gd name="connsiteY0" fmla="*/ 1016915 h 2033830"/>
                    <a:gd name="connsiteX1" fmla="*/ 1016915 w 2033830"/>
                    <a:gd name="connsiteY1" fmla="*/ 0 h 2033830"/>
                    <a:gd name="connsiteX2" fmla="*/ 2033830 w 2033830"/>
                    <a:gd name="connsiteY2" fmla="*/ 1016915 h 2033830"/>
                    <a:gd name="connsiteX3" fmla="*/ 1016915 w 2033830"/>
                    <a:gd name="connsiteY3" fmla="*/ 2033830 h 2033830"/>
                    <a:gd name="connsiteX4" fmla="*/ 0 w 2033830"/>
                    <a:gd name="connsiteY4" fmla="*/ 1016915 h 2033830"/>
                    <a:gd name="connsiteX0" fmla="*/ 0 w 2033830"/>
                    <a:gd name="connsiteY0" fmla="*/ 1016915 h 2033830"/>
                    <a:gd name="connsiteX1" fmla="*/ 1016915 w 2033830"/>
                    <a:gd name="connsiteY1" fmla="*/ 0 h 2033830"/>
                    <a:gd name="connsiteX2" fmla="*/ 2033830 w 2033830"/>
                    <a:gd name="connsiteY2" fmla="*/ 1016915 h 2033830"/>
                    <a:gd name="connsiteX3" fmla="*/ 1016915 w 2033830"/>
                    <a:gd name="connsiteY3" fmla="*/ 2033830 h 2033830"/>
                    <a:gd name="connsiteX4" fmla="*/ 0 w 2033830"/>
                    <a:gd name="connsiteY4" fmla="*/ 1016915 h 2033830"/>
                    <a:gd name="connsiteX0" fmla="*/ 0 w 2033830"/>
                    <a:gd name="connsiteY0" fmla="*/ 1016915 h 1016915"/>
                    <a:gd name="connsiteX1" fmla="*/ 1016915 w 2033830"/>
                    <a:gd name="connsiteY1" fmla="*/ 0 h 1016915"/>
                    <a:gd name="connsiteX2" fmla="*/ 2033830 w 2033830"/>
                    <a:gd name="connsiteY2" fmla="*/ 1016915 h 1016915"/>
                    <a:gd name="connsiteX3" fmla="*/ 0 w 2033830"/>
                    <a:gd name="connsiteY3" fmla="*/ 1016915 h 10169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33830" h="1016915">
                      <a:moveTo>
                        <a:pt x="0" y="1016915"/>
                      </a:moveTo>
                      <a:cubicBezTo>
                        <a:pt x="0" y="455288"/>
                        <a:pt x="455288" y="0"/>
                        <a:pt x="1016915" y="0"/>
                      </a:cubicBezTo>
                      <a:cubicBezTo>
                        <a:pt x="1578542" y="0"/>
                        <a:pt x="2033830" y="455288"/>
                        <a:pt x="2033830" y="1016915"/>
                      </a:cubicBezTo>
                      <a:cubicBezTo>
                        <a:pt x="1864344" y="1186401"/>
                        <a:pt x="169486" y="1186401"/>
                        <a:pt x="0" y="101691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0" y="703147"/>
            <a:ext cx="9905999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</a:t>
            </a:r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越</a:t>
            </a:r>
            <a:r>
              <a:rPr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しの</a:t>
            </a:r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方</a:t>
            </a:r>
            <a:r>
              <a:rPr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はこちら</a:t>
            </a:r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へ</a:t>
            </a:r>
            <a:endParaRPr kumimoji="1" lang="ja-JP" altLang="en-US" sz="60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0" y="3125702"/>
            <a:ext cx="9905999" cy="286232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18000" b="1" spc="50" dirty="0" smtClean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受　　付</a:t>
            </a:r>
            <a:endParaRPr lang="en-US" altLang="ja-JP" sz="18000" b="1" spc="50" dirty="0" smtClean="0">
              <a:ln w="381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4" name="グループ化 3"/>
          <p:cNvGrpSpPr/>
          <p:nvPr/>
        </p:nvGrpSpPr>
        <p:grpSpPr>
          <a:xfrm>
            <a:off x="2897908" y="2434061"/>
            <a:ext cx="4082012" cy="3194490"/>
            <a:chOff x="2313324" y="1408851"/>
            <a:chExt cx="5251179" cy="4109455"/>
          </a:xfrm>
        </p:grpSpPr>
        <p:grpSp>
          <p:nvGrpSpPr>
            <p:cNvPr id="5" name="グループ化 4"/>
            <p:cNvGrpSpPr/>
            <p:nvPr/>
          </p:nvGrpSpPr>
          <p:grpSpPr>
            <a:xfrm>
              <a:off x="2313324" y="1408851"/>
              <a:ext cx="2559076" cy="4109455"/>
              <a:chOff x="1878875" y="1028703"/>
              <a:chExt cx="2559076" cy="4109455"/>
            </a:xfrm>
          </p:grpSpPr>
          <p:grpSp>
            <p:nvGrpSpPr>
              <p:cNvPr id="46" name="グループ化 45"/>
              <p:cNvGrpSpPr/>
              <p:nvPr/>
            </p:nvGrpSpPr>
            <p:grpSpPr>
              <a:xfrm>
                <a:off x="1986974" y="1569076"/>
                <a:ext cx="2350696" cy="3569082"/>
                <a:chOff x="1986974" y="3871022"/>
                <a:chExt cx="834570" cy="1267135"/>
              </a:xfrm>
            </p:grpSpPr>
            <p:sp>
              <p:nvSpPr>
                <p:cNvPr id="50" name="円/楕円 49"/>
                <p:cNvSpPr/>
                <p:nvPr/>
              </p:nvSpPr>
              <p:spPr>
                <a:xfrm>
                  <a:off x="1997847" y="3871022"/>
                  <a:ext cx="815651" cy="917805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1" name="片側の 2 つの角を丸めた四角形 50"/>
                <p:cNvSpPr/>
                <p:nvPr/>
              </p:nvSpPr>
              <p:spPr>
                <a:xfrm>
                  <a:off x="2066351" y="4801590"/>
                  <a:ext cx="675818" cy="33656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FF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2" name="フリーフォーム 51"/>
                <p:cNvSpPr/>
                <p:nvPr/>
              </p:nvSpPr>
              <p:spPr>
                <a:xfrm>
                  <a:off x="2242815" y="4667957"/>
                  <a:ext cx="323141" cy="470199"/>
                </a:xfrm>
                <a:custGeom>
                  <a:avLst/>
                  <a:gdLst>
                    <a:gd name="connsiteX0" fmla="*/ 109057 w 323141"/>
                    <a:gd name="connsiteY0" fmla="*/ 0 h 470199"/>
                    <a:gd name="connsiteX1" fmla="*/ 213831 w 323141"/>
                    <a:gd name="connsiteY1" fmla="*/ 0 h 470199"/>
                    <a:gd name="connsiteX2" fmla="*/ 240026 w 323141"/>
                    <a:gd name="connsiteY2" fmla="*/ 26195 h 470199"/>
                    <a:gd name="connsiteX3" fmla="*/ 240026 w 323141"/>
                    <a:gd name="connsiteY3" fmla="*/ 130480 h 470199"/>
                    <a:gd name="connsiteX4" fmla="*/ 323141 w 323141"/>
                    <a:gd name="connsiteY4" fmla="*/ 130480 h 470199"/>
                    <a:gd name="connsiteX5" fmla="*/ 242356 w 323141"/>
                    <a:gd name="connsiteY5" fmla="*/ 470199 h 470199"/>
                    <a:gd name="connsiteX6" fmla="*/ 80785 w 323141"/>
                    <a:gd name="connsiteY6" fmla="*/ 470199 h 470199"/>
                    <a:gd name="connsiteX7" fmla="*/ 0 w 323141"/>
                    <a:gd name="connsiteY7" fmla="*/ 130480 h 470199"/>
                    <a:gd name="connsiteX8" fmla="*/ 82862 w 323141"/>
                    <a:gd name="connsiteY8" fmla="*/ 130480 h 470199"/>
                    <a:gd name="connsiteX9" fmla="*/ 82862 w 323141"/>
                    <a:gd name="connsiteY9" fmla="*/ 26195 h 470199"/>
                    <a:gd name="connsiteX10" fmla="*/ 109057 w 323141"/>
                    <a:gd name="connsiteY10" fmla="*/ 0 h 4701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23141" h="470199">
                      <a:moveTo>
                        <a:pt x="109057" y="0"/>
                      </a:moveTo>
                      <a:lnTo>
                        <a:pt x="213831" y="0"/>
                      </a:lnTo>
                      <a:cubicBezTo>
                        <a:pt x="228298" y="0"/>
                        <a:pt x="240026" y="11728"/>
                        <a:pt x="240026" y="26195"/>
                      </a:cubicBezTo>
                      <a:lnTo>
                        <a:pt x="240026" y="130480"/>
                      </a:lnTo>
                      <a:lnTo>
                        <a:pt x="323141" y="130480"/>
                      </a:lnTo>
                      <a:lnTo>
                        <a:pt x="242356" y="470199"/>
                      </a:lnTo>
                      <a:lnTo>
                        <a:pt x="80785" y="470199"/>
                      </a:lnTo>
                      <a:lnTo>
                        <a:pt x="0" y="130480"/>
                      </a:lnTo>
                      <a:lnTo>
                        <a:pt x="82862" y="130480"/>
                      </a:lnTo>
                      <a:lnTo>
                        <a:pt x="82862" y="26195"/>
                      </a:lnTo>
                      <a:cubicBezTo>
                        <a:pt x="82862" y="11728"/>
                        <a:pt x="94590" y="0"/>
                        <a:pt x="109057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53" name="グループ化 52"/>
                <p:cNvGrpSpPr/>
                <p:nvPr/>
              </p:nvGrpSpPr>
              <p:grpSpPr>
                <a:xfrm>
                  <a:off x="1986974" y="3943263"/>
                  <a:ext cx="834570" cy="787400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64" name="グループ化 63"/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69" name="円/楕円 68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285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70" name="円/楕円 69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2857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65" name="グループ化 64"/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67" name="円/楕円 66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285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8" name="円/楕円 67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2857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66" name="円/楕円 65"/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54" name="円/楕円 53"/>
                <p:cNvSpPr/>
                <p:nvPr/>
              </p:nvSpPr>
              <p:spPr>
                <a:xfrm>
                  <a:off x="2162563" y="4263119"/>
                  <a:ext cx="80251" cy="13047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5" name="円/楕円 54"/>
                <p:cNvSpPr/>
                <p:nvPr/>
              </p:nvSpPr>
              <p:spPr>
                <a:xfrm>
                  <a:off x="2572907" y="4263119"/>
                  <a:ext cx="80251" cy="13047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6" name="台形 55"/>
                <p:cNvSpPr/>
                <p:nvPr/>
              </p:nvSpPr>
              <p:spPr>
                <a:xfrm rot="10800000">
                  <a:off x="2254583" y="4869913"/>
                  <a:ext cx="302531" cy="268243"/>
                </a:xfrm>
                <a:prstGeom prst="trapezoid">
                  <a:avLst/>
                </a:prstGeom>
                <a:solidFill>
                  <a:srgbClr val="FFFF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57" name="グループ化 56"/>
                <p:cNvGrpSpPr/>
                <p:nvPr/>
              </p:nvGrpSpPr>
              <p:grpSpPr>
                <a:xfrm>
                  <a:off x="2162563" y="4793307"/>
                  <a:ext cx="483392" cy="344850"/>
                  <a:chOff x="3133728" y="2770919"/>
                  <a:chExt cx="483392" cy="344850"/>
                </a:xfrm>
                <a:solidFill>
                  <a:srgbClr val="FF9900"/>
                </a:solidFill>
              </p:grpSpPr>
              <p:sp>
                <p:nvSpPr>
                  <p:cNvPr id="62" name="平行四辺形 19"/>
                  <p:cNvSpPr/>
                  <p:nvPr/>
                </p:nvSpPr>
                <p:spPr>
                  <a:xfrm>
                    <a:off x="3376812" y="2770919"/>
                    <a:ext cx="240308" cy="344850"/>
                  </a:xfrm>
                  <a:custGeom>
                    <a:avLst/>
                    <a:gdLst>
                      <a:gd name="connsiteX0" fmla="*/ 0 w 295077"/>
                      <a:gd name="connsiteY0" fmla="*/ 344850 h 344850"/>
                      <a:gd name="connsiteX1" fmla="*/ 139412 w 295077"/>
                      <a:gd name="connsiteY1" fmla="*/ 0 h 344850"/>
                      <a:gd name="connsiteX2" fmla="*/ 295077 w 295077"/>
                      <a:gd name="connsiteY2" fmla="*/ 0 h 344850"/>
                      <a:gd name="connsiteX3" fmla="*/ 155665 w 295077"/>
                      <a:gd name="connsiteY3" fmla="*/ 344850 h 344850"/>
                      <a:gd name="connsiteX4" fmla="*/ 0 w 295077"/>
                      <a:gd name="connsiteY4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55665 w 235545"/>
                      <a:gd name="connsiteY3" fmla="*/ 344850 h 344850"/>
                      <a:gd name="connsiteX4" fmla="*/ 0 w 235545"/>
                      <a:gd name="connsiteY4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90302 w 235545"/>
                      <a:gd name="connsiteY3" fmla="*/ 250887 h 344850"/>
                      <a:gd name="connsiteX4" fmla="*/ 155665 w 235545"/>
                      <a:gd name="connsiteY4" fmla="*/ 344850 h 344850"/>
                      <a:gd name="connsiteX5" fmla="*/ 0 w 235545"/>
                      <a:gd name="connsiteY5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45058 w 235545"/>
                      <a:gd name="connsiteY3" fmla="*/ 186594 h 344850"/>
                      <a:gd name="connsiteX4" fmla="*/ 155665 w 235545"/>
                      <a:gd name="connsiteY4" fmla="*/ 344850 h 344850"/>
                      <a:gd name="connsiteX5" fmla="*/ 0 w 235545"/>
                      <a:gd name="connsiteY5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171252 w 235545"/>
                      <a:gd name="connsiteY2" fmla="*/ 43719 h 344850"/>
                      <a:gd name="connsiteX3" fmla="*/ 235545 w 235545"/>
                      <a:gd name="connsiteY3" fmla="*/ 116681 h 344850"/>
                      <a:gd name="connsiteX4" fmla="*/ 145058 w 235545"/>
                      <a:gd name="connsiteY4" fmla="*/ 186594 h 344850"/>
                      <a:gd name="connsiteX5" fmla="*/ 155665 w 235545"/>
                      <a:gd name="connsiteY5" fmla="*/ 344850 h 344850"/>
                      <a:gd name="connsiteX6" fmla="*/ 0 w 235545"/>
                      <a:gd name="connsiteY6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06971 w 235545"/>
                      <a:gd name="connsiteY2" fmla="*/ 856 h 344850"/>
                      <a:gd name="connsiteX3" fmla="*/ 235545 w 235545"/>
                      <a:gd name="connsiteY3" fmla="*/ 116681 h 344850"/>
                      <a:gd name="connsiteX4" fmla="*/ 145058 w 235545"/>
                      <a:gd name="connsiteY4" fmla="*/ 186594 h 344850"/>
                      <a:gd name="connsiteX5" fmla="*/ 155665 w 235545"/>
                      <a:gd name="connsiteY5" fmla="*/ 344850 h 344850"/>
                      <a:gd name="connsiteX6" fmla="*/ 0 w 235545"/>
                      <a:gd name="connsiteY6" fmla="*/ 344850 h 344850"/>
                      <a:gd name="connsiteX0" fmla="*/ 0 w 240308"/>
                      <a:gd name="connsiteY0" fmla="*/ 344850 h 344850"/>
                      <a:gd name="connsiteX1" fmla="*/ 139412 w 240308"/>
                      <a:gd name="connsiteY1" fmla="*/ 0 h 344850"/>
                      <a:gd name="connsiteX2" fmla="*/ 206971 w 240308"/>
                      <a:gd name="connsiteY2" fmla="*/ 856 h 344850"/>
                      <a:gd name="connsiteX3" fmla="*/ 240308 w 240308"/>
                      <a:gd name="connsiteY3" fmla="*/ 133350 h 344850"/>
                      <a:gd name="connsiteX4" fmla="*/ 145058 w 240308"/>
                      <a:gd name="connsiteY4" fmla="*/ 186594 h 344850"/>
                      <a:gd name="connsiteX5" fmla="*/ 155665 w 240308"/>
                      <a:gd name="connsiteY5" fmla="*/ 344850 h 344850"/>
                      <a:gd name="connsiteX6" fmla="*/ 0 w 240308"/>
                      <a:gd name="connsiteY6" fmla="*/ 344850 h 344850"/>
                      <a:gd name="connsiteX0" fmla="*/ 0 w 240308"/>
                      <a:gd name="connsiteY0" fmla="*/ 344850 h 344850"/>
                      <a:gd name="connsiteX1" fmla="*/ 139412 w 240308"/>
                      <a:gd name="connsiteY1" fmla="*/ 0 h 344850"/>
                      <a:gd name="connsiteX2" fmla="*/ 206971 w 240308"/>
                      <a:gd name="connsiteY2" fmla="*/ 856 h 344850"/>
                      <a:gd name="connsiteX3" fmla="*/ 240308 w 240308"/>
                      <a:gd name="connsiteY3" fmla="*/ 133350 h 344850"/>
                      <a:gd name="connsiteX4" fmla="*/ 142676 w 240308"/>
                      <a:gd name="connsiteY4" fmla="*/ 177069 h 344850"/>
                      <a:gd name="connsiteX5" fmla="*/ 155665 w 240308"/>
                      <a:gd name="connsiteY5" fmla="*/ 344850 h 344850"/>
                      <a:gd name="connsiteX6" fmla="*/ 0 w 240308"/>
                      <a:gd name="connsiteY6" fmla="*/ 344850 h 3448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40308" h="344850">
                        <a:moveTo>
                          <a:pt x="0" y="344850"/>
                        </a:moveTo>
                        <a:lnTo>
                          <a:pt x="139412" y="0"/>
                        </a:lnTo>
                        <a:lnTo>
                          <a:pt x="206971" y="856"/>
                        </a:lnTo>
                        <a:lnTo>
                          <a:pt x="240308" y="133350"/>
                        </a:lnTo>
                        <a:lnTo>
                          <a:pt x="142676" y="177069"/>
                        </a:lnTo>
                        <a:lnTo>
                          <a:pt x="155665" y="344850"/>
                        </a:lnTo>
                        <a:lnTo>
                          <a:pt x="0" y="344850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3" name="平行四辺形 19"/>
                  <p:cNvSpPr/>
                  <p:nvPr/>
                </p:nvSpPr>
                <p:spPr>
                  <a:xfrm flipH="1">
                    <a:off x="3133728" y="2770919"/>
                    <a:ext cx="240308" cy="344850"/>
                  </a:xfrm>
                  <a:custGeom>
                    <a:avLst/>
                    <a:gdLst>
                      <a:gd name="connsiteX0" fmla="*/ 0 w 295077"/>
                      <a:gd name="connsiteY0" fmla="*/ 344850 h 344850"/>
                      <a:gd name="connsiteX1" fmla="*/ 139412 w 295077"/>
                      <a:gd name="connsiteY1" fmla="*/ 0 h 344850"/>
                      <a:gd name="connsiteX2" fmla="*/ 295077 w 295077"/>
                      <a:gd name="connsiteY2" fmla="*/ 0 h 344850"/>
                      <a:gd name="connsiteX3" fmla="*/ 155665 w 295077"/>
                      <a:gd name="connsiteY3" fmla="*/ 344850 h 344850"/>
                      <a:gd name="connsiteX4" fmla="*/ 0 w 295077"/>
                      <a:gd name="connsiteY4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55665 w 235545"/>
                      <a:gd name="connsiteY3" fmla="*/ 344850 h 344850"/>
                      <a:gd name="connsiteX4" fmla="*/ 0 w 235545"/>
                      <a:gd name="connsiteY4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90302 w 235545"/>
                      <a:gd name="connsiteY3" fmla="*/ 250887 h 344850"/>
                      <a:gd name="connsiteX4" fmla="*/ 155665 w 235545"/>
                      <a:gd name="connsiteY4" fmla="*/ 344850 h 344850"/>
                      <a:gd name="connsiteX5" fmla="*/ 0 w 235545"/>
                      <a:gd name="connsiteY5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45058 w 235545"/>
                      <a:gd name="connsiteY3" fmla="*/ 186594 h 344850"/>
                      <a:gd name="connsiteX4" fmla="*/ 155665 w 235545"/>
                      <a:gd name="connsiteY4" fmla="*/ 344850 h 344850"/>
                      <a:gd name="connsiteX5" fmla="*/ 0 w 235545"/>
                      <a:gd name="connsiteY5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171252 w 235545"/>
                      <a:gd name="connsiteY2" fmla="*/ 43719 h 344850"/>
                      <a:gd name="connsiteX3" fmla="*/ 235545 w 235545"/>
                      <a:gd name="connsiteY3" fmla="*/ 116681 h 344850"/>
                      <a:gd name="connsiteX4" fmla="*/ 145058 w 235545"/>
                      <a:gd name="connsiteY4" fmla="*/ 186594 h 344850"/>
                      <a:gd name="connsiteX5" fmla="*/ 155665 w 235545"/>
                      <a:gd name="connsiteY5" fmla="*/ 344850 h 344850"/>
                      <a:gd name="connsiteX6" fmla="*/ 0 w 235545"/>
                      <a:gd name="connsiteY6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06971 w 235545"/>
                      <a:gd name="connsiteY2" fmla="*/ 856 h 344850"/>
                      <a:gd name="connsiteX3" fmla="*/ 235545 w 235545"/>
                      <a:gd name="connsiteY3" fmla="*/ 116681 h 344850"/>
                      <a:gd name="connsiteX4" fmla="*/ 145058 w 235545"/>
                      <a:gd name="connsiteY4" fmla="*/ 186594 h 344850"/>
                      <a:gd name="connsiteX5" fmla="*/ 155665 w 235545"/>
                      <a:gd name="connsiteY5" fmla="*/ 344850 h 344850"/>
                      <a:gd name="connsiteX6" fmla="*/ 0 w 235545"/>
                      <a:gd name="connsiteY6" fmla="*/ 344850 h 344850"/>
                      <a:gd name="connsiteX0" fmla="*/ 0 w 240308"/>
                      <a:gd name="connsiteY0" fmla="*/ 344850 h 344850"/>
                      <a:gd name="connsiteX1" fmla="*/ 139412 w 240308"/>
                      <a:gd name="connsiteY1" fmla="*/ 0 h 344850"/>
                      <a:gd name="connsiteX2" fmla="*/ 206971 w 240308"/>
                      <a:gd name="connsiteY2" fmla="*/ 856 h 344850"/>
                      <a:gd name="connsiteX3" fmla="*/ 240308 w 240308"/>
                      <a:gd name="connsiteY3" fmla="*/ 133350 h 344850"/>
                      <a:gd name="connsiteX4" fmla="*/ 145058 w 240308"/>
                      <a:gd name="connsiteY4" fmla="*/ 186594 h 344850"/>
                      <a:gd name="connsiteX5" fmla="*/ 155665 w 240308"/>
                      <a:gd name="connsiteY5" fmla="*/ 344850 h 344850"/>
                      <a:gd name="connsiteX6" fmla="*/ 0 w 240308"/>
                      <a:gd name="connsiteY6" fmla="*/ 344850 h 344850"/>
                      <a:gd name="connsiteX0" fmla="*/ 0 w 240308"/>
                      <a:gd name="connsiteY0" fmla="*/ 344850 h 344850"/>
                      <a:gd name="connsiteX1" fmla="*/ 139412 w 240308"/>
                      <a:gd name="connsiteY1" fmla="*/ 0 h 344850"/>
                      <a:gd name="connsiteX2" fmla="*/ 206971 w 240308"/>
                      <a:gd name="connsiteY2" fmla="*/ 856 h 344850"/>
                      <a:gd name="connsiteX3" fmla="*/ 240308 w 240308"/>
                      <a:gd name="connsiteY3" fmla="*/ 133350 h 344850"/>
                      <a:gd name="connsiteX4" fmla="*/ 142676 w 240308"/>
                      <a:gd name="connsiteY4" fmla="*/ 177069 h 344850"/>
                      <a:gd name="connsiteX5" fmla="*/ 155665 w 240308"/>
                      <a:gd name="connsiteY5" fmla="*/ 344850 h 344850"/>
                      <a:gd name="connsiteX6" fmla="*/ 0 w 240308"/>
                      <a:gd name="connsiteY6" fmla="*/ 344850 h 3448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40308" h="344850">
                        <a:moveTo>
                          <a:pt x="0" y="344850"/>
                        </a:moveTo>
                        <a:lnTo>
                          <a:pt x="139412" y="0"/>
                        </a:lnTo>
                        <a:lnTo>
                          <a:pt x="206971" y="856"/>
                        </a:lnTo>
                        <a:lnTo>
                          <a:pt x="240308" y="133350"/>
                        </a:lnTo>
                        <a:lnTo>
                          <a:pt x="142676" y="177069"/>
                        </a:lnTo>
                        <a:lnTo>
                          <a:pt x="155665" y="344850"/>
                        </a:lnTo>
                        <a:lnTo>
                          <a:pt x="0" y="344850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58" name="円/楕円 27"/>
                <p:cNvSpPr/>
                <p:nvPr/>
              </p:nvSpPr>
              <p:spPr>
                <a:xfrm>
                  <a:off x="2314397" y="4621406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9" name="正方形/長方形 67"/>
                <p:cNvSpPr/>
                <p:nvPr/>
              </p:nvSpPr>
              <p:spPr>
                <a:xfrm>
                  <a:off x="2379193" y="4553552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2857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0" name="月 59"/>
                <p:cNvSpPr/>
                <p:nvPr/>
              </p:nvSpPr>
              <p:spPr>
                <a:xfrm rot="5400000">
                  <a:off x="2177898" y="4122981"/>
                  <a:ext cx="45719" cy="85922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1" name="月 60"/>
                <p:cNvSpPr/>
                <p:nvPr/>
              </p:nvSpPr>
              <p:spPr>
                <a:xfrm rot="5400000">
                  <a:off x="2596837" y="4122982"/>
                  <a:ext cx="45719" cy="85922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47" name="グループ化 46"/>
              <p:cNvGrpSpPr/>
              <p:nvPr/>
            </p:nvGrpSpPr>
            <p:grpSpPr>
              <a:xfrm>
                <a:off x="1878875" y="1028703"/>
                <a:ext cx="2559076" cy="1214541"/>
                <a:chOff x="1878875" y="812975"/>
                <a:chExt cx="2559076" cy="1214541"/>
              </a:xfrm>
            </p:grpSpPr>
            <p:sp>
              <p:nvSpPr>
                <p:cNvPr id="48" name="円/楕円 47"/>
                <p:cNvSpPr/>
                <p:nvPr/>
              </p:nvSpPr>
              <p:spPr>
                <a:xfrm>
                  <a:off x="1878875" y="1635974"/>
                  <a:ext cx="2559076" cy="391542"/>
                </a:xfrm>
                <a:prstGeom prst="ellipse">
                  <a:avLst/>
                </a:prstGeom>
                <a:solidFill>
                  <a:srgbClr val="FFFF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" name="円/楕円 114"/>
                <p:cNvSpPr/>
                <p:nvPr/>
              </p:nvSpPr>
              <p:spPr>
                <a:xfrm>
                  <a:off x="2249804" y="812975"/>
                  <a:ext cx="1833988" cy="916994"/>
                </a:xfrm>
                <a:custGeom>
                  <a:avLst/>
                  <a:gdLst>
                    <a:gd name="connsiteX0" fmla="*/ 0 w 2033830"/>
                    <a:gd name="connsiteY0" fmla="*/ 1016915 h 2033830"/>
                    <a:gd name="connsiteX1" fmla="*/ 1016915 w 2033830"/>
                    <a:gd name="connsiteY1" fmla="*/ 0 h 2033830"/>
                    <a:gd name="connsiteX2" fmla="*/ 2033830 w 2033830"/>
                    <a:gd name="connsiteY2" fmla="*/ 1016915 h 2033830"/>
                    <a:gd name="connsiteX3" fmla="*/ 1016915 w 2033830"/>
                    <a:gd name="connsiteY3" fmla="*/ 2033830 h 2033830"/>
                    <a:gd name="connsiteX4" fmla="*/ 0 w 2033830"/>
                    <a:gd name="connsiteY4" fmla="*/ 1016915 h 2033830"/>
                    <a:gd name="connsiteX0" fmla="*/ 0 w 2033830"/>
                    <a:gd name="connsiteY0" fmla="*/ 1016915 h 2033830"/>
                    <a:gd name="connsiteX1" fmla="*/ 1016915 w 2033830"/>
                    <a:gd name="connsiteY1" fmla="*/ 0 h 2033830"/>
                    <a:gd name="connsiteX2" fmla="*/ 2033830 w 2033830"/>
                    <a:gd name="connsiteY2" fmla="*/ 1016915 h 2033830"/>
                    <a:gd name="connsiteX3" fmla="*/ 1016915 w 2033830"/>
                    <a:gd name="connsiteY3" fmla="*/ 2033830 h 2033830"/>
                    <a:gd name="connsiteX4" fmla="*/ 0 w 2033830"/>
                    <a:gd name="connsiteY4" fmla="*/ 1016915 h 2033830"/>
                    <a:gd name="connsiteX0" fmla="*/ 0 w 2033830"/>
                    <a:gd name="connsiteY0" fmla="*/ 1016915 h 2033830"/>
                    <a:gd name="connsiteX1" fmla="*/ 1016915 w 2033830"/>
                    <a:gd name="connsiteY1" fmla="*/ 0 h 2033830"/>
                    <a:gd name="connsiteX2" fmla="*/ 2033830 w 2033830"/>
                    <a:gd name="connsiteY2" fmla="*/ 1016915 h 2033830"/>
                    <a:gd name="connsiteX3" fmla="*/ 1016915 w 2033830"/>
                    <a:gd name="connsiteY3" fmla="*/ 2033830 h 2033830"/>
                    <a:gd name="connsiteX4" fmla="*/ 0 w 2033830"/>
                    <a:gd name="connsiteY4" fmla="*/ 1016915 h 2033830"/>
                    <a:gd name="connsiteX0" fmla="*/ 0 w 2033830"/>
                    <a:gd name="connsiteY0" fmla="*/ 1016915 h 1016915"/>
                    <a:gd name="connsiteX1" fmla="*/ 1016915 w 2033830"/>
                    <a:gd name="connsiteY1" fmla="*/ 0 h 1016915"/>
                    <a:gd name="connsiteX2" fmla="*/ 2033830 w 2033830"/>
                    <a:gd name="connsiteY2" fmla="*/ 1016915 h 1016915"/>
                    <a:gd name="connsiteX3" fmla="*/ 0 w 2033830"/>
                    <a:gd name="connsiteY3" fmla="*/ 1016915 h 10169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33830" h="1016915">
                      <a:moveTo>
                        <a:pt x="0" y="1016915"/>
                      </a:moveTo>
                      <a:cubicBezTo>
                        <a:pt x="0" y="455288"/>
                        <a:pt x="455288" y="0"/>
                        <a:pt x="1016915" y="0"/>
                      </a:cubicBezTo>
                      <a:cubicBezTo>
                        <a:pt x="1578542" y="0"/>
                        <a:pt x="2033830" y="455288"/>
                        <a:pt x="2033830" y="1016915"/>
                      </a:cubicBezTo>
                      <a:cubicBezTo>
                        <a:pt x="1864344" y="1186401"/>
                        <a:pt x="169486" y="1186401"/>
                        <a:pt x="0" y="101691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6" name="グループ化 5"/>
            <p:cNvGrpSpPr/>
            <p:nvPr/>
          </p:nvGrpSpPr>
          <p:grpSpPr>
            <a:xfrm>
              <a:off x="4871674" y="1408851"/>
              <a:ext cx="2692829" cy="4109454"/>
              <a:chOff x="4437225" y="1028703"/>
              <a:chExt cx="2692829" cy="4109454"/>
            </a:xfrm>
          </p:grpSpPr>
          <p:grpSp>
            <p:nvGrpSpPr>
              <p:cNvPr id="7" name="グループ化 6"/>
              <p:cNvGrpSpPr/>
              <p:nvPr/>
            </p:nvGrpSpPr>
            <p:grpSpPr>
              <a:xfrm>
                <a:off x="4437225" y="1635974"/>
                <a:ext cx="2692829" cy="3502183"/>
                <a:chOff x="2980251" y="3894773"/>
                <a:chExt cx="956038" cy="1243384"/>
              </a:xfrm>
            </p:grpSpPr>
            <p:sp>
              <p:nvSpPr>
                <p:cNvPr id="12" name="片側の 2 つの角を丸めた四角形 11"/>
                <p:cNvSpPr/>
                <p:nvPr/>
              </p:nvSpPr>
              <p:spPr>
                <a:xfrm>
                  <a:off x="3070475" y="3894773"/>
                  <a:ext cx="725856" cy="86129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ED7D31">
                    <a:lumMod val="75000"/>
                  </a:srgb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" name="片側の 2 つの角を丸めた四角形 12"/>
                <p:cNvSpPr/>
                <p:nvPr/>
              </p:nvSpPr>
              <p:spPr>
                <a:xfrm>
                  <a:off x="3095051" y="4801590"/>
                  <a:ext cx="675818" cy="33656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FF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" name="フリーフォーム 13"/>
                <p:cNvSpPr/>
                <p:nvPr/>
              </p:nvSpPr>
              <p:spPr>
                <a:xfrm>
                  <a:off x="3271515" y="4667957"/>
                  <a:ext cx="323141" cy="470199"/>
                </a:xfrm>
                <a:custGeom>
                  <a:avLst/>
                  <a:gdLst>
                    <a:gd name="connsiteX0" fmla="*/ 109057 w 323141"/>
                    <a:gd name="connsiteY0" fmla="*/ 0 h 470199"/>
                    <a:gd name="connsiteX1" fmla="*/ 213831 w 323141"/>
                    <a:gd name="connsiteY1" fmla="*/ 0 h 470199"/>
                    <a:gd name="connsiteX2" fmla="*/ 240026 w 323141"/>
                    <a:gd name="connsiteY2" fmla="*/ 26195 h 470199"/>
                    <a:gd name="connsiteX3" fmla="*/ 240026 w 323141"/>
                    <a:gd name="connsiteY3" fmla="*/ 130480 h 470199"/>
                    <a:gd name="connsiteX4" fmla="*/ 323141 w 323141"/>
                    <a:gd name="connsiteY4" fmla="*/ 130480 h 470199"/>
                    <a:gd name="connsiteX5" fmla="*/ 242356 w 323141"/>
                    <a:gd name="connsiteY5" fmla="*/ 470199 h 470199"/>
                    <a:gd name="connsiteX6" fmla="*/ 80785 w 323141"/>
                    <a:gd name="connsiteY6" fmla="*/ 470199 h 470199"/>
                    <a:gd name="connsiteX7" fmla="*/ 0 w 323141"/>
                    <a:gd name="connsiteY7" fmla="*/ 130480 h 470199"/>
                    <a:gd name="connsiteX8" fmla="*/ 82862 w 323141"/>
                    <a:gd name="connsiteY8" fmla="*/ 130480 h 470199"/>
                    <a:gd name="connsiteX9" fmla="*/ 82862 w 323141"/>
                    <a:gd name="connsiteY9" fmla="*/ 26195 h 470199"/>
                    <a:gd name="connsiteX10" fmla="*/ 109057 w 323141"/>
                    <a:gd name="connsiteY10" fmla="*/ 0 h 4701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23141" h="470199">
                      <a:moveTo>
                        <a:pt x="109057" y="0"/>
                      </a:moveTo>
                      <a:lnTo>
                        <a:pt x="213831" y="0"/>
                      </a:lnTo>
                      <a:cubicBezTo>
                        <a:pt x="228298" y="0"/>
                        <a:pt x="240026" y="11728"/>
                        <a:pt x="240026" y="26195"/>
                      </a:cubicBezTo>
                      <a:lnTo>
                        <a:pt x="240026" y="130480"/>
                      </a:lnTo>
                      <a:lnTo>
                        <a:pt x="323141" y="130480"/>
                      </a:lnTo>
                      <a:lnTo>
                        <a:pt x="242356" y="470199"/>
                      </a:lnTo>
                      <a:lnTo>
                        <a:pt x="80785" y="470199"/>
                      </a:lnTo>
                      <a:lnTo>
                        <a:pt x="0" y="130480"/>
                      </a:lnTo>
                      <a:lnTo>
                        <a:pt x="82862" y="130480"/>
                      </a:lnTo>
                      <a:lnTo>
                        <a:pt x="82862" y="26195"/>
                      </a:lnTo>
                      <a:cubicBezTo>
                        <a:pt x="82862" y="11728"/>
                        <a:pt x="94590" y="0"/>
                        <a:pt x="109057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5" name="グループ化 14"/>
                <p:cNvGrpSpPr/>
                <p:nvPr/>
              </p:nvGrpSpPr>
              <p:grpSpPr>
                <a:xfrm>
                  <a:off x="3015677" y="3943263"/>
                  <a:ext cx="834567" cy="787400"/>
                  <a:chOff x="2791859" y="2017486"/>
                  <a:chExt cx="1150915" cy="1045028"/>
                </a:xfrm>
                <a:solidFill>
                  <a:srgbClr val="FFCC99"/>
                </a:solidFill>
              </p:grpSpPr>
              <p:grpSp>
                <p:nvGrpSpPr>
                  <p:cNvPr id="39" name="グループ化 38"/>
                  <p:cNvGrpSpPr/>
                  <p:nvPr/>
                </p:nvGrpSpPr>
                <p:grpSpPr>
                  <a:xfrm rot="20700000">
                    <a:off x="2791859" y="2459313"/>
                    <a:ext cx="222006" cy="333009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4" name="円/楕円 43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285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5" name="円/楕円 44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2857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0" name="グループ化 39"/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2" name="円/楕円 41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285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3" name="円/楕円 42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2857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1" name="円/楕円 40"/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6" name="台形 15"/>
                <p:cNvSpPr/>
                <p:nvPr/>
              </p:nvSpPr>
              <p:spPr>
                <a:xfrm rot="10800000">
                  <a:off x="3283283" y="4869913"/>
                  <a:ext cx="302531" cy="268243"/>
                </a:xfrm>
                <a:prstGeom prst="trapezoid">
                  <a:avLst/>
                </a:prstGeom>
                <a:solidFill>
                  <a:srgbClr val="FFFF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7" name="グループ化 16"/>
                <p:cNvGrpSpPr/>
                <p:nvPr/>
              </p:nvGrpSpPr>
              <p:grpSpPr>
                <a:xfrm>
                  <a:off x="3191263" y="4793307"/>
                  <a:ext cx="483392" cy="344850"/>
                  <a:chOff x="3133728" y="2770919"/>
                  <a:chExt cx="483392" cy="344850"/>
                </a:xfrm>
                <a:solidFill>
                  <a:srgbClr val="FF0066"/>
                </a:solidFill>
              </p:grpSpPr>
              <p:sp>
                <p:nvSpPr>
                  <p:cNvPr id="37" name="平行四辺形 19"/>
                  <p:cNvSpPr/>
                  <p:nvPr/>
                </p:nvSpPr>
                <p:spPr>
                  <a:xfrm>
                    <a:off x="3376812" y="2770919"/>
                    <a:ext cx="240308" cy="344850"/>
                  </a:xfrm>
                  <a:custGeom>
                    <a:avLst/>
                    <a:gdLst>
                      <a:gd name="connsiteX0" fmla="*/ 0 w 295077"/>
                      <a:gd name="connsiteY0" fmla="*/ 344850 h 344850"/>
                      <a:gd name="connsiteX1" fmla="*/ 139412 w 295077"/>
                      <a:gd name="connsiteY1" fmla="*/ 0 h 344850"/>
                      <a:gd name="connsiteX2" fmla="*/ 295077 w 295077"/>
                      <a:gd name="connsiteY2" fmla="*/ 0 h 344850"/>
                      <a:gd name="connsiteX3" fmla="*/ 155665 w 295077"/>
                      <a:gd name="connsiteY3" fmla="*/ 344850 h 344850"/>
                      <a:gd name="connsiteX4" fmla="*/ 0 w 295077"/>
                      <a:gd name="connsiteY4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55665 w 235545"/>
                      <a:gd name="connsiteY3" fmla="*/ 344850 h 344850"/>
                      <a:gd name="connsiteX4" fmla="*/ 0 w 235545"/>
                      <a:gd name="connsiteY4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90302 w 235545"/>
                      <a:gd name="connsiteY3" fmla="*/ 250887 h 344850"/>
                      <a:gd name="connsiteX4" fmla="*/ 155665 w 235545"/>
                      <a:gd name="connsiteY4" fmla="*/ 344850 h 344850"/>
                      <a:gd name="connsiteX5" fmla="*/ 0 w 235545"/>
                      <a:gd name="connsiteY5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45058 w 235545"/>
                      <a:gd name="connsiteY3" fmla="*/ 186594 h 344850"/>
                      <a:gd name="connsiteX4" fmla="*/ 155665 w 235545"/>
                      <a:gd name="connsiteY4" fmla="*/ 344850 h 344850"/>
                      <a:gd name="connsiteX5" fmla="*/ 0 w 235545"/>
                      <a:gd name="connsiteY5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171252 w 235545"/>
                      <a:gd name="connsiteY2" fmla="*/ 43719 h 344850"/>
                      <a:gd name="connsiteX3" fmla="*/ 235545 w 235545"/>
                      <a:gd name="connsiteY3" fmla="*/ 116681 h 344850"/>
                      <a:gd name="connsiteX4" fmla="*/ 145058 w 235545"/>
                      <a:gd name="connsiteY4" fmla="*/ 186594 h 344850"/>
                      <a:gd name="connsiteX5" fmla="*/ 155665 w 235545"/>
                      <a:gd name="connsiteY5" fmla="*/ 344850 h 344850"/>
                      <a:gd name="connsiteX6" fmla="*/ 0 w 235545"/>
                      <a:gd name="connsiteY6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06971 w 235545"/>
                      <a:gd name="connsiteY2" fmla="*/ 856 h 344850"/>
                      <a:gd name="connsiteX3" fmla="*/ 235545 w 235545"/>
                      <a:gd name="connsiteY3" fmla="*/ 116681 h 344850"/>
                      <a:gd name="connsiteX4" fmla="*/ 145058 w 235545"/>
                      <a:gd name="connsiteY4" fmla="*/ 186594 h 344850"/>
                      <a:gd name="connsiteX5" fmla="*/ 155665 w 235545"/>
                      <a:gd name="connsiteY5" fmla="*/ 344850 h 344850"/>
                      <a:gd name="connsiteX6" fmla="*/ 0 w 235545"/>
                      <a:gd name="connsiteY6" fmla="*/ 344850 h 344850"/>
                      <a:gd name="connsiteX0" fmla="*/ 0 w 240308"/>
                      <a:gd name="connsiteY0" fmla="*/ 344850 h 344850"/>
                      <a:gd name="connsiteX1" fmla="*/ 139412 w 240308"/>
                      <a:gd name="connsiteY1" fmla="*/ 0 h 344850"/>
                      <a:gd name="connsiteX2" fmla="*/ 206971 w 240308"/>
                      <a:gd name="connsiteY2" fmla="*/ 856 h 344850"/>
                      <a:gd name="connsiteX3" fmla="*/ 240308 w 240308"/>
                      <a:gd name="connsiteY3" fmla="*/ 133350 h 344850"/>
                      <a:gd name="connsiteX4" fmla="*/ 145058 w 240308"/>
                      <a:gd name="connsiteY4" fmla="*/ 186594 h 344850"/>
                      <a:gd name="connsiteX5" fmla="*/ 155665 w 240308"/>
                      <a:gd name="connsiteY5" fmla="*/ 344850 h 344850"/>
                      <a:gd name="connsiteX6" fmla="*/ 0 w 240308"/>
                      <a:gd name="connsiteY6" fmla="*/ 344850 h 344850"/>
                      <a:gd name="connsiteX0" fmla="*/ 0 w 240308"/>
                      <a:gd name="connsiteY0" fmla="*/ 344850 h 344850"/>
                      <a:gd name="connsiteX1" fmla="*/ 139412 w 240308"/>
                      <a:gd name="connsiteY1" fmla="*/ 0 h 344850"/>
                      <a:gd name="connsiteX2" fmla="*/ 206971 w 240308"/>
                      <a:gd name="connsiteY2" fmla="*/ 856 h 344850"/>
                      <a:gd name="connsiteX3" fmla="*/ 240308 w 240308"/>
                      <a:gd name="connsiteY3" fmla="*/ 133350 h 344850"/>
                      <a:gd name="connsiteX4" fmla="*/ 142676 w 240308"/>
                      <a:gd name="connsiteY4" fmla="*/ 177069 h 344850"/>
                      <a:gd name="connsiteX5" fmla="*/ 155665 w 240308"/>
                      <a:gd name="connsiteY5" fmla="*/ 344850 h 344850"/>
                      <a:gd name="connsiteX6" fmla="*/ 0 w 240308"/>
                      <a:gd name="connsiteY6" fmla="*/ 344850 h 3448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40308" h="344850">
                        <a:moveTo>
                          <a:pt x="0" y="344850"/>
                        </a:moveTo>
                        <a:lnTo>
                          <a:pt x="139412" y="0"/>
                        </a:lnTo>
                        <a:lnTo>
                          <a:pt x="206971" y="856"/>
                        </a:lnTo>
                        <a:lnTo>
                          <a:pt x="240308" y="133350"/>
                        </a:lnTo>
                        <a:lnTo>
                          <a:pt x="142676" y="177069"/>
                        </a:lnTo>
                        <a:lnTo>
                          <a:pt x="155665" y="344850"/>
                        </a:lnTo>
                        <a:lnTo>
                          <a:pt x="0" y="344850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8" name="平行四辺形 19"/>
                  <p:cNvSpPr/>
                  <p:nvPr/>
                </p:nvSpPr>
                <p:spPr>
                  <a:xfrm flipH="1">
                    <a:off x="3133728" y="2770919"/>
                    <a:ext cx="240308" cy="344850"/>
                  </a:xfrm>
                  <a:custGeom>
                    <a:avLst/>
                    <a:gdLst>
                      <a:gd name="connsiteX0" fmla="*/ 0 w 295077"/>
                      <a:gd name="connsiteY0" fmla="*/ 344850 h 344850"/>
                      <a:gd name="connsiteX1" fmla="*/ 139412 w 295077"/>
                      <a:gd name="connsiteY1" fmla="*/ 0 h 344850"/>
                      <a:gd name="connsiteX2" fmla="*/ 295077 w 295077"/>
                      <a:gd name="connsiteY2" fmla="*/ 0 h 344850"/>
                      <a:gd name="connsiteX3" fmla="*/ 155665 w 295077"/>
                      <a:gd name="connsiteY3" fmla="*/ 344850 h 344850"/>
                      <a:gd name="connsiteX4" fmla="*/ 0 w 295077"/>
                      <a:gd name="connsiteY4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55665 w 235545"/>
                      <a:gd name="connsiteY3" fmla="*/ 344850 h 344850"/>
                      <a:gd name="connsiteX4" fmla="*/ 0 w 235545"/>
                      <a:gd name="connsiteY4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90302 w 235545"/>
                      <a:gd name="connsiteY3" fmla="*/ 250887 h 344850"/>
                      <a:gd name="connsiteX4" fmla="*/ 155665 w 235545"/>
                      <a:gd name="connsiteY4" fmla="*/ 344850 h 344850"/>
                      <a:gd name="connsiteX5" fmla="*/ 0 w 235545"/>
                      <a:gd name="connsiteY5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45058 w 235545"/>
                      <a:gd name="connsiteY3" fmla="*/ 186594 h 344850"/>
                      <a:gd name="connsiteX4" fmla="*/ 155665 w 235545"/>
                      <a:gd name="connsiteY4" fmla="*/ 344850 h 344850"/>
                      <a:gd name="connsiteX5" fmla="*/ 0 w 235545"/>
                      <a:gd name="connsiteY5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171252 w 235545"/>
                      <a:gd name="connsiteY2" fmla="*/ 43719 h 344850"/>
                      <a:gd name="connsiteX3" fmla="*/ 235545 w 235545"/>
                      <a:gd name="connsiteY3" fmla="*/ 116681 h 344850"/>
                      <a:gd name="connsiteX4" fmla="*/ 145058 w 235545"/>
                      <a:gd name="connsiteY4" fmla="*/ 186594 h 344850"/>
                      <a:gd name="connsiteX5" fmla="*/ 155665 w 235545"/>
                      <a:gd name="connsiteY5" fmla="*/ 344850 h 344850"/>
                      <a:gd name="connsiteX6" fmla="*/ 0 w 235545"/>
                      <a:gd name="connsiteY6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06971 w 235545"/>
                      <a:gd name="connsiteY2" fmla="*/ 856 h 344850"/>
                      <a:gd name="connsiteX3" fmla="*/ 235545 w 235545"/>
                      <a:gd name="connsiteY3" fmla="*/ 116681 h 344850"/>
                      <a:gd name="connsiteX4" fmla="*/ 145058 w 235545"/>
                      <a:gd name="connsiteY4" fmla="*/ 186594 h 344850"/>
                      <a:gd name="connsiteX5" fmla="*/ 155665 w 235545"/>
                      <a:gd name="connsiteY5" fmla="*/ 344850 h 344850"/>
                      <a:gd name="connsiteX6" fmla="*/ 0 w 235545"/>
                      <a:gd name="connsiteY6" fmla="*/ 344850 h 344850"/>
                      <a:gd name="connsiteX0" fmla="*/ 0 w 240308"/>
                      <a:gd name="connsiteY0" fmla="*/ 344850 h 344850"/>
                      <a:gd name="connsiteX1" fmla="*/ 139412 w 240308"/>
                      <a:gd name="connsiteY1" fmla="*/ 0 h 344850"/>
                      <a:gd name="connsiteX2" fmla="*/ 206971 w 240308"/>
                      <a:gd name="connsiteY2" fmla="*/ 856 h 344850"/>
                      <a:gd name="connsiteX3" fmla="*/ 240308 w 240308"/>
                      <a:gd name="connsiteY3" fmla="*/ 133350 h 344850"/>
                      <a:gd name="connsiteX4" fmla="*/ 145058 w 240308"/>
                      <a:gd name="connsiteY4" fmla="*/ 186594 h 344850"/>
                      <a:gd name="connsiteX5" fmla="*/ 155665 w 240308"/>
                      <a:gd name="connsiteY5" fmla="*/ 344850 h 344850"/>
                      <a:gd name="connsiteX6" fmla="*/ 0 w 240308"/>
                      <a:gd name="connsiteY6" fmla="*/ 344850 h 344850"/>
                      <a:gd name="connsiteX0" fmla="*/ 0 w 240308"/>
                      <a:gd name="connsiteY0" fmla="*/ 344850 h 344850"/>
                      <a:gd name="connsiteX1" fmla="*/ 139412 w 240308"/>
                      <a:gd name="connsiteY1" fmla="*/ 0 h 344850"/>
                      <a:gd name="connsiteX2" fmla="*/ 206971 w 240308"/>
                      <a:gd name="connsiteY2" fmla="*/ 856 h 344850"/>
                      <a:gd name="connsiteX3" fmla="*/ 240308 w 240308"/>
                      <a:gd name="connsiteY3" fmla="*/ 133350 h 344850"/>
                      <a:gd name="connsiteX4" fmla="*/ 142676 w 240308"/>
                      <a:gd name="connsiteY4" fmla="*/ 177069 h 344850"/>
                      <a:gd name="connsiteX5" fmla="*/ 155665 w 240308"/>
                      <a:gd name="connsiteY5" fmla="*/ 344850 h 344850"/>
                      <a:gd name="connsiteX6" fmla="*/ 0 w 240308"/>
                      <a:gd name="connsiteY6" fmla="*/ 344850 h 3448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40308" h="344850">
                        <a:moveTo>
                          <a:pt x="0" y="344850"/>
                        </a:moveTo>
                        <a:lnTo>
                          <a:pt x="139412" y="0"/>
                        </a:lnTo>
                        <a:lnTo>
                          <a:pt x="206971" y="856"/>
                        </a:lnTo>
                        <a:lnTo>
                          <a:pt x="240308" y="133350"/>
                        </a:lnTo>
                        <a:lnTo>
                          <a:pt x="142676" y="177069"/>
                        </a:lnTo>
                        <a:lnTo>
                          <a:pt x="155665" y="344850"/>
                        </a:lnTo>
                        <a:lnTo>
                          <a:pt x="0" y="344850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8" name="円/楕円 27"/>
                <p:cNvSpPr/>
                <p:nvPr/>
              </p:nvSpPr>
              <p:spPr>
                <a:xfrm>
                  <a:off x="3343097" y="4621406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" name="月 18"/>
                <p:cNvSpPr/>
                <p:nvPr/>
              </p:nvSpPr>
              <p:spPr>
                <a:xfrm>
                  <a:off x="3095051" y="4076339"/>
                  <a:ext cx="80252" cy="650549"/>
                </a:xfrm>
                <a:prstGeom prst="moon">
                  <a:avLst/>
                </a:prstGeom>
                <a:solidFill>
                  <a:srgbClr val="ED7D31">
                    <a:lumMod val="75000"/>
                  </a:srgb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" name="月 19"/>
                <p:cNvSpPr/>
                <p:nvPr/>
              </p:nvSpPr>
              <p:spPr>
                <a:xfrm flipH="1">
                  <a:off x="3690617" y="4076339"/>
                  <a:ext cx="80252" cy="650549"/>
                </a:xfrm>
                <a:prstGeom prst="moon">
                  <a:avLst/>
                </a:prstGeom>
                <a:solidFill>
                  <a:srgbClr val="ED7D31">
                    <a:lumMod val="75000"/>
                  </a:srgb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" name="月 20"/>
                <p:cNvSpPr/>
                <p:nvPr/>
              </p:nvSpPr>
              <p:spPr>
                <a:xfrm rot="3600000">
                  <a:off x="3173326" y="3719370"/>
                  <a:ext cx="276180" cy="662329"/>
                </a:xfrm>
                <a:prstGeom prst="moon">
                  <a:avLst>
                    <a:gd name="adj" fmla="val 87500"/>
                  </a:avLst>
                </a:prstGeom>
                <a:solidFill>
                  <a:srgbClr val="ED7D31">
                    <a:lumMod val="75000"/>
                  </a:srgb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" name="月 21"/>
                <p:cNvSpPr/>
                <p:nvPr/>
              </p:nvSpPr>
              <p:spPr>
                <a:xfrm rot="18000000" flipH="1">
                  <a:off x="3467035" y="3719371"/>
                  <a:ext cx="276180" cy="662329"/>
                </a:xfrm>
                <a:prstGeom prst="moon">
                  <a:avLst>
                    <a:gd name="adj" fmla="val 87500"/>
                  </a:avLst>
                </a:prstGeom>
                <a:solidFill>
                  <a:srgbClr val="ED7D31">
                    <a:lumMod val="75000"/>
                  </a:srgb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3" name="グループ化 22"/>
                <p:cNvGrpSpPr/>
                <p:nvPr/>
              </p:nvGrpSpPr>
              <p:grpSpPr>
                <a:xfrm>
                  <a:off x="3186097" y="4255815"/>
                  <a:ext cx="138000" cy="203092"/>
                  <a:chOff x="2896919" y="3691681"/>
                  <a:chExt cx="138000" cy="203092"/>
                </a:xfrm>
              </p:grpSpPr>
              <p:sp>
                <p:nvSpPr>
                  <p:cNvPr id="33" name="円/楕円 32"/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4" name="円/楕円 33"/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2857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5" name="円/楕円 34"/>
                  <p:cNvSpPr/>
                  <p:nvPr/>
                </p:nvSpPr>
                <p:spPr>
                  <a:xfrm>
                    <a:off x="2921404" y="3747251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6" name="円/楕円 35"/>
                  <p:cNvSpPr/>
                  <p:nvPr/>
                </p:nvSpPr>
                <p:spPr>
                  <a:xfrm>
                    <a:off x="2943059" y="3745686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4" name="グループ化 23"/>
                <p:cNvGrpSpPr/>
                <p:nvPr/>
              </p:nvGrpSpPr>
              <p:grpSpPr>
                <a:xfrm>
                  <a:off x="3557536" y="4255815"/>
                  <a:ext cx="138000" cy="203092"/>
                  <a:chOff x="2896919" y="3691681"/>
                  <a:chExt cx="138000" cy="203092"/>
                </a:xfrm>
              </p:grpSpPr>
              <p:sp>
                <p:nvSpPr>
                  <p:cNvPr id="28" name="円/楕円 27"/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9" name="円/楕円 28"/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2857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1" name="円/楕円 30"/>
                  <p:cNvSpPr/>
                  <p:nvPr/>
                </p:nvSpPr>
                <p:spPr>
                  <a:xfrm>
                    <a:off x="2921404" y="3747251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2" name="円/楕円 31"/>
                  <p:cNvSpPr/>
                  <p:nvPr/>
                </p:nvSpPr>
                <p:spPr>
                  <a:xfrm>
                    <a:off x="2943059" y="3745686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5" name="月 24"/>
                <p:cNvSpPr/>
                <p:nvPr/>
              </p:nvSpPr>
              <p:spPr>
                <a:xfrm rot="5400000">
                  <a:off x="3227136" y="4129451"/>
                  <a:ext cx="45719" cy="173310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" name="月 25"/>
                <p:cNvSpPr/>
                <p:nvPr/>
              </p:nvSpPr>
              <p:spPr>
                <a:xfrm rot="5400000">
                  <a:off x="3598023" y="4129453"/>
                  <a:ext cx="45719" cy="173310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" name="正方形/長方形 67"/>
                <p:cNvSpPr/>
                <p:nvPr/>
              </p:nvSpPr>
              <p:spPr>
                <a:xfrm>
                  <a:off x="3408338" y="4561404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2857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9" name="グループ化 8"/>
              <p:cNvGrpSpPr/>
              <p:nvPr/>
            </p:nvGrpSpPr>
            <p:grpSpPr>
              <a:xfrm>
                <a:off x="4503322" y="1028703"/>
                <a:ext cx="2559076" cy="1214541"/>
                <a:chOff x="1878875" y="812975"/>
                <a:chExt cx="2559076" cy="1214541"/>
              </a:xfrm>
            </p:grpSpPr>
            <p:sp>
              <p:nvSpPr>
                <p:cNvPr id="10" name="円/楕円 9"/>
                <p:cNvSpPr/>
                <p:nvPr/>
              </p:nvSpPr>
              <p:spPr>
                <a:xfrm>
                  <a:off x="1878875" y="1635974"/>
                  <a:ext cx="2559076" cy="391542"/>
                </a:xfrm>
                <a:prstGeom prst="ellipse">
                  <a:avLst/>
                </a:prstGeom>
                <a:solidFill>
                  <a:srgbClr val="FFFF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" name="円/楕円 114"/>
                <p:cNvSpPr/>
                <p:nvPr/>
              </p:nvSpPr>
              <p:spPr>
                <a:xfrm>
                  <a:off x="2249804" y="812975"/>
                  <a:ext cx="1833988" cy="916994"/>
                </a:xfrm>
                <a:custGeom>
                  <a:avLst/>
                  <a:gdLst>
                    <a:gd name="connsiteX0" fmla="*/ 0 w 2033830"/>
                    <a:gd name="connsiteY0" fmla="*/ 1016915 h 2033830"/>
                    <a:gd name="connsiteX1" fmla="*/ 1016915 w 2033830"/>
                    <a:gd name="connsiteY1" fmla="*/ 0 h 2033830"/>
                    <a:gd name="connsiteX2" fmla="*/ 2033830 w 2033830"/>
                    <a:gd name="connsiteY2" fmla="*/ 1016915 h 2033830"/>
                    <a:gd name="connsiteX3" fmla="*/ 1016915 w 2033830"/>
                    <a:gd name="connsiteY3" fmla="*/ 2033830 h 2033830"/>
                    <a:gd name="connsiteX4" fmla="*/ 0 w 2033830"/>
                    <a:gd name="connsiteY4" fmla="*/ 1016915 h 2033830"/>
                    <a:gd name="connsiteX0" fmla="*/ 0 w 2033830"/>
                    <a:gd name="connsiteY0" fmla="*/ 1016915 h 2033830"/>
                    <a:gd name="connsiteX1" fmla="*/ 1016915 w 2033830"/>
                    <a:gd name="connsiteY1" fmla="*/ 0 h 2033830"/>
                    <a:gd name="connsiteX2" fmla="*/ 2033830 w 2033830"/>
                    <a:gd name="connsiteY2" fmla="*/ 1016915 h 2033830"/>
                    <a:gd name="connsiteX3" fmla="*/ 1016915 w 2033830"/>
                    <a:gd name="connsiteY3" fmla="*/ 2033830 h 2033830"/>
                    <a:gd name="connsiteX4" fmla="*/ 0 w 2033830"/>
                    <a:gd name="connsiteY4" fmla="*/ 1016915 h 2033830"/>
                    <a:gd name="connsiteX0" fmla="*/ 0 w 2033830"/>
                    <a:gd name="connsiteY0" fmla="*/ 1016915 h 2033830"/>
                    <a:gd name="connsiteX1" fmla="*/ 1016915 w 2033830"/>
                    <a:gd name="connsiteY1" fmla="*/ 0 h 2033830"/>
                    <a:gd name="connsiteX2" fmla="*/ 2033830 w 2033830"/>
                    <a:gd name="connsiteY2" fmla="*/ 1016915 h 2033830"/>
                    <a:gd name="connsiteX3" fmla="*/ 1016915 w 2033830"/>
                    <a:gd name="connsiteY3" fmla="*/ 2033830 h 2033830"/>
                    <a:gd name="connsiteX4" fmla="*/ 0 w 2033830"/>
                    <a:gd name="connsiteY4" fmla="*/ 1016915 h 2033830"/>
                    <a:gd name="connsiteX0" fmla="*/ 0 w 2033830"/>
                    <a:gd name="connsiteY0" fmla="*/ 1016915 h 1016915"/>
                    <a:gd name="connsiteX1" fmla="*/ 1016915 w 2033830"/>
                    <a:gd name="connsiteY1" fmla="*/ 0 h 1016915"/>
                    <a:gd name="connsiteX2" fmla="*/ 2033830 w 2033830"/>
                    <a:gd name="connsiteY2" fmla="*/ 1016915 h 1016915"/>
                    <a:gd name="connsiteX3" fmla="*/ 0 w 2033830"/>
                    <a:gd name="connsiteY3" fmla="*/ 1016915 h 10169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33830" h="1016915">
                      <a:moveTo>
                        <a:pt x="0" y="1016915"/>
                      </a:moveTo>
                      <a:cubicBezTo>
                        <a:pt x="0" y="455288"/>
                        <a:pt x="455288" y="0"/>
                        <a:pt x="1016915" y="0"/>
                      </a:cubicBezTo>
                      <a:cubicBezTo>
                        <a:pt x="1578542" y="0"/>
                        <a:pt x="2033830" y="455288"/>
                        <a:pt x="2033830" y="1016915"/>
                      </a:cubicBezTo>
                      <a:cubicBezTo>
                        <a:pt x="1864344" y="1186401"/>
                        <a:pt x="169486" y="1186401"/>
                        <a:pt x="0" y="101691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845170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0" y="703147"/>
            <a:ext cx="9905999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いらっしゃいま</a:t>
            </a:r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せ</a:t>
            </a:r>
            <a:endParaRPr kumimoji="1" lang="ja-JP" altLang="en-US" sz="60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0" y="3125702"/>
            <a:ext cx="9905999" cy="286232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00B0F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>
                <a:solidFill>
                  <a:srgbClr val="FF0000"/>
                </a:solidFill>
              </a:rPr>
              <a:t>受　　付</a:t>
            </a:r>
            <a:endParaRPr lang="en-US" altLang="ja-JP" dirty="0">
              <a:solidFill>
                <a:srgbClr val="FF0000"/>
              </a:solidFill>
            </a:endParaRPr>
          </a:p>
        </p:txBody>
      </p:sp>
      <p:grpSp>
        <p:nvGrpSpPr>
          <p:cNvPr id="4" name="グループ化 3"/>
          <p:cNvGrpSpPr/>
          <p:nvPr/>
        </p:nvGrpSpPr>
        <p:grpSpPr>
          <a:xfrm>
            <a:off x="2897908" y="2434061"/>
            <a:ext cx="4082012" cy="3194490"/>
            <a:chOff x="2313324" y="1408851"/>
            <a:chExt cx="5251179" cy="4109455"/>
          </a:xfrm>
        </p:grpSpPr>
        <p:grpSp>
          <p:nvGrpSpPr>
            <p:cNvPr id="5" name="グループ化 4"/>
            <p:cNvGrpSpPr/>
            <p:nvPr/>
          </p:nvGrpSpPr>
          <p:grpSpPr>
            <a:xfrm>
              <a:off x="2313324" y="1408851"/>
              <a:ext cx="2559076" cy="4109455"/>
              <a:chOff x="1878875" y="1028703"/>
              <a:chExt cx="2559076" cy="4109455"/>
            </a:xfrm>
          </p:grpSpPr>
          <p:grpSp>
            <p:nvGrpSpPr>
              <p:cNvPr id="46" name="グループ化 45"/>
              <p:cNvGrpSpPr/>
              <p:nvPr/>
            </p:nvGrpSpPr>
            <p:grpSpPr>
              <a:xfrm>
                <a:off x="1986974" y="1569076"/>
                <a:ext cx="2350696" cy="3569082"/>
                <a:chOff x="1986974" y="3871022"/>
                <a:chExt cx="834570" cy="1267135"/>
              </a:xfrm>
            </p:grpSpPr>
            <p:sp>
              <p:nvSpPr>
                <p:cNvPr id="50" name="円/楕円 49"/>
                <p:cNvSpPr/>
                <p:nvPr/>
              </p:nvSpPr>
              <p:spPr>
                <a:xfrm>
                  <a:off x="1997847" y="3871022"/>
                  <a:ext cx="815651" cy="917805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1" name="片側の 2 つの角を丸めた四角形 50"/>
                <p:cNvSpPr/>
                <p:nvPr/>
              </p:nvSpPr>
              <p:spPr>
                <a:xfrm>
                  <a:off x="2066351" y="4801590"/>
                  <a:ext cx="675818" cy="33656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FF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2" name="フリーフォーム 51"/>
                <p:cNvSpPr/>
                <p:nvPr/>
              </p:nvSpPr>
              <p:spPr>
                <a:xfrm>
                  <a:off x="2242815" y="4667957"/>
                  <a:ext cx="323141" cy="470199"/>
                </a:xfrm>
                <a:custGeom>
                  <a:avLst/>
                  <a:gdLst>
                    <a:gd name="connsiteX0" fmla="*/ 109057 w 323141"/>
                    <a:gd name="connsiteY0" fmla="*/ 0 h 470199"/>
                    <a:gd name="connsiteX1" fmla="*/ 213831 w 323141"/>
                    <a:gd name="connsiteY1" fmla="*/ 0 h 470199"/>
                    <a:gd name="connsiteX2" fmla="*/ 240026 w 323141"/>
                    <a:gd name="connsiteY2" fmla="*/ 26195 h 470199"/>
                    <a:gd name="connsiteX3" fmla="*/ 240026 w 323141"/>
                    <a:gd name="connsiteY3" fmla="*/ 130480 h 470199"/>
                    <a:gd name="connsiteX4" fmla="*/ 323141 w 323141"/>
                    <a:gd name="connsiteY4" fmla="*/ 130480 h 470199"/>
                    <a:gd name="connsiteX5" fmla="*/ 242356 w 323141"/>
                    <a:gd name="connsiteY5" fmla="*/ 470199 h 470199"/>
                    <a:gd name="connsiteX6" fmla="*/ 80785 w 323141"/>
                    <a:gd name="connsiteY6" fmla="*/ 470199 h 470199"/>
                    <a:gd name="connsiteX7" fmla="*/ 0 w 323141"/>
                    <a:gd name="connsiteY7" fmla="*/ 130480 h 470199"/>
                    <a:gd name="connsiteX8" fmla="*/ 82862 w 323141"/>
                    <a:gd name="connsiteY8" fmla="*/ 130480 h 470199"/>
                    <a:gd name="connsiteX9" fmla="*/ 82862 w 323141"/>
                    <a:gd name="connsiteY9" fmla="*/ 26195 h 470199"/>
                    <a:gd name="connsiteX10" fmla="*/ 109057 w 323141"/>
                    <a:gd name="connsiteY10" fmla="*/ 0 h 4701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23141" h="470199">
                      <a:moveTo>
                        <a:pt x="109057" y="0"/>
                      </a:moveTo>
                      <a:lnTo>
                        <a:pt x="213831" y="0"/>
                      </a:lnTo>
                      <a:cubicBezTo>
                        <a:pt x="228298" y="0"/>
                        <a:pt x="240026" y="11728"/>
                        <a:pt x="240026" y="26195"/>
                      </a:cubicBezTo>
                      <a:lnTo>
                        <a:pt x="240026" y="130480"/>
                      </a:lnTo>
                      <a:lnTo>
                        <a:pt x="323141" y="130480"/>
                      </a:lnTo>
                      <a:lnTo>
                        <a:pt x="242356" y="470199"/>
                      </a:lnTo>
                      <a:lnTo>
                        <a:pt x="80785" y="470199"/>
                      </a:lnTo>
                      <a:lnTo>
                        <a:pt x="0" y="130480"/>
                      </a:lnTo>
                      <a:lnTo>
                        <a:pt x="82862" y="130480"/>
                      </a:lnTo>
                      <a:lnTo>
                        <a:pt x="82862" y="26195"/>
                      </a:lnTo>
                      <a:cubicBezTo>
                        <a:pt x="82862" y="11728"/>
                        <a:pt x="94590" y="0"/>
                        <a:pt x="109057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53" name="グループ化 52"/>
                <p:cNvGrpSpPr/>
                <p:nvPr/>
              </p:nvGrpSpPr>
              <p:grpSpPr>
                <a:xfrm>
                  <a:off x="1986974" y="3943263"/>
                  <a:ext cx="834570" cy="787400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64" name="グループ化 63"/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69" name="円/楕円 68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285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70" name="円/楕円 69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2857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65" name="グループ化 64"/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67" name="円/楕円 66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285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8" name="円/楕円 67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2857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66" name="円/楕円 65"/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54" name="円/楕円 53"/>
                <p:cNvSpPr/>
                <p:nvPr/>
              </p:nvSpPr>
              <p:spPr>
                <a:xfrm>
                  <a:off x="2162563" y="4263119"/>
                  <a:ext cx="80251" cy="13047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5" name="円/楕円 54"/>
                <p:cNvSpPr/>
                <p:nvPr/>
              </p:nvSpPr>
              <p:spPr>
                <a:xfrm>
                  <a:off x="2572907" y="4263119"/>
                  <a:ext cx="80251" cy="13047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6" name="台形 55"/>
                <p:cNvSpPr/>
                <p:nvPr/>
              </p:nvSpPr>
              <p:spPr>
                <a:xfrm rot="10800000">
                  <a:off x="2254583" y="4869913"/>
                  <a:ext cx="302531" cy="268243"/>
                </a:xfrm>
                <a:prstGeom prst="trapezoid">
                  <a:avLst/>
                </a:prstGeom>
                <a:solidFill>
                  <a:srgbClr val="FFFF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57" name="グループ化 56"/>
                <p:cNvGrpSpPr/>
                <p:nvPr/>
              </p:nvGrpSpPr>
              <p:grpSpPr>
                <a:xfrm>
                  <a:off x="2162563" y="4793307"/>
                  <a:ext cx="483392" cy="344850"/>
                  <a:chOff x="3133728" y="2770919"/>
                  <a:chExt cx="483392" cy="344850"/>
                </a:xfrm>
                <a:solidFill>
                  <a:srgbClr val="FF9900"/>
                </a:solidFill>
              </p:grpSpPr>
              <p:sp>
                <p:nvSpPr>
                  <p:cNvPr id="62" name="平行四辺形 19"/>
                  <p:cNvSpPr/>
                  <p:nvPr/>
                </p:nvSpPr>
                <p:spPr>
                  <a:xfrm>
                    <a:off x="3376812" y="2770919"/>
                    <a:ext cx="240308" cy="344850"/>
                  </a:xfrm>
                  <a:custGeom>
                    <a:avLst/>
                    <a:gdLst>
                      <a:gd name="connsiteX0" fmla="*/ 0 w 295077"/>
                      <a:gd name="connsiteY0" fmla="*/ 344850 h 344850"/>
                      <a:gd name="connsiteX1" fmla="*/ 139412 w 295077"/>
                      <a:gd name="connsiteY1" fmla="*/ 0 h 344850"/>
                      <a:gd name="connsiteX2" fmla="*/ 295077 w 295077"/>
                      <a:gd name="connsiteY2" fmla="*/ 0 h 344850"/>
                      <a:gd name="connsiteX3" fmla="*/ 155665 w 295077"/>
                      <a:gd name="connsiteY3" fmla="*/ 344850 h 344850"/>
                      <a:gd name="connsiteX4" fmla="*/ 0 w 295077"/>
                      <a:gd name="connsiteY4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55665 w 235545"/>
                      <a:gd name="connsiteY3" fmla="*/ 344850 h 344850"/>
                      <a:gd name="connsiteX4" fmla="*/ 0 w 235545"/>
                      <a:gd name="connsiteY4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90302 w 235545"/>
                      <a:gd name="connsiteY3" fmla="*/ 250887 h 344850"/>
                      <a:gd name="connsiteX4" fmla="*/ 155665 w 235545"/>
                      <a:gd name="connsiteY4" fmla="*/ 344850 h 344850"/>
                      <a:gd name="connsiteX5" fmla="*/ 0 w 235545"/>
                      <a:gd name="connsiteY5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45058 w 235545"/>
                      <a:gd name="connsiteY3" fmla="*/ 186594 h 344850"/>
                      <a:gd name="connsiteX4" fmla="*/ 155665 w 235545"/>
                      <a:gd name="connsiteY4" fmla="*/ 344850 h 344850"/>
                      <a:gd name="connsiteX5" fmla="*/ 0 w 235545"/>
                      <a:gd name="connsiteY5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171252 w 235545"/>
                      <a:gd name="connsiteY2" fmla="*/ 43719 h 344850"/>
                      <a:gd name="connsiteX3" fmla="*/ 235545 w 235545"/>
                      <a:gd name="connsiteY3" fmla="*/ 116681 h 344850"/>
                      <a:gd name="connsiteX4" fmla="*/ 145058 w 235545"/>
                      <a:gd name="connsiteY4" fmla="*/ 186594 h 344850"/>
                      <a:gd name="connsiteX5" fmla="*/ 155665 w 235545"/>
                      <a:gd name="connsiteY5" fmla="*/ 344850 h 344850"/>
                      <a:gd name="connsiteX6" fmla="*/ 0 w 235545"/>
                      <a:gd name="connsiteY6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06971 w 235545"/>
                      <a:gd name="connsiteY2" fmla="*/ 856 h 344850"/>
                      <a:gd name="connsiteX3" fmla="*/ 235545 w 235545"/>
                      <a:gd name="connsiteY3" fmla="*/ 116681 h 344850"/>
                      <a:gd name="connsiteX4" fmla="*/ 145058 w 235545"/>
                      <a:gd name="connsiteY4" fmla="*/ 186594 h 344850"/>
                      <a:gd name="connsiteX5" fmla="*/ 155665 w 235545"/>
                      <a:gd name="connsiteY5" fmla="*/ 344850 h 344850"/>
                      <a:gd name="connsiteX6" fmla="*/ 0 w 235545"/>
                      <a:gd name="connsiteY6" fmla="*/ 344850 h 344850"/>
                      <a:gd name="connsiteX0" fmla="*/ 0 w 240308"/>
                      <a:gd name="connsiteY0" fmla="*/ 344850 h 344850"/>
                      <a:gd name="connsiteX1" fmla="*/ 139412 w 240308"/>
                      <a:gd name="connsiteY1" fmla="*/ 0 h 344850"/>
                      <a:gd name="connsiteX2" fmla="*/ 206971 w 240308"/>
                      <a:gd name="connsiteY2" fmla="*/ 856 h 344850"/>
                      <a:gd name="connsiteX3" fmla="*/ 240308 w 240308"/>
                      <a:gd name="connsiteY3" fmla="*/ 133350 h 344850"/>
                      <a:gd name="connsiteX4" fmla="*/ 145058 w 240308"/>
                      <a:gd name="connsiteY4" fmla="*/ 186594 h 344850"/>
                      <a:gd name="connsiteX5" fmla="*/ 155665 w 240308"/>
                      <a:gd name="connsiteY5" fmla="*/ 344850 h 344850"/>
                      <a:gd name="connsiteX6" fmla="*/ 0 w 240308"/>
                      <a:gd name="connsiteY6" fmla="*/ 344850 h 344850"/>
                      <a:gd name="connsiteX0" fmla="*/ 0 w 240308"/>
                      <a:gd name="connsiteY0" fmla="*/ 344850 h 344850"/>
                      <a:gd name="connsiteX1" fmla="*/ 139412 w 240308"/>
                      <a:gd name="connsiteY1" fmla="*/ 0 h 344850"/>
                      <a:gd name="connsiteX2" fmla="*/ 206971 w 240308"/>
                      <a:gd name="connsiteY2" fmla="*/ 856 h 344850"/>
                      <a:gd name="connsiteX3" fmla="*/ 240308 w 240308"/>
                      <a:gd name="connsiteY3" fmla="*/ 133350 h 344850"/>
                      <a:gd name="connsiteX4" fmla="*/ 142676 w 240308"/>
                      <a:gd name="connsiteY4" fmla="*/ 177069 h 344850"/>
                      <a:gd name="connsiteX5" fmla="*/ 155665 w 240308"/>
                      <a:gd name="connsiteY5" fmla="*/ 344850 h 344850"/>
                      <a:gd name="connsiteX6" fmla="*/ 0 w 240308"/>
                      <a:gd name="connsiteY6" fmla="*/ 344850 h 3448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40308" h="344850">
                        <a:moveTo>
                          <a:pt x="0" y="344850"/>
                        </a:moveTo>
                        <a:lnTo>
                          <a:pt x="139412" y="0"/>
                        </a:lnTo>
                        <a:lnTo>
                          <a:pt x="206971" y="856"/>
                        </a:lnTo>
                        <a:lnTo>
                          <a:pt x="240308" y="133350"/>
                        </a:lnTo>
                        <a:lnTo>
                          <a:pt x="142676" y="177069"/>
                        </a:lnTo>
                        <a:lnTo>
                          <a:pt x="155665" y="344850"/>
                        </a:lnTo>
                        <a:lnTo>
                          <a:pt x="0" y="344850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3" name="平行四辺形 19"/>
                  <p:cNvSpPr/>
                  <p:nvPr/>
                </p:nvSpPr>
                <p:spPr>
                  <a:xfrm flipH="1">
                    <a:off x="3133728" y="2770919"/>
                    <a:ext cx="240308" cy="344850"/>
                  </a:xfrm>
                  <a:custGeom>
                    <a:avLst/>
                    <a:gdLst>
                      <a:gd name="connsiteX0" fmla="*/ 0 w 295077"/>
                      <a:gd name="connsiteY0" fmla="*/ 344850 h 344850"/>
                      <a:gd name="connsiteX1" fmla="*/ 139412 w 295077"/>
                      <a:gd name="connsiteY1" fmla="*/ 0 h 344850"/>
                      <a:gd name="connsiteX2" fmla="*/ 295077 w 295077"/>
                      <a:gd name="connsiteY2" fmla="*/ 0 h 344850"/>
                      <a:gd name="connsiteX3" fmla="*/ 155665 w 295077"/>
                      <a:gd name="connsiteY3" fmla="*/ 344850 h 344850"/>
                      <a:gd name="connsiteX4" fmla="*/ 0 w 295077"/>
                      <a:gd name="connsiteY4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55665 w 235545"/>
                      <a:gd name="connsiteY3" fmla="*/ 344850 h 344850"/>
                      <a:gd name="connsiteX4" fmla="*/ 0 w 235545"/>
                      <a:gd name="connsiteY4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90302 w 235545"/>
                      <a:gd name="connsiteY3" fmla="*/ 250887 h 344850"/>
                      <a:gd name="connsiteX4" fmla="*/ 155665 w 235545"/>
                      <a:gd name="connsiteY4" fmla="*/ 344850 h 344850"/>
                      <a:gd name="connsiteX5" fmla="*/ 0 w 235545"/>
                      <a:gd name="connsiteY5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45058 w 235545"/>
                      <a:gd name="connsiteY3" fmla="*/ 186594 h 344850"/>
                      <a:gd name="connsiteX4" fmla="*/ 155665 w 235545"/>
                      <a:gd name="connsiteY4" fmla="*/ 344850 h 344850"/>
                      <a:gd name="connsiteX5" fmla="*/ 0 w 235545"/>
                      <a:gd name="connsiteY5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171252 w 235545"/>
                      <a:gd name="connsiteY2" fmla="*/ 43719 h 344850"/>
                      <a:gd name="connsiteX3" fmla="*/ 235545 w 235545"/>
                      <a:gd name="connsiteY3" fmla="*/ 116681 h 344850"/>
                      <a:gd name="connsiteX4" fmla="*/ 145058 w 235545"/>
                      <a:gd name="connsiteY4" fmla="*/ 186594 h 344850"/>
                      <a:gd name="connsiteX5" fmla="*/ 155665 w 235545"/>
                      <a:gd name="connsiteY5" fmla="*/ 344850 h 344850"/>
                      <a:gd name="connsiteX6" fmla="*/ 0 w 235545"/>
                      <a:gd name="connsiteY6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06971 w 235545"/>
                      <a:gd name="connsiteY2" fmla="*/ 856 h 344850"/>
                      <a:gd name="connsiteX3" fmla="*/ 235545 w 235545"/>
                      <a:gd name="connsiteY3" fmla="*/ 116681 h 344850"/>
                      <a:gd name="connsiteX4" fmla="*/ 145058 w 235545"/>
                      <a:gd name="connsiteY4" fmla="*/ 186594 h 344850"/>
                      <a:gd name="connsiteX5" fmla="*/ 155665 w 235545"/>
                      <a:gd name="connsiteY5" fmla="*/ 344850 h 344850"/>
                      <a:gd name="connsiteX6" fmla="*/ 0 w 235545"/>
                      <a:gd name="connsiteY6" fmla="*/ 344850 h 344850"/>
                      <a:gd name="connsiteX0" fmla="*/ 0 w 240308"/>
                      <a:gd name="connsiteY0" fmla="*/ 344850 h 344850"/>
                      <a:gd name="connsiteX1" fmla="*/ 139412 w 240308"/>
                      <a:gd name="connsiteY1" fmla="*/ 0 h 344850"/>
                      <a:gd name="connsiteX2" fmla="*/ 206971 w 240308"/>
                      <a:gd name="connsiteY2" fmla="*/ 856 h 344850"/>
                      <a:gd name="connsiteX3" fmla="*/ 240308 w 240308"/>
                      <a:gd name="connsiteY3" fmla="*/ 133350 h 344850"/>
                      <a:gd name="connsiteX4" fmla="*/ 145058 w 240308"/>
                      <a:gd name="connsiteY4" fmla="*/ 186594 h 344850"/>
                      <a:gd name="connsiteX5" fmla="*/ 155665 w 240308"/>
                      <a:gd name="connsiteY5" fmla="*/ 344850 h 344850"/>
                      <a:gd name="connsiteX6" fmla="*/ 0 w 240308"/>
                      <a:gd name="connsiteY6" fmla="*/ 344850 h 344850"/>
                      <a:gd name="connsiteX0" fmla="*/ 0 w 240308"/>
                      <a:gd name="connsiteY0" fmla="*/ 344850 h 344850"/>
                      <a:gd name="connsiteX1" fmla="*/ 139412 w 240308"/>
                      <a:gd name="connsiteY1" fmla="*/ 0 h 344850"/>
                      <a:gd name="connsiteX2" fmla="*/ 206971 w 240308"/>
                      <a:gd name="connsiteY2" fmla="*/ 856 h 344850"/>
                      <a:gd name="connsiteX3" fmla="*/ 240308 w 240308"/>
                      <a:gd name="connsiteY3" fmla="*/ 133350 h 344850"/>
                      <a:gd name="connsiteX4" fmla="*/ 142676 w 240308"/>
                      <a:gd name="connsiteY4" fmla="*/ 177069 h 344850"/>
                      <a:gd name="connsiteX5" fmla="*/ 155665 w 240308"/>
                      <a:gd name="connsiteY5" fmla="*/ 344850 h 344850"/>
                      <a:gd name="connsiteX6" fmla="*/ 0 w 240308"/>
                      <a:gd name="connsiteY6" fmla="*/ 344850 h 3448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40308" h="344850">
                        <a:moveTo>
                          <a:pt x="0" y="344850"/>
                        </a:moveTo>
                        <a:lnTo>
                          <a:pt x="139412" y="0"/>
                        </a:lnTo>
                        <a:lnTo>
                          <a:pt x="206971" y="856"/>
                        </a:lnTo>
                        <a:lnTo>
                          <a:pt x="240308" y="133350"/>
                        </a:lnTo>
                        <a:lnTo>
                          <a:pt x="142676" y="177069"/>
                        </a:lnTo>
                        <a:lnTo>
                          <a:pt x="155665" y="344850"/>
                        </a:lnTo>
                        <a:lnTo>
                          <a:pt x="0" y="344850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58" name="円/楕円 27"/>
                <p:cNvSpPr/>
                <p:nvPr/>
              </p:nvSpPr>
              <p:spPr>
                <a:xfrm>
                  <a:off x="2314397" y="4621406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9" name="正方形/長方形 67"/>
                <p:cNvSpPr/>
                <p:nvPr/>
              </p:nvSpPr>
              <p:spPr>
                <a:xfrm>
                  <a:off x="2379193" y="4553552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2857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0" name="月 59"/>
                <p:cNvSpPr/>
                <p:nvPr/>
              </p:nvSpPr>
              <p:spPr>
                <a:xfrm rot="5400000">
                  <a:off x="2177898" y="4122981"/>
                  <a:ext cx="45719" cy="85922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1" name="月 60"/>
                <p:cNvSpPr/>
                <p:nvPr/>
              </p:nvSpPr>
              <p:spPr>
                <a:xfrm rot="5400000">
                  <a:off x="2596837" y="4122982"/>
                  <a:ext cx="45719" cy="85922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47" name="グループ化 46"/>
              <p:cNvGrpSpPr/>
              <p:nvPr/>
            </p:nvGrpSpPr>
            <p:grpSpPr>
              <a:xfrm>
                <a:off x="1878875" y="1028703"/>
                <a:ext cx="2559076" cy="1214541"/>
                <a:chOff x="1878875" y="812975"/>
                <a:chExt cx="2559076" cy="1214541"/>
              </a:xfrm>
            </p:grpSpPr>
            <p:sp>
              <p:nvSpPr>
                <p:cNvPr id="48" name="円/楕円 47"/>
                <p:cNvSpPr/>
                <p:nvPr/>
              </p:nvSpPr>
              <p:spPr>
                <a:xfrm>
                  <a:off x="1878875" y="1635974"/>
                  <a:ext cx="2559076" cy="391542"/>
                </a:xfrm>
                <a:prstGeom prst="ellipse">
                  <a:avLst/>
                </a:prstGeom>
                <a:solidFill>
                  <a:srgbClr val="FFFF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" name="円/楕円 114"/>
                <p:cNvSpPr/>
                <p:nvPr/>
              </p:nvSpPr>
              <p:spPr>
                <a:xfrm>
                  <a:off x="2249804" y="812975"/>
                  <a:ext cx="1833988" cy="916994"/>
                </a:xfrm>
                <a:custGeom>
                  <a:avLst/>
                  <a:gdLst>
                    <a:gd name="connsiteX0" fmla="*/ 0 w 2033830"/>
                    <a:gd name="connsiteY0" fmla="*/ 1016915 h 2033830"/>
                    <a:gd name="connsiteX1" fmla="*/ 1016915 w 2033830"/>
                    <a:gd name="connsiteY1" fmla="*/ 0 h 2033830"/>
                    <a:gd name="connsiteX2" fmla="*/ 2033830 w 2033830"/>
                    <a:gd name="connsiteY2" fmla="*/ 1016915 h 2033830"/>
                    <a:gd name="connsiteX3" fmla="*/ 1016915 w 2033830"/>
                    <a:gd name="connsiteY3" fmla="*/ 2033830 h 2033830"/>
                    <a:gd name="connsiteX4" fmla="*/ 0 w 2033830"/>
                    <a:gd name="connsiteY4" fmla="*/ 1016915 h 2033830"/>
                    <a:gd name="connsiteX0" fmla="*/ 0 w 2033830"/>
                    <a:gd name="connsiteY0" fmla="*/ 1016915 h 2033830"/>
                    <a:gd name="connsiteX1" fmla="*/ 1016915 w 2033830"/>
                    <a:gd name="connsiteY1" fmla="*/ 0 h 2033830"/>
                    <a:gd name="connsiteX2" fmla="*/ 2033830 w 2033830"/>
                    <a:gd name="connsiteY2" fmla="*/ 1016915 h 2033830"/>
                    <a:gd name="connsiteX3" fmla="*/ 1016915 w 2033830"/>
                    <a:gd name="connsiteY3" fmla="*/ 2033830 h 2033830"/>
                    <a:gd name="connsiteX4" fmla="*/ 0 w 2033830"/>
                    <a:gd name="connsiteY4" fmla="*/ 1016915 h 2033830"/>
                    <a:gd name="connsiteX0" fmla="*/ 0 w 2033830"/>
                    <a:gd name="connsiteY0" fmla="*/ 1016915 h 2033830"/>
                    <a:gd name="connsiteX1" fmla="*/ 1016915 w 2033830"/>
                    <a:gd name="connsiteY1" fmla="*/ 0 h 2033830"/>
                    <a:gd name="connsiteX2" fmla="*/ 2033830 w 2033830"/>
                    <a:gd name="connsiteY2" fmla="*/ 1016915 h 2033830"/>
                    <a:gd name="connsiteX3" fmla="*/ 1016915 w 2033830"/>
                    <a:gd name="connsiteY3" fmla="*/ 2033830 h 2033830"/>
                    <a:gd name="connsiteX4" fmla="*/ 0 w 2033830"/>
                    <a:gd name="connsiteY4" fmla="*/ 1016915 h 2033830"/>
                    <a:gd name="connsiteX0" fmla="*/ 0 w 2033830"/>
                    <a:gd name="connsiteY0" fmla="*/ 1016915 h 1016915"/>
                    <a:gd name="connsiteX1" fmla="*/ 1016915 w 2033830"/>
                    <a:gd name="connsiteY1" fmla="*/ 0 h 1016915"/>
                    <a:gd name="connsiteX2" fmla="*/ 2033830 w 2033830"/>
                    <a:gd name="connsiteY2" fmla="*/ 1016915 h 1016915"/>
                    <a:gd name="connsiteX3" fmla="*/ 0 w 2033830"/>
                    <a:gd name="connsiteY3" fmla="*/ 1016915 h 10169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33830" h="1016915">
                      <a:moveTo>
                        <a:pt x="0" y="1016915"/>
                      </a:moveTo>
                      <a:cubicBezTo>
                        <a:pt x="0" y="455288"/>
                        <a:pt x="455288" y="0"/>
                        <a:pt x="1016915" y="0"/>
                      </a:cubicBezTo>
                      <a:cubicBezTo>
                        <a:pt x="1578542" y="0"/>
                        <a:pt x="2033830" y="455288"/>
                        <a:pt x="2033830" y="1016915"/>
                      </a:cubicBezTo>
                      <a:cubicBezTo>
                        <a:pt x="1864344" y="1186401"/>
                        <a:pt x="169486" y="1186401"/>
                        <a:pt x="0" y="101691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6" name="グループ化 5"/>
            <p:cNvGrpSpPr/>
            <p:nvPr/>
          </p:nvGrpSpPr>
          <p:grpSpPr>
            <a:xfrm>
              <a:off x="4871674" y="1408851"/>
              <a:ext cx="2692829" cy="4109454"/>
              <a:chOff x="4437225" y="1028703"/>
              <a:chExt cx="2692829" cy="4109454"/>
            </a:xfrm>
          </p:grpSpPr>
          <p:grpSp>
            <p:nvGrpSpPr>
              <p:cNvPr id="7" name="グループ化 6"/>
              <p:cNvGrpSpPr/>
              <p:nvPr/>
            </p:nvGrpSpPr>
            <p:grpSpPr>
              <a:xfrm>
                <a:off x="4437225" y="1635974"/>
                <a:ext cx="2692829" cy="3502183"/>
                <a:chOff x="2980251" y="3894773"/>
                <a:chExt cx="956038" cy="1243384"/>
              </a:xfrm>
            </p:grpSpPr>
            <p:sp>
              <p:nvSpPr>
                <p:cNvPr id="13" name="片側の 2 つの角を丸めた四角形 12"/>
                <p:cNvSpPr/>
                <p:nvPr/>
              </p:nvSpPr>
              <p:spPr>
                <a:xfrm>
                  <a:off x="3070475" y="3894773"/>
                  <a:ext cx="725856" cy="86129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ED7D31">
                    <a:lumMod val="75000"/>
                  </a:srgb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" name="片側の 2 つの角を丸めた四角形 13"/>
                <p:cNvSpPr/>
                <p:nvPr/>
              </p:nvSpPr>
              <p:spPr>
                <a:xfrm>
                  <a:off x="3095051" y="4801590"/>
                  <a:ext cx="675818" cy="33656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FF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" name="フリーフォーム 14"/>
                <p:cNvSpPr/>
                <p:nvPr/>
              </p:nvSpPr>
              <p:spPr>
                <a:xfrm>
                  <a:off x="3271515" y="4667957"/>
                  <a:ext cx="323141" cy="470199"/>
                </a:xfrm>
                <a:custGeom>
                  <a:avLst/>
                  <a:gdLst>
                    <a:gd name="connsiteX0" fmla="*/ 109057 w 323141"/>
                    <a:gd name="connsiteY0" fmla="*/ 0 h 470199"/>
                    <a:gd name="connsiteX1" fmla="*/ 213831 w 323141"/>
                    <a:gd name="connsiteY1" fmla="*/ 0 h 470199"/>
                    <a:gd name="connsiteX2" fmla="*/ 240026 w 323141"/>
                    <a:gd name="connsiteY2" fmla="*/ 26195 h 470199"/>
                    <a:gd name="connsiteX3" fmla="*/ 240026 w 323141"/>
                    <a:gd name="connsiteY3" fmla="*/ 130480 h 470199"/>
                    <a:gd name="connsiteX4" fmla="*/ 323141 w 323141"/>
                    <a:gd name="connsiteY4" fmla="*/ 130480 h 470199"/>
                    <a:gd name="connsiteX5" fmla="*/ 242356 w 323141"/>
                    <a:gd name="connsiteY5" fmla="*/ 470199 h 470199"/>
                    <a:gd name="connsiteX6" fmla="*/ 80785 w 323141"/>
                    <a:gd name="connsiteY6" fmla="*/ 470199 h 470199"/>
                    <a:gd name="connsiteX7" fmla="*/ 0 w 323141"/>
                    <a:gd name="connsiteY7" fmla="*/ 130480 h 470199"/>
                    <a:gd name="connsiteX8" fmla="*/ 82862 w 323141"/>
                    <a:gd name="connsiteY8" fmla="*/ 130480 h 470199"/>
                    <a:gd name="connsiteX9" fmla="*/ 82862 w 323141"/>
                    <a:gd name="connsiteY9" fmla="*/ 26195 h 470199"/>
                    <a:gd name="connsiteX10" fmla="*/ 109057 w 323141"/>
                    <a:gd name="connsiteY10" fmla="*/ 0 h 4701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23141" h="470199">
                      <a:moveTo>
                        <a:pt x="109057" y="0"/>
                      </a:moveTo>
                      <a:lnTo>
                        <a:pt x="213831" y="0"/>
                      </a:lnTo>
                      <a:cubicBezTo>
                        <a:pt x="228298" y="0"/>
                        <a:pt x="240026" y="11728"/>
                        <a:pt x="240026" y="26195"/>
                      </a:cubicBezTo>
                      <a:lnTo>
                        <a:pt x="240026" y="130480"/>
                      </a:lnTo>
                      <a:lnTo>
                        <a:pt x="323141" y="130480"/>
                      </a:lnTo>
                      <a:lnTo>
                        <a:pt x="242356" y="470199"/>
                      </a:lnTo>
                      <a:lnTo>
                        <a:pt x="80785" y="470199"/>
                      </a:lnTo>
                      <a:lnTo>
                        <a:pt x="0" y="130480"/>
                      </a:lnTo>
                      <a:lnTo>
                        <a:pt x="82862" y="130480"/>
                      </a:lnTo>
                      <a:lnTo>
                        <a:pt x="82862" y="26195"/>
                      </a:lnTo>
                      <a:cubicBezTo>
                        <a:pt x="82862" y="11728"/>
                        <a:pt x="94590" y="0"/>
                        <a:pt x="109057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6" name="グループ化 15"/>
                <p:cNvGrpSpPr/>
                <p:nvPr/>
              </p:nvGrpSpPr>
              <p:grpSpPr>
                <a:xfrm>
                  <a:off x="3015677" y="3943263"/>
                  <a:ext cx="834567" cy="787400"/>
                  <a:chOff x="2791859" y="2017486"/>
                  <a:chExt cx="1150915" cy="1045028"/>
                </a:xfrm>
                <a:solidFill>
                  <a:srgbClr val="FFCC99"/>
                </a:solidFill>
              </p:grpSpPr>
              <p:grpSp>
                <p:nvGrpSpPr>
                  <p:cNvPr id="39" name="グループ化 38"/>
                  <p:cNvGrpSpPr/>
                  <p:nvPr/>
                </p:nvGrpSpPr>
                <p:grpSpPr>
                  <a:xfrm rot="20700000">
                    <a:off x="2791859" y="2459313"/>
                    <a:ext cx="222006" cy="333009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4" name="円/楕円 43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285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5" name="円/楕円 44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2857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0" name="グループ化 39"/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2" name="円/楕円 41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285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3" name="円/楕円 42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2857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1" name="円/楕円 40"/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7" name="台形 16"/>
                <p:cNvSpPr/>
                <p:nvPr/>
              </p:nvSpPr>
              <p:spPr>
                <a:xfrm rot="10800000">
                  <a:off x="3283283" y="4869913"/>
                  <a:ext cx="302531" cy="268243"/>
                </a:xfrm>
                <a:prstGeom prst="trapezoid">
                  <a:avLst/>
                </a:prstGeom>
                <a:solidFill>
                  <a:srgbClr val="FFFF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8" name="グループ化 17"/>
                <p:cNvGrpSpPr/>
                <p:nvPr/>
              </p:nvGrpSpPr>
              <p:grpSpPr>
                <a:xfrm>
                  <a:off x="3191263" y="4793307"/>
                  <a:ext cx="483392" cy="344850"/>
                  <a:chOff x="3133728" y="2770919"/>
                  <a:chExt cx="483392" cy="344850"/>
                </a:xfrm>
                <a:solidFill>
                  <a:srgbClr val="FF0066"/>
                </a:solidFill>
              </p:grpSpPr>
              <p:sp>
                <p:nvSpPr>
                  <p:cNvPr id="37" name="平行四辺形 19"/>
                  <p:cNvSpPr/>
                  <p:nvPr/>
                </p:nvSpPr>
                <p:spPr>
                  <a:xfrm>
                    <a:off x="3376812" y="2770919"/>
                    <a:ext cx="240308" cy="344850"/>
                  </a:xfrm>
                  <a:custGeom>
                    <a:avLst/>
                    <a:gdLst>
                      <a:gd name="connsiteX0" fmla="*/ 0 w 295077"/>
                      <a:gd name="connsiteY0" fmla="*/ 344850 h 344850"/>
                      <a:gd name="connsiteX1" fmla="*/ 139412 w 295077"/>
                      <a:gd name="connsiteY1" fmla="*/ 0 h 344850"/>
                      <a:gd name="connsiteX2" fmla="*/ 295077 w 295077"/>
                      <a:gd name="connsiteY2" fmla="*/ 0 h 344850"/>
                      <a:gd name="connsiteX3" fmla="*/ 155665 w 295077"/>
                      <a:gd name="connsiteY3" fmla="*/ 344850 h 344850"/>
                      <a:gd name="connsiteX4" fmla="*/ 0 w 295077"/>
                      <a:gd name="connsiteY4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55665 w 235545"/>
                      <a:gd name="connsiteY3" fmla="*/ 344850 h 344850"/>
                      <a:gd name="connsiteX4" fmla="*/ 0 w 235545"/>
                      <a:gd name="connsiteY4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90302 w 235545"/>
                      <a:gd name="connsiteY3" fmla="*/ 250887 h 344850"/>
                      <a:gd name="connsiteX4" fmla="*/ 155665 w 235545"/>
                      <a:gd name="connsiteY4" fmla="*/ 344850 h 344850"/>
                      <a:gd name="connsiteX5" fmla="*/ 0 w 235545"/>
                      <a:gd name="connsiteY5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45058 w 235545"/>
                      <a:gd name="connsiteY3" fmla="*/ 186594 h 344850"/>
                      <a:gd name="connsiteX4" fmla="*/ 155665 w 235545"/>
                      <a:gd name="connsiteY4" fmla="*/ 344850 h 344850"/>
                      <a:gd name="connsiteX5" fmla="*/ 0 w 235545"/>
                      <a:gd name="connsiteY5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171252 w 235545"/>
                      <a:gd name="connsiteY2" fmla="*/ 43719 h 344850"/>
                      <a:gd name="connsiteX3" fmla="*/ 235545 w 235545"/>
                      <a:gd name="connsiteY3" fmla="*/ 116681 h 344850"/>
                      <a:gd name="connsiteX4" fmla="*/ 145058 w 235545"/>
                      <a:gd name="connsiteY4" fmla="*/ 186594 h 344850"/>
                      <a:gd name="connsiteX5" fmla="*/ 155665 w 235545"/>
                      <a:gd name="connsiteY5" fmla="*/ 344850 h 344850"/>
                      <a:gd name="connsiteX6" fmla="*/ 0 w 235545"/>
                      <a:gd name="connsiteY6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06971 w 235545"/>
                      <a:gd name="connsiteY2" fmla="*/ 856 h 344850"/>
                      <a:gd name="connsiteX3" fmla="*/ 235545 w 235545"/>
                      <a:gd name="connsiteY3" fmla="*/ 116681 h 344850"/>
                      <a:gd name="connsiteX4" fmla="*/ 145058 w 235545"/>
                      <a:gd name="connsiteY4" fmla="*/ 186594 h 344850"/>
                      <a:gd name="connsiteX5" fmla="*/ 155665 w 235545"/>
                      <a:gd name="connsiteY5" fmla="*/ 344850 h 344850"/>
                      <a:gd name="connsiteX6" fmla="*/ 0 w 235545"/>
                      <a:gd name="connsiteY6" fmla="*/ 344850 h 344850"/>
                      <a:gd name="connsiteX0" fmla="*/ 0 w 240308"/>
                      <a:gd name="connsiteY0" fmla="*/ 344850 h 344850"/>
                      <a:gd name="connsiteX1" fmla="*/ 139412 w 240308"/>
                      <a:gd name="connsiteY1" fmla="*/ 0 h 344850"/>
                      <a:gd name="connsiteX2" fmla="*/ 206971 w 240308"/>
                      <a:gd name="connsiteY2" fmla="*/ 856 h 344850"/>
                      <a:gd name="connsiteX3" fmla="*/ 240308 w 240308"/>
                      <a:gd name="connsiteY3" fmla="*/ 133350 h 344850"/>
                      <a:gd name="connsiteX4" fmla="*/ 145058 w 240308"/>
                      <a:gd name="connsiteY4" fmla="*/ 186594 h 344850"/>
                      <a:gd name="connsiteX5" fmla="*/ 155665 w 240308"/>
                      <a:gd name="connsiteY5" fmla="*/ 344850 h 344850"/>
                      <a:gd name="connsiteX6" fmla="*/ 0 w 240308"/>
                      <a:gd name="connsiteY6" fmla="*/ 344850 h 344850"/>
                      <a:gd name="connsiteX0" fmla="*/ 0 w 240308"/>
                      <a:gd name="connsiteY0" fmla="*/ 344850 h 344850"/>
                      <a:gd name="connsiteX1" fmla="*/ 139412 w 240308"/>
                      <a:gd name="connsiteY1" fmla="*/ 0 h 344850"/>
                      <a:gd name="connsiteX2" fmla="*/ 206971 w 240308"/>
                      <a:gd name="connsiteY2" fmla="*/ 856 h 344850"/>
                      <a:gd name="connsiteX3" fmla="*/ 240308 w 240308"/>
                      <a:gd name="connsiteY3" fmla="*/ 133350 h 344850"/>
                      <a:gd name="connsiteX4" fmla="*/ 142676 w 240308"/>
                      <a:gd name="connsiteY4" fmla="*/ 177069 h 344850"/>
                      <a:gd name="connsiteX5" fmla="*/ 155665 w 240308"/>
                      <a:gd name="connsiteY5" fmla="*/ 344850 h 344850"/>
                      <a:gd name="connsiteX6" fmla="*/ 0 w 240308"/>
                      <a:gd name="connsiteY6" fmla="*/ 344850 h 3448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40308" h="344850">
                        <a:moveTo>
                          <a:pt x="0" y="344850"/>
                        </a:moveTo>
                        <a:lnTo>
                          <a:pt x="139412" y="0"/>
                        </a:lnTo>
                        <a:lnTo>
                          <a:pt x="206971" y="856"/>
                        </a:lnTo>
                        <a:lnTo>
                          <a:pt x="240308" y="133350"/>
                        </a:lnTo>
                        <a:lnTo>
                          <a:pt x="142676" y="177069"/>
                        </a:lnTo>
                        <a:lnTo>
                          <a:pt x="155665" y="344850"/>
                        </a:lnTo>
                        <a:lnTo>
                          <a:pt x="0" y="344850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8" name="平行四辺形 19"/>
                  <p:cNvSpPr/>
                  <p:nvPr/>
                </p:nvSpPr>
                <p:spPr>
                  <a:xfrm flipH="1">
                    <a:off x="3133728" y="2770919"/>
                    <a:ext cx="240308" cy="344850"/>
                  </a:xfrm>
                  <a:custGeom>
                    <a:avLst/>
                    <a:gdLst>
                      <a:gd name="connsiteX0" fmla="*/ 0 w 295077"/>
                      <a:gd name="connsiteY0" fmla="*/ 344850 h 344850"/>
                      <a:gd name="connsiteX1" fmla="*/ 139412 w 295077"/>
                      <a:gd name="connsiteY1" fmla="*/ 0 h 344850"/>
                      <a:gd name="connsiteX2" fmla="*/ 295077 w 295077"/>
                      <a:gd name="connsiteY2" fmla="*/ 0 h 344850"/>
                      <a:gd name="connsiteX3" fmla="*/ 155665 w 295077"/>
                      <a:gd name="connsiteY3" fmla="*/ 344850 h 344850"/>
                      <a:gd name="connsiteX4" fmla="*/ 0 w 295077"/>
                      <a:gd name="connsiteY4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55665 w 235545"/>
                      <a:gd name="connsiteY3" fmla="*/ 344850 h 344850"/>
                      <a:gd name="connsiteX4" fmla="*/ 0 w 235545"/>
                      <a:gd name="connsiteY4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90302 w 235545"/>
                      <a:gd name="connsiteY3" fmla="*/ 250887 h 344850"/>
                      <a:gd name="connsiteX4" fmla="*/ 155665 w 235545"/>
                      <a:gd name="connsiteY4" fmla="*/ 344850 h 344850"/>
                      <a:gd name="connsiteX5" fmla="*/ 0 w 235545"/>
                      <a:gd name="connsiteY5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45058 w 235545"/>
                      <a:gd name="connsiteY3" fmla="*/ 186594 h 344850"/>
                      <a:gd name="connsiteX4" fmla="*/ 155665 w 235545"/>
                      <a:gd name="connsiteY4" fmla="*/ 344850 h 344850"/>
                      <a:gd name="connsiteX5" fmla="*/ 0 w 235545"/>
                      <a:gd name="connsiteY5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171252 w 235545"/>
                      <a:gd name="connsiteY2" fmla="*/ 43719 h 344850"/>
                      <a:gd name="connsiteX3" fmla="*/ 235545 w 235545"/>
                      <a:gd name="connsiteY3" fmla="*/ 116681 h 344850"/>
                      <a:gd name="connsiteX4" fmla="*/ 145058 w 235545"/>
                      <a:gd name="connsiteY4" fmla="*/ 186594 h 344850"/>
                      <a:gd name="connsiteX5" fmla="*/ 155665 w 235545"/>
                      <a:gd name="connsiteY5" fmla="*/ 344850 h 344850"/>
                      <a:gd name="connsiteX6" fmla="*/ 0 w 235545"/>
                      <a:gd name="connsiteY6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06971 w 235545"/>
                      <a:gd name="connsiteY2" fmla="*/ 856 h 344850"/>
                      <a:gd name="connsiteX3" fmla="*/ 235545 w 235545"/>
                      <a:gd name="connsiteY3" fmla="*/ 116681 h 344850"/>
                      <a:gd name="connsiteX4" fmla="*/ 145058 w 235545"/>
                      <a:gd name="connsiteY4" fmla="*/ 186594 h 344850"/>
                      <a:gd name="connsiteX5" fmla="*/ 155665 w 235545"/>
                      <a:gd name="connsiteY5" fmla="*/ 344850 h 344850"/>
                      <a:gd name="connsiteX6" fmla="*/ 0 w 235545"/>
                      <a:gd name="connsiteY6" fmla="*/ 344850 h 344850"/>
                      <a:gd name="connsiteX0" fmla="*/ 0 w 240308"/>
                      <a:gd name="connsiteY0" fmla="*/ 344850 h 344850"/>
                      <a:gd name="connsiteX1" fmla="*/ 139412 w 240308"/>
                      <a:gd name="connsiteY1" fmla="*/ 0 h 344850"/>
                      <a:gd name="connsiteX2" fmla="*/ 206971 w 240308"/>
                      <a:gd name="connsiteY2" fmla="*/ 856 h 344850"/>
                      <a:gd name="connsiteX3" fmla="*/ 240308 w 240308"/>
                      <a:gd name="connsiteY3" fmla="*/ 133350 h 344850"/>
                      <a:gd name="connsiteX4" fmla="*/ 145058 w 240308"/>
                      <a:gd name="connsiteY4" fmla="*/ 186594 h 344850"/>
                      <a:gd name="connsiteX5" fmla="*/ 155665 w 240308"/>
                      <a:gd name="connsiteY5" fmla="*/ 344850 h 344850"/>
                      <a:gd name="connsiteX6" fmla="*/ 0 w 240308"/>
                      <a:gd name="connsiteY6" fmla="*/ 344850 h 344850"/>
                      <a:gd name="connsiteX0" fmla="*/ 0 w 240308"/>
                      <a:gd name="connsiteY0" fmla="*/ 344850 h 344850"/>
                      <a:gd name="connsiteX1" fmla="*/ 139412 w 240308"/>
                      <a:gd name="connsiteY1" fmla="*/ 0 h 344850"/>
                      <a:gd name="connsiteX2" fmla="*/ 206971 w 240308"/>
                      <a:gd name="connsiteY2" fmla="*/ 856 h 344850"/>
                      <a:gd name="connsiteX3" fmla="*/ 240308 w 240308"/>
                      <a:gd name="connsiteY3" fmla="*/ 133350 h 344850"/>
                      <a:gd name="connsiteX4" fmla="*/ 142676 w 240308"/>
                      <a:gd name="connsiteY4" fmla="*/ 177069 h 344850"/>
                      <a:gd name="connsiteX5" fmla="*/ 155665 w 240308"/>
                      <a:gd name="connsiteY5" fmla="*/ 344850 h 344850"/>
                      <a:gd name="connsiteX6" fmla="*/ 0 w 240308"/>
                      <a:gd name="connsiteY6" fmla="*/ 344850 h 3448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40308" h="344850">
                        <a:moveTo>
                          <a:pt x="0" y="344850"/>
                        </a:moveTo>
                        <a:lnTo>
                          <a:pt x="139412" y="0"/>
                        </a:lnTo>
                        <a:lnTo>
                          <a:pt x="206971" y="856"/>
                        </a:lnTo>
                        <a:lnTo>
                          <a:pt x="240308" y="133350"/>
                        </a:lnTo>
                        <a:lnTo>
                          <a:pt x="142676" y="177069"/>
                        </a:lnTo>
                        <a:lnTo>
                          <a:pt x="155665" y="344850"/>
                        </a:lnTo>
                        <a:lnTo>
                          <a:pt x="0" y="344850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9" name="円/楕円 27"/>
                <p:cNvSpPr/>
                <p:nvPr/>
              </p:nvSpPr>
              <p:spPr>
                <a:xfrm>
                  <a:off x="3343097" y="4621406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" name="月 19"/>
                <p:cNvSpPr/>
                <p:nvPr/>
              </p:nvSpPr>
              <p:spPr>
                <a:xfrm>
                  <a:off x="3095051" y="4076339"/>
                  <a:ext cx="80252" cy="650549"/>
                </a:xfrm>
                <a:prstGeom prst="moon">
                  <a:avLst/>
                </a:prstGeom>
                <a:solidFill>
                  <a:srgbClr val="ED7D31">
                    <a:lumMod val="75000"/>
                  </a:srgb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" name="月 20"/>
                <p:cNvSpPr/>
                <p:nvPr/>
              </p:nvSpPr>
              <p:spPr>
                <a:xfrm flipH="1">
                  <a:off x="3690617" y="4076339"/>
                  <a:ext cx="80252" cy="650549"/>
                </a:xfrm>
                <a:prstGeom prst="moon">
                  <a:avLst/>
                </a:prstGeom>
                <a:solidFill>
                  <a:srgbClr val="ED7D31">
                    <a:lumMod val="75000"/>
                  </a:srgb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" name="月 21"/>
                <p:cNvSpPr/>
                <p:nvPr/>
              </p:nvSpPr>
              <p:spPr>
                <a:xfrm rot="3600000">
                  <a:off x="3173326" y="3719370"/>
                  <a:ext cx="276180" cy="662329"/>
                </a:xfrm>
                <a:prstGeom prst="moon">
                  <a:avLst>
                    <a:gd name="adj" fmla="val 87500"/>
                  </a:avLst>
                </a:prstGeom>
                <a:solidFill>
                  <a:srgbClr val="ED7D31">
                    <a:lumMod val="75000"/>
                  </a:srgb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" name="月 22"/>
                <p:cNvSpPr/>
                <p:nvPr/>
              </p:nvSpPr>
              <p:spPr>
                <a:xfrm rot="18000000" flipH="1">
                  <a:off x="3467035" y="3719371"/>
                  <a:ext cx="276180" cy="662329"/>
                </a:xfrm>
                <a:prstGeom prst="moon">
                  <a:avLst>
                    <a:gd name="adj" fmla="val 87500"/>
                  </a:avLst>
                </a:prstGeom>
                <a:solidFill>
                  <a:srgbClr val="ED7D31">
                    <a:lumMod val="75000"/>
                  </a:srgb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4" name="グループ化 23"/>
                <p:cNvGrpSpPr/>
                <p:nvPr/>
              </p:nvGrpSpPr>
              <p:grpSpPr>
                <a:xfrm>
                  <a:off x="3186097" y="4255815"/>
                  <a:ext cx="138000" cy="203092"/>
                  <a:chOff x="2896919" y="3691681"/>
                  <a:chExt cx="138000" cy="203092"/>
                </a:xfrm>
              </p:grpSpPr>
              <p:sp>
                <p:nvSpPr>
                  <p:cNvPr id="33" name="円/楕円 32"/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4" name="円/楕円 33"/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2857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5" name="円/楕円 34"/>
                  <p:cNvSpPr/>
                  <p:nvPr/>
                </p:nvSpPr>
                <p:spPr>
                  <a:xfrm>
                    <a:off x="2921404" y="3747251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6" name="円/楕円 35"/>
                  <p:cNvSpPr/>
                  <p:nvPr/>
                </p:nvSpPr>
                <p:spPr>
                  <a:xfrm>
                    <a:off x="2943059" y="3745686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5" name="グループ化 24"/>
                <p:cNvGrpSpPr/>
                <p:nvPr/>
              </p:nvGrpSpPr>
              <p:grpSpPr>
                <a:xfrm>
                  <a:off x="3557536" y="4255815"/>
                  <a:ext cx="138000" cy="203092"/>
                  <a:chOff x="2896919" y="3691681"/>
                  <a:chExt cx="138000" cy="203092"/>
                </a:xfrm>
              </p:grpSpPr>
              <p:sp>
                <p:nvSpPr>
                  <p:cNvPr id="29" name="円/楕円 28"/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0" name="円/楕円 29"/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2857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1" name="円/楕円 30"/>
                  <p:cNvSpPr/>
                  <p:nvPr/>
                </p:nvSpPr>
                <p:spPr>
                  <a:xfrm>
                    <a:off x="2921404" y="3747251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2" name="円/楕円 31"/>
                  <p:cNvSpPr/>
                  <p:nvPr/>
                </p:nvSpPr>
                <p:spPr>
                  <a:xfrm>
                    <a:off x="2943059" y="3745686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6" name="月 25"/>
                <p:cNvSpPr/>
                <p:nvPr/>
              </p:nvSpPr>
              <p:spPr>
                <a:xfrm rot="5400000">
                  <a:off x="3227136" y="4129451"/>
                  <a:ext cx="45719" cy="173310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" name="月 26"/>
                <p:cNvSpPr/>
                <p:nvPr/>
              </p:nvSpPr>
              <p:spPr>
                <a:xfrm rot="5400000">
                  <a:off x="3598023" y="4129453"/>
                  <a:ext cx="45719" cy="173310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" name="正方形/長方形 67"/>
                <p:cNvSpPr/>
                <p:nvPr/>
              </p:nvSpPr>
              <p:spPr>
                <a:xfrm>
                  <a:off x="3408338" y="4561404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2857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9" name="グループ化 8"/>
              <p:cNvGrpSpPr/>
              <p:nvPr/>
            </p:nvGrpSpPr>
            <p:grpSpPr>
              <a:xfrm>
                <a:off x="4503322" y="1028703"/>
                <a:ext cx="2559076" cy="1214541"/>
                <a:chOff x="1878875" y="812975"/>
                <a:chExt cx="2559076" cy="1214541"/>
              </a:xfrm>
            </p:grpSpPr>
            <p:sp>
              <p:nvSpPr>
                <p:cNvPr id="11" name="円/楕円 10"/>
                <p:cNvSpPr/>
                <p:nvPr/>
              </p:nvSpPr>
              <p:spPr>
                <a:xfrm>
                  <a:off x="1878875" y="1635974"/>
                  <a:ext cx="2559076" cy="391542"/>
                </a:xfrm>
                <a:prstGeom prst="ellipse">
                  <a:avLst/>
                </a:prstGeom>
                <a:solidFill>
                  <a:srgbClr val="FFFF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" name="円/楕円 114"/>
                <p:cNvSpPr/>
                <p:nvPr/>
              </p:nvSpPr>
              <p:spPr>
                <a:xfrm>
                  <a:off x="2249804" y="812975"/>
                  <a:ext cx="1833988" cy="916994"/>
                </a:xfrm>
                <a:custGeom>
                  <a:avLst/>
                  <a:gdLst>
                    <a:gd name="connsiteX0" fmla="*/ 0 w 2033830"/>
                    <a:gd name="connsiteY0" fmla="*/ 1016915 h 2033830"/>
                    <a:gd name="connsiteX1" fmla="*/ 1016915 w 2033830"/>
                    <a:gd name="connsiteY1" fmla="*/ 0 h 2033830"/>
                    <a:gd name="connsiteX2" fmla="*/ 2033830 w 2033830"/>
                    <a:gd name="connsiteY2" fmla="*/ 1016915 h 2033830"/>
                    <a:gd name="connsiteX3" fmla="*/ 1016915 w 2033830"/>
                    <a:gd name="connsiteY3" fmla="*/ 2033830 h 2033830"/>
                    <a:gd name="connsiteX4" fmla="*/ 0 w 2033830"/>
                    <a:gd name="connsiteY4" fmla="*/ 1016915 h 2033830"/>
                    <a:gd name="connsiteX0" fmla="*/ 0 w 2033830"/>
                    <a:gd name="connsiteY0" fmla="*/ 1016915 h 2033830"/>
                    <a:gd name="connsiteX1" fmla="*/ 1016915 w 2033830"/>
                    <a:gd name="connsiteY1" fmla="*/ 0 h 2033830"/>
                    <a:gd name="connsiteX2" fmla="*/ 2033830 w 2033830"/>
                    <a:gd name="connsiteY2" fmla="*/ 1016915 h 2033830"/>
                    <a:gd name="connsiteX3" fmla="*/ 1016915 w 2033830"/>
                    <a:gd name="connsiteY3" fmla="*/ 2033830 h 2033830"/>
                    <a:gd name="connsiteX4" fmla="*/ 0 w 2033830"/>
                    <a:gd name="connsiteY4" fmla="*/ 1016915 h 2033830"/>
                    <a:gd name="connsiteX0" fmla="*/ 0 w 2033830"/>
                    <a:gd name="connsiteY0" fmla="*/ 1016915 h 2033830"/>
                    <a:gd name="connsiteX1" fmla="*/ 1016915 w 2033830"/>
                    <a:gd name="connsiteY1" fmla="*/ 0 h 2033830"/>
                    <a:gd name="connsiteX2" fmla="*/ 2033830 w 2033830"/>
                    <a:gd name="connsiteY2" fmla="*/ 1016915 h 2033830"/>
                    <a:gd name="connsiteX3" fmla="*/ 1016915 w 2033830"/>
                    <a:gd name="connsiteY3" fmla="*/ 2033830 h 2033830"/>
                    <a:gd name="connsiteX4" fmla="*/ 0 w 2033830"/>
                    <a:gd name="connsiteY4" fmla="*/ 1016915 h 2033830"/>
                    <a:gd name="connsiteX0" fmla="*/ 0 w 2033830"/>
                    <a:gd name="connsiteY0" fmla="*/ 1016915 h 1016915"/>
                    <a:gd name="connsiteX1" fmla="*/ 1016915 w 2033830"/>
                    <a:gd name="connsiteY1" fmla="*/ 0 h 1016915"/>
                    <a:gd name="connsiteX2" fmla="*/ 2033830 w 2033830"/>
                    <a:gd name="connsiteY2" fmla="*/ 1016915 h 1016915"/>
                    <a:gd name="connsiteX3" fmla="*/ 0 w 2033830"/>
                    <a:gd name="connsiteY3" fmla="*/ 1016915 h 10169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33830" h="1016915">
                      <a:moveTo>
                        <a:pt x="0" y="1016915"/>
                      </a:moveTo>
                      <a:cubicBezTo>
                        <a:pt x="0" y="455288"/>
                        <a:pt x="455288" y="0"/>
                        <a:pt x="1016915" y="0"/>
                      </a:cubicBezTo>
                      <a:cubicBezTo>
                        <a:pt x="1578542" y="0"/>
                        <a:pt x="2033830" y="455288"/>
                        <a:pt x="2033830" y="1016915"/>
                      </a:cubicBezTo>
                      <a:cubicBezTo>
                        <a:pt x="1864344" y="1186401"/>
                        <a:pt x="169486" y="1186401"/>
                        <a:pt x="0" y="101691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425262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</Words>
  <Application>Microsoft Office PowerPoint</Application>
  <PresentationFormat>A4 210 x 297 mm</PresentationFormat>
  <Paragraphs>7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pop685_受付</dc:title>
  <dc:subject>pop685_受付</dc:subject>
  <dc:creator>http://www.digipot.net</dc:creator>
  <cp:lastModifiedBy/>
  <cp:revision>1</cp:revision>
  <dcterms:created xsi:type="dcterms:W3CDTF">2014-07-30T05:46:34Z</dcterms:created>
  <dcterms:modified xsi:type="dcterms:W3CDTF">2015-12-09T01:44:44Z</dcterms:modified>
  <cp:version>1</cp:version>
</cp:coreProperties>
</file>