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4" d="100"/>
          <a:sy n="44" d="100"/>
        </p:scale>
        <p:origin x="-1795" y="-7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67946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>
                <a:solidFill>
                  <a:schemeClr val="tx1"/>
                </a:solidFill>
              </a:rPr>
              <a:t>安全帯</a:t>
            </a:r>
            <a:endParaRPr lang="en-US" altLang="ja-JP" sz="15000" dirty="0" smtClean="0">
              <a:solidFill>
                <a:schemeClr val="tx1"/>
              </a:solidFill>
            </a:endParaRPr>
          </a:p>
          <a:p>
            <a:r>
              <a:rPr lang="ja-JP" altLang="en-US" sz="15000" dirty="0" smtClean="0">
                <a:solidFill>
                  <a:schemeClr val="tx1"/>
                </a:solidFill>
              </a:rPr>
              <a:t>絶対着用</a:t>
            </a:r>
            <a:endParaRPr lang="ja-JP" altLang="en-US" sz="150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3715" y="227475"/>
            <a:ext cx="480131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000" dirty="0" smtClean="0"/>
              <a:t>安全帯</a:t>
            </a:r>
            <a:endParaRPr lang="en-US" altLang="ja-JP" sz="15000" dirty="0">
              <a:solidFill>
                <a:srgbClr val="FF0000"/>
              </a:solidFill>
            </a:endParaRPr>
          </a:p>
          <a:p>
            <a:r>
              <a:rPr lang="ja-JP" altLang="en-US" sz="15000" dirty="0" smtClean="0">
                <a:solidFill>
                  <a:srgbClr val="FF0000"/>
                </a:solidFill>
              </a:rPr>
              <a:t>絶対着用</a:t>
            </a:r>
            <a:endParaRPr lang="ja-JP" altLang="en-US" sz="1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123855" y="1802650"/>
            <a:ext cx="2755420" cy="6029938"/>
            <a:chOff x="6064091" y="3650910"/>
            <a:chExt cx="1441282" cy="3154092"/>
          </a:xfrm>
        </p:grpSpPr>
        <p:grpSp>
          <p:nvGrpSpPr>
            <p:cNvPr id="21" name="グループ化 20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5" name="フリーフォーム 74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3" name="フリーフォーム 72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片側の 2 つの角を丸めた四角形 73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1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1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69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4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台形 34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月 39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月 40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二等辺三角形 43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二等辺三角形 44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片側の 2 つの角を丸めた四角形 45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片側の 2 つの角を丸めた四角形 46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片側の 2 つの角を丸めた四角形 47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片側の 2 つの角を丸めた四角形 48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2" name="正方形/長方形 61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67" name="正方形/長方形 66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51" name="角丸四角形 50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638911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/>
            </a:r>
            <a:br>
              <a:rPr lang="en-US" altLang="ja-JP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</a:br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絶対着用</a:t>
            </a:r>
            <a:endParaRPr lang="ja-JP" altLang="en-US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2390586" y="587515"/>
            <a:ext cx="2221958" cy="4862516"/>
            <a:chOff x="6064091" y="3650910"/>
            <a:chExt cx="1441282" cy="3154092"/>
          </a:xfrm>
        </p:grpSpPr>
        <p:grpSp>
          <p:nvGrpSpPr>
            <p:cNvPr id="22" name="グループ化 21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6" name="フリーフォーム 75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4" name="フリーフォーム 73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6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2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" name="グループ化 27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0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0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台形 30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片側の 2 つの角を丸めた四角形 47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月 50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月 51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二等辺三角形 54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二等辺三角形 55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片側の 2 つの角を丸めた四角形 56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片側の 2 つの角を丸めた四角形 57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片側の 2 つの角を丸めた四角形 58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片側の 2 つの角を丸めた四角形 59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1" name="グループ化 60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3" name="正方形/長方形 62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7" name="グループ化 66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68" name="正方形/長方形 67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2" name="角丸四角形 61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あなた自身を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守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ります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676457" y="2301977"/>
            <a:ext cx="1650216" cy="3611320"/>
            <a:chOff x="6064091" y="3650910"/>
            <a:chExt cx="1441282" cy="3154092"/>
          </a:xfrm>
        </p:grpSpPr>
        <p:grpSp>
          <p:nvGrpSpPr>
            <p:cNvPr id="23" name="グループ化 22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9" name="フリーフォーム 78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7" name="フリーフォーム 76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8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5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3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台形 48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片側の 2 つの角を丸めた四角形 50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月 53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月 54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二等辺三角形 57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二等辺三角形 58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片側の 2 つの角を丸めた四角形 59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片側の 2 つの角を丸めた四角形 60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片側の 2 つの角を丸めた四角形 61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片側の 2 つの角を丸めた四角形 62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6" name="正方形/長方形 65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71" name="正方形/長方形 70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5" name="角丸四角形 64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81" name="テキスト ボックス 80"/>
          <p:cNvSpPr txBox="1"/>
          <p:nvPr/>
        </p:nvSpPr>
        <p:spPr>
          <a:xfrm>
            <a:off x="0" y="5912622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endParaRPr lang="en-US" altLang="ja-JP" sz="12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絶対着用</a:t>
            </a:r>
            <a:endParaRPr lang="ja-JP" altLang="en-US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外れないように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きっちり固定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2676457" y="2301977"/>
            <a:ext cx="1650216" cy="3611320"/>
            <a:chOff x="6064091" y="3650910"/>
            <a:chExt cx="1441282" cy="3154092"/>
          </a:xfrm>
        </p:grpSpPr>
        <p:grpSp>
          <p:nvGrpSpPr>
            <p:cNvPr id="23" name="グループ化 22"/>
            <p:cNvGrpSpPr/>
            <p:nvPr/>
          </p:nvGrpSpPr>
          <p:grpSpPr>
            <a:xfrm flipH="1">
              <a:off x="7045549" y="4588401"/>
              <a:ext cx="459824" cy="1287342"/>
              <a:chOff x="6137429" y="4570083"/>
              <a:chExt cx="363859" cy="1018674"/>
            </a:xfrm>
          </p:grpSpPr>
          <p:sp>
            <p:nvSpPr>
              <p:cNvPr id="79" name="フリーフォーム 78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片側の 2 つの角を丸めた四角形 79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6064091" y="4588401"/>
              <a:ext cx="459824" cy="1287342"/>
              <a:chOff x="6137429" y="4570083"/>
              <a:chExt cx="363859" cy="1018674"/>
            </a:xfrm>
          </p:grpSpPr>
          <p:sp>
            <p:nvSpPr>
              <p:cNvPr id="77" name="フリーフォーム 76"/>
              <p:cNvSpPr/>
              <p:nvPr/>
            </p:nvSpPr>
            <p:spPr>
              <a:xfrm rot="12600000">
                <a:off x="6137429" y="5299572"/>
                <a:ext cx="274258" cy="289185"/>
              </a:xfrm>
              <a:custGeom>
                <a:avLst/>
                <a:gdLst>
                  <a:gd name="connsiteX0" fmla="*/ 606656 w 1100953"/>
                  <a:gd name="connsiteY0" fmla="*/ 0 h 1160873"/>
                  <a:gd name="connsiteX1" fmla="*/ 682653 w 1100953"/>
                  <a:gd name="connsiteY1" fmla="*/ 75997 h 1160873"/>
                  <a:gd name="connsiteX2" fmla="*/ 682652 w 1100953"/>
                  <a:gd name="connsiteY2" fmla="*/ 540006 h 1160873"/>
                  <a:gd name="connsiteX3" fmla="*/ 697084 w 1100953"/>
                  <a:gd name="connsiteY3" fmla="*/ 544486 h 1160873"/>
                  <a:gd name="connsiteX4" fmla="*/ 790926 w 1100953"/>
                  <a:gd name="connsiteY4" fmla="*/ 194263 h 1160873"/>
                  <a:gd name="connsiteX5" fmla="*/ 853884 w 1100953"/>
                  <a:gd name="connsiteY5" fmla="*/ 138637 h 1160873"/>
                  <a:gd name="connsiteX6" fmla="*/ 884003 w 1100953"/>
                  <a:gd name="connsiteY6" fmla="*/ 140525 h 1160873"/>
                  <a:gd name="connsiteX7" fmla="*/ 937741 w 1100953"/>
                  <a:gd name="connsiteY7" fmla="*/ 233602 h 1160873"/>
                  <a:gd name="connsiteX8" fmla="*/ 828866 w 1100953"/>
                  <a:gd name="connsiteY8" fmla="*/ 639925 h 1160873"/>
                  <a:gd name="connsiteX9" fmla="*/ 833729 w 1100953"/>
                  <a:gd name="connsiteY9" fmla="*/ 645820 h 1160873"/>
                  <a:gd name="connsiteX10" fmla="*/ 992240 w 1100953"/>
                  <a:gd name="connsiteY10" fmla="*/ 371271 h 1160873"/>
                  <a:gd name="connsiteX11" fmla="*/ 1071816 w 1100953"/>
                  <a:gd name="connsiteY11" fmla="*/ 349948 h 1160873"/>
                  <a:gd name="connsiteX12" fmla="*/ 1093139 w 1100953"/>
                  <a:gd name="connsiteY12" fmla="*/ 429525 h 1160873"/>
                  <a:gd name="connsiteX13" fmla="*/ 887893 w 1100953"/>
                  <a:gd name="connsiteY13" fmla="*/ 785020 h 1160873"/>
                  <a:gd name="connsiteX14" fmla="*/ 893667 w 1100953"/>
                  <a:gd name="connsiteY14" fmla="*/ 823213 h 1160873"/>
                  <a:gd name="connsiteX15" fmla="*/ 893666 w 1100953"/>
                  <a:gd name="connsiteY15" fmla="*/ 863392 h 1160873"/>
                  <a:gd name="connsiteX16" fmla="*/ 596185 w 1100953"/>
                  <a:gd name="connsiteY16" fmla="*/ 1160873 h 1160873"/>
                  <a:gd name="connsiteX17" fmla="*/ 596186 w 1100953"/>
                  <a:gd name="connsiteY17" fmla="*/ 1160872 h 1160873"/>
                  <a:gd name="connsiteX18" fmla="*/ 304749 w 1100953"/>
                  <a:gd name="connsiteY18" fmla="*/ 923344 h 1160873"/>
                  <a:gd name="connsiteX19" fmla="*/ 301977 w 1100953"/>
                  <a:gd name="connsiteY19" fmla="*/ 895851 h 1160873"/>
                  <a:gd name="connsiteX20" fmla="*/ 297690 w 1100953"/>
                  <a:gd name="connsiteY20" fmla="*/ 893004 h 1160873"/>
                  <a:gd name="connsiteX21" fmla="*/ 24759 w 1100953"/>
                  <a:gd name="connsiteY21" fmla="*/ 620073 h 1160873"/>
                  <a:gd name="connsiteX22" fmla="*/ 24759 w 1100953"/>
                  <a:gd name="connsiteY22" fmla="*/ 500523 h 1160873"/>
                  <a:gd name="connsiteX23" fmla="*/ 144308 w 1100953"/>
                  <a:gd name="connsiteY23" fmla="*/ 500523 h 1160873"/>
                  <a:gd name="connsiteX24" fmla="*/ 333655 w 1100953"/>
                  <a:gd name="connsiteY24" fmla="*/ 689870 h 1160873"/>
                  <a:gd name="connsiteX25" fmla="*/ 349510 w 1100953"/>
                  <a:gd name="connsiteY25" fmla="*/ 656889 h 1160873"/>
                  <a:gd name="connsiteX26" fmla="*/ 376341 w 1100953"/>
                  <a:gd name="connsiteY26" fmla="*/ 624369 h 1160873"/>
                  <a:gd name="connsiteX27" fmla="*/ 271635 w 1100953"/>
                  <a:gd name="connsiteY27" fmla="*/ 233601 h 1160873"/>
                  <a:gd name="connsiteX28" fmla="*/ 325373 w 1100953"/>
                  <a:gd name="connsiteY28" fmla="*/ 140524 h 1160873"/>
                  <a:gd name="connsiteX29" fmla="*/ 355493 w 1100953"/>
                  <a:gd name="connsiteY29" fmla="*/ 138637 h 1160873"/>
                  <a:gd name="connsiteX30" fmla="*/ 418450 w 1100953"/>
                  <a:gd name="connsiteY30" fmla="*/ 194262 h 1160873"/>
                  <a:gd name="connsiteX31" fmla="*/ 510986 w 1100953"/>
                  <a:gd name="connsiteY31" fmla="*/ 539613 h 1160873"/>
                  <a:gd name="connsiteX32" fmla="*/ 530659 w 1100953"/>
                  <a:gd name="connsiteY32" fmla="*/ 533506 h 1160873"/>
                  <a:gd name="connsiteX33" fmla="*/ 530659 w 1100953"/>
                  <a:gd name="connsiteY33" fmla="*/ 75997 h 1160873"/>
                  <a:gd name="connsiteX34" fmla="*/ 606656 w 1100953"/>
                  <a:gd name="connsiteY34" fmla="*/ 0 h 1160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00953" h="1160873">
                    <a:moveTo>
                      <a:pt x="606656" y="0"/>
                    </a:moveTo>
                    <a:cubicBezTo>
                      <a:pt x="648628" y="0"/>
                      <a:pt x="682653" y="34025"/>
                      <a:pt x="682653" y="75997"/>
                    </a:cubicBezTo>
                    <a:lnTo>
                      <a:pt x="682652" y="540006"/>
                    </a:lnTo>
                    <a:lnTo>
                      <a:pt x="697084" y="544486"/>
                    </a:lnTo>
                    <a:lnTo>
                      <a:pt x="790926" y="194263"/>
                    </a:lnTo>
                    <a:cubicBezTo>
                      <a:pt x="799073" y="163856"/>
                      <a:pt x="824550" y="142721"/>
                      <a:pt x="853884" y="138637"/>
                    </a:cubicBezTo>
                    <a:cubicBezTo>
                      <a:pt x="863661" y="137276"/>
                      <a:pt x="873867" y="137809"/>
                      <a:pt x="884003" y="140525"/>
                    </a:cubicBezTo>
                    <a:cubicBezTo>
                      <a:pt x="924545" y="151388"/>
                      <a:pt x="948604" y="193060"/>
                      <a:pt x="937741" y="233602"/>
                    </a:cubicBezTo>
                    <a:lnTo>
                      <a:pt x="828866" y="639925"/>
                    </a:lnTo>
                    <a:lnTo>
                      <a:pt x="833729" y="645820"/>
                    </a:lnTo>
                    <a:lnTo>
                      <a:pt x="992240" y="371271"/>
                    </a:lnTo>
                    <a:cubicBezTo>
                      <a:pt x="1008326" y="343408"/>
                      <a:pt x="1043954" y="333862"/>
                      <a:pt x="1071816" y="349948"/>
                    </a:cubicBezTo>
                    <a:cubicBezTo>
                      <a:pt x="1099679" y="366035"/>
                      <a:pt x="1109225" y="401662"/>
                      <a:pt x="1093139" y="429525"/>
                    </a:cubicBezTo>
                    <a:lnTo>
                      <a:pt x="887893" y="785020"/>
                    </a:lnTo>
                    <a:lnTo>
                      <a:pt x="893667" y="823213"/>
                    </a:lnTo>
                    <a:cubicBezTo>
                      <a:pt x="893667" y="836606"/>
                      <a:pt x="893666" y="849999"/>
                      <a:pt x="893666" y="863392"/>
                    </a:cubicBezTo>
                    <a:cubicBezTo>
                      <a:pt x="893666" y="1027686"/>
                      <a:pt x="760479" y="1160873"/>
                      <a:pt x="596185" y="1160873"/>
                    </a:cubicBezTo>
                    <a:lnTo>
                      <a:pt x="596186" y="1160872"/>
                    </a:lnTo>
                    <a:cubicBezTo>
                      <a:pt x="452429" y="1160872"/>
                      <a:pt x="332488" y="1058901"/>
                      <a:pt x="304749" y="923344"/>
                    </a:cubicBezTo>
                    <a:lnTo>
                      <a:pt x="301977" y="895851"/>
                    </a:lnTo>
                    <a:lnTo>
                      <a:pt x="297690" y="893004"/>
                    </a:lnTo>
                    <a:lnTo>
                      <a:pt x="24759" y="620073"/>
                    </a:lnTo>
                    <a:cubicBezTo>
                      <a:pt x="-8254" y="587060"/>
                      <a:pt x="-8254" y="533536"/>
                      <a:pt x="24759" y="500523"/>
                    </a:cubicBezTo>
                    <a:cubicBezTo>
                      <a:pt x="57772" y="467511"/>
                      <a:pt x="111295" y="467511"/>
                      <a:pt x="144308" y="500523"/>
                    </a:cubicBezTo>
                    <a:lnTo>
                      <a:pt x="333655" y="689870"/>
                    </a:lnTo>
                    <a:lnTo>
                      <a:pt x="349510" y="656889"/>
                    </a:lnTo>
                    <a:lnTo>
                      <a:pt x="376341" y="624369"/>
                    </a:lnTo>
                    <a:lnTo>
                      <a:pt x="271635" y="233601"/>
                    </a:lnTo>
                    <a:cubicBezTo>
                      <a:pt x="260772" y="193060"/>
                      <a:pt x="284831" y="151388"/>
                      <a:pt x="325373" y="140524"/>
                    </a:cubicBezTo>
                    <a:cubicBezTo>
                      <a:pt x="335509" y="137809"/>
                      <a:pt x="345715" y="137276"/>
                      <a:pt x="355493" y="138637"/>
                    </a:cubicBezTo>
                    <a:cubicBezTo>
                      <a:pt x="384826" y="142721"/>
                      <a:pt x="410303" y="163856"/>
                      <a:pt x="418450" y="194262"/>
                    </a:cubicBezTo>
                    <a:lnTo>
                      <a:pt x="510986" y="539613"/>
                    </a:lnTo>
                    <a:lnTo>
                      <a:pt x="530659" y="533506"/>
                    </a:lnTo>
                    <a:lnTo>
                      <a:pt x="530659" y="75997"/>
                    </a:lnTo>
                    <a:cubicBezTo>
                      <a:pt x="530659" y="34025"/>
                      <a:pt x="564684" y="0"/>
                      <a:pt x="606656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>
              <a:xfrm rot="941038" flipH="1">
                <a:off x="6323087" y="4570083"/>
                <a:ext cx="178201" cy="78827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8" name="正方形/長方形 43"/>
            <p:cNvSpPr/>
            <p:nvPr/>
          </p:nvSpPr>
          <p:spPr>
            <a:xfrm>
              <a:off x="6427817" y="5265915"/>
              <a:ext cx="731049" cy="1330746"/>
            </a:xfrm>
            <a:custGeom>
              <a:avLst/>
              <a:gdLst>
                <a:gd name="connsiteX0" fmla="*/ 713229 w 728697"/>
                <a:gd name="connsiteY0" fmla="*/ 0 h 1211885"/>
                <a:gd name="connsiteX1" fmla="*/ 728697 w 728697"/>
                <a:gd name="connsiteY1" fmla="*/ 1210851 h 1211885"/>
                <a:gd name="connsiteX2" fmla="*/ 515864 w 728697"/>
                <a:gd name="connsiteY2" fmla="*/ 1211884 h 1211885"/>
                <a:gd name="connsiteX3" fmla="*/ 364349 w 728697"/>
                <a:gd name="connsiteY3" fmla="*/ 520758 h 1211885"/>
                <a:gd name="connsiteX4" fmla="*/ 212833 w 728697"/>
                <a:gd name="connsiteY4" fmla="*/ 1211885 h 1211885"/>
                <a:gd name="connsiteX5" fmla="*/ 0 w 728697"/>
                <a:gd name="connsiteY5" fmla="*/ 1210852 h 1211885"/>
                <a:gd name="connsiteX6" fmla="*/ 15468 w 728697"/>
                <a:gd name="connsiteY6" fmla="*/ 1 h 1211885"/>
                <a:gd name="connsiteX7" fmla="*/ 713229 w 728697"/>
                <a:gd name="connsiteY7" fmla="*/ 0 h 1211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8697" h="1211885">
                  <a:moveTo>
                    <a:pt x="713229" y="0"/>
                  </a:moveTo>
                  <a:lnTo>
                    <a:pt x="728697" y="1210851"/>
                  </a:lnTo>
                  <a:lnTo>
                    <a:pt x="515864" y="1211884"/>
                  </a:lnTo>
                  <a:lnTo>
                    <a:pt x="364349" y="520758"/>
                  </a:lnTo>
                  <a:lnTo>
                    <a:pt x="212833" y="1211885"/>
                  </a:lnTo>
                  <a:lnTo>
                    <a:pt x="0" y="1210852"/>
                  </a:lnTo>
                  <a:lnTo>
                    <a:pt x="15468" y="1"/>
                  </a:lnTo>
                  <a:lnTo>
                    <a:pt x="713229" y="0"/>
                  </a:lnTo>
                  <a:close/>
                </a:path>
              </a:pathLst>
            </a:cu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9" name="グループ化 28"/>
            <p:cNvGrpSpPr/>
            <p:nvPr/>
          </p:nvGrpSpPr>
          <p:grpSpPr>
            <a:xfrm>
              <a:off x="6358756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5" name="円/楕円 186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円/楕円 187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2" name="グループ化 31"/>
            <p:cNvGrpSpPr/>
            <p:nvPr/>
          </p:nvGrpSpPr>
          <p:grpSpPr>
            <a:xfrm flipH="1">
              <a:off x="7022932" y="4102092"/>
              <a:ext cx="166046" cy="214850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73" name="円/楕円 184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円/楕円 185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3" name="円/楕円 150"/>
            <p:cNvSpPr/>
            <p:nvPr/>
          </p:nvSpPr>
          <p:spPr>
            <a:xfrm>
              <a:off x="6405824" y="3696796"/>
              <a:ext cx="730376" cy="819023"/>
            </a:xfrm>
            <a:prstGeom prst="ellipse">
              <a:avLst/>
            </a:prstGeom>
            <a:solidFill>
              <a:srgbClr val="8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台形 48"/>
            <p:cNvSpPr/>
            <p:nvPr/>
          </p:nvSpPr>
          <p:spPr>
            <a:xfrm>
              <a:off x="6635042" y="4382840"/>
              <a:ext cx="278618" cy="22353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円/楕円 153"/>
            <p:cNvSpPr/>
            <p:nvPr/>
          </p:nvSpPr>
          <p:spPr>
            <a:xfrm>
              <a:off x="6442746" y="3787391"/>
              <a:ext cx="663209" cy="734196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片側の 2 つの角を丸めた四角形 50"/>
            <p:cNvSpPr/>
            <p:nvPr/>
          </p:nvSpPr>
          <p:spPr>
            <a:xfrm>
              <a:off x="6414419" y="4560670"/>
              <a:ext cx="744448" cy="81814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角丸四角形 51"/>
            <p:cNvSpPr/>
            <p:nvPr/>
          </p:nvSpPr>
          <p:spPr>
            <a:xfrm>
              <a:off x="6570601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6900009" y="4123574"/>
              <a:ext cx="59991" cy="129837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月 53"/>
            <p:cNvSpPr/>
            <p:nvPr/>
          </p:nvSpPr>
          <p:spPr>
            <a:xfrm rot="6049793">
              <a:off x="6577978" y="3973946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月 54"/>
            <p:cNvSpPr/>
            <p:nvPr/>
          </p:nvSpPr>
          <p:spPr>
            <a:xfrm rot="5008952">
              <a:off x="6906990" y="3974088"/>
              <a:ext cx="40541" cy="189495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6391457" y="3650910"/>
              <a:ext cx="760367" cy="367999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加算記号 169"/>
            <p:cNvSpPr/>
            <p:nvPr/>
          </p:nvSpPr>
          <p:spPr>
            <a:xfrm>
              <a:off x="6646555" y="3725078"/>
              <a:ext cx="245928" cy="245928"/>
            </a:xfrm>
            <a:prstGeom prst="mathPlus">
              <a:avLst/>
            </a:prstGeom>
            <a:solidFill>
              <a:srgbClr val="00B050"/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二等辺三角形 57"/>
            <p:cNvSpPr/>
            <p:nvPr/>
          </p:nvSpPr>
          <p:spPr>
            <a:xfrm rot="10800000">
              <a:off x="6563089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二等辺三角形 58"/>
            <p:cNvSpPr/>
            <p:nvPr/>
          </p:nvSpPr>
          <p:spPr>
            <a:xfrm rot="10800000" flipH="1">
              <a:off x="6767071" y="4560671"/>
              <a:ext cx="218338" cy="188222"/>
            </a:xfrm>
            <a:prstGeom prst="triangle">
              <a:avLst>
                <a:gd name="adj" fmla="val 93540"/>
              </a:avLst>
            </a:prstGeom>
            <a:solidFill>
              <a:sysClr val="window" lastClr="FFFFFF">
                <a:lumMod val="7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片側の 2 つの角を丸めた四角形 59"/>
            <p:cNvSpPr/>
            <p:nvPr/>
          </p:nvSpPr>
          <p:spPr>
            <a:xfrm>
              <a:off x="6352135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片側の 2 つの角を丸めた四角形 60"/>
            <p:cNvSpPr/>
            <p:nvPr/>
          </p:nvSpPr>
          <p:spPr>
            <a:xfrm>
              <a:off x="6352135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片側の 2 つの角を丸めた四角形 61"/>
            <p:cNvSpPr/>
            <p:nvPr/>
          </p:nvSpPr>
          <p:spPr>
            <a:xfrm>
              <a:off x="6897216" y="6596660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片側の 2 つの角を丸めた四角形 62"/>
            <p:cNvSpPr/>
            <p:nvPr/>
          </p:nvSpPr>
          <p:spPr>
            <a:xfrm>
              <a:off x="6897216" y="6554017"/>
              <a:ext cx="333119" cy="208342"/>
            </a:xfrm>
            <a:prstGeom prst="round2SameRect">
              <a:avLst>
                <a:gd name="adj1" fmla="val 50000"/>
                <a:gd name="adj2" fmla="val 20557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4" name="グループ化 63"/>
            <p:cNvGrpSpPr/>
            <p:nvPr/>
          </p:nvGrpSpPr>
          <p:grpSpPr>
            <a:xfrm>
              <a:off x="6430636" y="4533606"/>
              <a:ext cx="705564" cy="1414598"/>
              <a:chOff x="6430636" y="4533606"/>
              <a:chExt cx="705564" cy="1414598"/>
            </a:xfrm>
          </p:grpSpPr>
          <p:sp>
            <p:nvSpPr>
              <p:cNvPr id="66" name="正方形/長方形 65"/>
              <p:cNvSpPr/>
              <p:nvPr/>
            </p:nvSpPr>
            <p:spPr>
              <a:xfrm rot="247510">
                <a:off x="6430636" y="5857549"/>
                <a:ext cx="341004" cy="90655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6518694" y="539123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6518694" y="4915700"/>
                <a:ext cx="526855" cy="104671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 rot="5677951">
                <a:off x="5794113" y="5191987"/>
                <a:ext cx="1410204" cy="93444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 flipH="1">
                <a:off x="6795196" y="4533606"/>
                <a:ext cx="341004" cy="1414597"/>
                <a:chOff x="6972044" y="4533606"/>
                <a:chExt cx="341004" cy="1414597"/>
              </a:xfrm>
              <a:solidFill>
                <a:srgbClr val="FF0000"/>
              </a:solidFill>
            </p:grpSpPr>
            <p:sp>
              <p:nvSpPr>
                <p:cNvPr id="71" name="正方形/長方形 70"/>
                <p:cNvSpPr/>
                <p:nvPr/>
              </p:nvSpPr>
              <p:spPr>
                <a:xfrm rot="247510">
                  <a:off x="6972044" y="5857548"/>
                  <a:ext cx="341004" cy="90655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>
                <a:xfrm rot="5677951">
                  <a:off x="6335521" y="5191986"/>
                  <a:ext cx="1410204" cy="93444"/>
                </a:xfrm>
                <a:prstGeom prst="rect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5" name="角丸四角形 64"/>
            <p:cNvSpPr/>
            <p:nvPr/>
          </p:nvSpPr>
          <p:spPr>
            <a:xfrm>
              <a:off x="6661084" y="5366282"/>
              <a:ext cx="231400" cy="154565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81" name="テキスト ボックス 80"/>
          <p:cNvSpPr txBox="1"/>
          <p:nvPr/>
        </p:nvSpPr>
        <p:spPr>
          <a:xfrm>
            <a:off x="0" y="5912622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endParaRPr lang="en-US" altLang="ja-JP" sz="12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絶対着用</a:t>
            </a:r>
            <a:endParaRPr lang="ja-JP" altLang="en-US" sz="12000" dirty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pop684_安全帯絶対装着</dc:title>
  <dc:subject>pop684_安全帯絶対装着</dc:subject>
  <dc:creator>http://www.digipot.net</dc:creator>
  <cp:lastModifiedBy/>
  <cp:revision>1</cp:revision>
  <dcterms:created xsi:type="dcterms:W3CDTF">2014-07-30T05:46:22Z</dcterms:created>
  <dcterms:modified xsi:type="dcterms:W3CDTF">2015-12-09T01:37:45Z</dcterms:modified>
  <cp:version>1</cp:version>
</cp:coreProperties>
</file>