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1190" y="-3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1240299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安全帯</a:t>
            </a:r>
            <a:endParaRPr kumimoji="1" lang="en-US" altLang="ja-JP" sz="15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5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絶対着用</a:t>
            </a:r>
            <a:endParaRPr kumimoji="1" lang="ja-JP" altLang="en-US" sz="15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1268760"/>
            <a:ext cx="9900055" cy="470898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/>
              <a:t>安全帯</a:t>
            </a:r>
            <a:endParaRPr lang="en-US" altLang="ja-JP" sz="15000" dirty="0"/>
          </a:p>
          <a:p>
            <a:r>
              <a:rPr lang="ja-JP" altLang="en-US" sz="15000" dirty="0" smtClean="0">
                <a:solidFill>
                  <a:srgbClr val="FF0000"/>
                </a:solidFill>
              </a:rPr>
              <a:t>絶対着用</a:t>
            </a:r>
            <a:endParaRPr lang="ja-JP" altLang="en-US" sz="1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グループ化 115"/>
          <p:cNvGrpSpPr/>
          <p:nvPr/>
        </p:nvGrpSpPr>
        <p:grpSpPr>
          <a:xfrm>
            <a:off x="3658282" y="413665"/>
            <a:ext cx="2755420" cy="6029938"/>
            <a:chOff x="6064091" y="3650910"/>
            <a:chExt cx="1441282" cy="3154092"/>
          </a:xfrm>
        </p:grpSpPr>
        <p:grpSp>
          <p:nvGrpSpPr>
            <p:cNvPr id="117" name="グループ化 116"/>
            <p:cNvGrpSpPr/>
            <p:nvPr/>
          </p:nvGrpSpPr>
          <p:grpSpPr>
            <a:xfrm flipH="1">
              <a:off x="7045549" y="4588401"/>
              <a:ext cx="459824" cy="1287342"/>
              <a:chOff x="6137429" y="4570083"/>
              <a:chExt cx="363859" cy="1018674"/>
            </a:xfrm>
          </p:grpSpPr>
          <p:sp>
            <p:nvSpPr>
              <p:cNvPr id="153" name="フリーフォーム 152"/>
              <p:cNvSpPr/>
              <p:nvPr/>
            </p:nvSpPr>
            <p:spPr>
              <a:xfrm rot="12600000">
                <a:off x="6137429" y="5299572"/>
                <a:ext cx="274258" cy="289185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4" name="片側の 2 つの角を丸めた四角形 153"/>
              <p:cNvSpPr/>
              <p:nvPr/>
            </p:nvSpPr>
            <p:spPr>
              <a:xfrm rot="941038" flipH="1">
                <a:off x="6323087" y="4570083"/>
                <a:ext cx="178201" cy="78827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8" name="グループ化 117"/>
            <p:cNvGrpSpPr/>
            <p:nvPr/>
          </p:nvGrpSpPr>
          <p:grpSpPr>
            <a:xfrm>
              <a:off x="6064091" y="4588401"/>
              <a:ext cx="459824" cy="1287342"/>
              <a:chOff x="6137429" y="4570083"/>
              <a:chExt cx="363859" cy="1018674"/>
            </a:xfrm>
          </p:grpSpPr>
          <p:sp>
            <p:nvSpPr>
              <p:cNvPr id="151" name="フリーフォーム 150"/>
              <p:cNvSpPr/>
              <p:nvPr/>
            </p:nvSpPr>
            <p:spPr>
              <a:xfrm rot="12600000">
                <a:off x="6137429" y="5299572"/>
                <a:ext cx="274258" cy="289185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2" name="片側の 2 つの角を丸めた四角形 151"/>
              <p:cNvSpPr/>
              <p:nvPr/>
            </p:nvSpPr>
            <p:spPr>
              <a:xfrm rot="941038" flipH="1">
                <a:off x="6323087" y="4570083"/>
                <a:ext cx="178201" cy="78827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19" name="正方形/長方形 43"/>
            <p:cNvSpPr/>
            <p:nvPr/>
          </p:nvSpPr>
          <p:spPr>
            <a:xfrm>
              <a:off x="6427817" y="5265915"/>
              <a:ext cx="731049" cy="1330746"/>
            </a:xfrm>
            <a:custGeom>
              <a:avLst/>
              <a:gdLst>
                <a:gd name="connsiteX0" fmla="*/ 713229 w 728697"/>
                <a:gd name="connsiteY0" fmla="*/ 0 h 1211885"/>
                <a:gd name="connsiteX1" fmla="*/ 728697 w 728697"/>
                <a:gd name="connsiteY1" fmla="*/ 1210851 h 1211885"/>
                <a:gd name="connsiteX2" fmla="*/ 515864 w 728697"/>
                <a:gd name="connsiteY2" fmla="*/ 1211884 h 1211885"/>
                <a:gd name="connsiteX3" fmla="*/ 364349 w 728697"/>
                <a:gd name="connsiteY3" fmla="*/ 520758 h 1211885"/>
                <a:gd name="connsiteX4" fmla="*/ 212833 w 728697"/>
                <a:gd name="connsiteY4" fmla="*/ 1211885 h 1211885"/>
                <a:gd name="connsiteX5" fmla="*/ 0 w 728697"/>
                <a:gd name="connsiteY5" fmla="*/ 1210852 h 1211885"/>
                <a:gd name="connsiteX6" fmla="*/ 15468 w 728697"/>
                <a:gd name="connsiteY6" fmla="*/ 1 h 1211885"/>
                <a:gd name="connsiteX7" fmla="*/ 713229 w 728697"/>
                <a:gd name="connsiteY7" fmla="*/ 0 h 121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8697" h="1211885">
                  <a:moveTo>
                    <a:pt x="713229" y="0"/>
                  </a:moveTo>
                  <a:lnTo>
                    <a:pt x="728697" y="1210851"/>
                  </a:lnTo>
                  <a:lnTo>
                    <a:pt x="515864" y="1211884"/>
                  </a:lnTo>
                  <a:lnTo>
                    <a:pt x="364349" y="520758"/>
                  </a:lnTo>
                  <a:lnTo>
                    <a:pt x="212833" y="1211885"/>
                  </a:lnTo>
                  <a:lnTo>
                    <a:pt x="0" y="1210852"/>
                  </a:lnTo>
                  <a:lnTo>
                    <a:pt x="15468" y="1"/>
                  </a:lnTo>
                  <a:lnTo>
                    <a:pt x="713229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20" name="グループ化 119"/>
            <p:cNvGrpSpPr/>
            <p:nvPr/>
          </p:nvGrpSpPr>
          <p:grpSpPr>
            <a:xfrm>
              <a:off x="6358756" y="4102092"/>
              <a:ext cx="166046" cy="214850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149" name="円/楕円 186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0" name="円/楕円 187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1" name="グループ化 120"/>
            <p:cNvGrpSpPr/>
            <p:nvPr/>
          </p:nvGrpSpPr>
          <p:grpSpPr>
            <a:xfrm flipH="1">
              <a:off x="7022932" y="4102092"/>
              <a:ext cx="166046" cy="214850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147" name="円/楕円 184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8" name="円/楕円 185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22" name="円/楕円 150"/>
            <p:cNvSpPr/>
            <p:nvPr/>
          </p:nvSpPr>
          <p:spPr>
            <a:xfrm>
              <a:off x="6405824" y="3696796"/>
              <a:ext cx="730376" cy="819023"/>
            </a:xfrm>
            <a:prstGeom prst="ellipse">
              <a:avLst/>
            </a:prstGeom>
            <a:solidFill>
              <a:srgbClr val="8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3" name="台形 122"/>
            <p:cNvSpPr/>
            <p:nvPr/>
          </p:nvSpPr>
          <p:spPr>
            <a:xfrm>
              <a:off x="6635042" y="4382840"/>
              <a:ext cx="278618" cy="22353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4" name="円/楕円 153"/>
            <p:cNvSpPr/>
            <p:nvPr/>
          </p:nvSpPr>
          <p:spPr>
            <a:xfrm>
              <a:off x="6442746" y="3787391"/>
              <a:ext cx="663209" cy="734196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5" name="片側の 2 つの角を丸めた四角形 124"/>
            <p:cNvSpPr/>
            <p:nvPr/>
          </p:nvSpPr>
          <p:spPr>
            <a:xfrm>
              <a:off x="6414419" y="4560670"/>
              <a:ext cx="744448" cy="81814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6" name="角丸四角形 125"/>
            <p:cNvSpPr/>
            <p:nvPr/>
          </p:nvSpPr>
          <p:spPr>
            <a:xfrm>
              <a:off x="6570601" y="4123574"/>
              <a:ext cx="59991" cy="1298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7" name="角丸四角形 126"/>
            <p:cNvSpPr/>
            <p:nvPr/>
          </p:nvSpPr>
          <p:spPr>
            <a:xfrm>
              <a:off x="6900009" y="4123574"/>
              <a:ext cx="59991" cy="1298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8" name="月 127"/>
            <p:cNvSpPr/>
            <p:nvPr/>
          </p:nvSpPr>
          <p:spPr>
            <a:xfrm rot="6049793">
              <a:off x="6577978" y="3973946"/>
              <a:ext cx="40541" cy="18949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9" name="月 128"/>
            <p:cNvSpPr/>
            <p:nvPr/>
          </p:nvSpPr>
          <p:spPr>
            <a:xfrm rot="5008952">
              <a:off x="6906990" y="3974088"/>
              <a:ext cx="40541" cy="18949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" name="フリーフォーム 129"/>
            <p:cNvSpPr/>
            <p:nvPr/>
          </p:nvSpPr>
          <p:spPr>
            <a:xfrm>
              <a:off x="6391457" y="3650910"/>
              <a:ext cx="760367" cy="367999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1" name="加算記号 169"/>
            <p:cNvSpPr/>
            <p:nvPr/>
          </p:nvSpPr>
          <p:spPr>
            <a:xfrm>
              <a:off x="6646555" y="3725078"/>
              <a:ext cx="245928" cy="245928"/>
            </a:xfrm>
            <a:prstGeom prst="mathPlus">
              <a:avLst/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" name="二等辺三角形 131"/>
            <p:cNvSpPr/>
            <p:nvPr/>
          </p:nvSpPr>
          <p:spPr>
            <a:xfrm rot="10800000">
              <a:off x="6563089" y="4560671"/>
              <a:ext cx="218338" cy="188222"/>
            </a:xfrm>
            <a:prstGeom prst="triangle">
              <a:avLst>
                <a:gd name="adj" fmla="val 9354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3" name="二等辺三角形 132"/>
            <p:cNvSpPr/>
            <p:nvPr/>
          </p:nvSpPr>
          <p:spPr>
            <a:xfrm rot="10800000" flipH="1">
              <a:off x="6767071" y="4560671"/>
              <a:ext cx="218338" cy="188222"/>
            </a:xfrm>
            <a:prstGeom prst="triangle">
              <a:avLst>
                <a:gd name="adj" fmla="val 9354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4" name="片側の 2 つの角を丸めた四角形 133"/>
            <p:cNvSpPr/>
            <p:nvPr/>
          </p:nvSpPr>
          <p:spPr>
            <a:xfrm>
              <a:off x="6352135" y="6596660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" name="片側の 2 つの角を丸めた四角形 134"/>
            <p:cNvSpPr/>
            <p:nvPr/>
          </p:nvSpPr>
          <p:spPr>
            <a:xfrm>
              <a:off x="6352135" y="6554017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6" name="片側の 2 つの角を丸めた四角形 135"/>
            <p:cNvSpPr/>
            <p:nvPr/>
          </p:nvSpPr>
          <p:spPr>
            <a:xfrm>
              <a:off x="6897216" y="6596660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7" name="片側の 2 つの角を丸めた四角形 136"/>
            <p:cNvSpPr/>
            <p:nvPr/>
          </p:nvSpPr>
          <p:spPr>
            <a:xfrm>
              <a:off x="6897216" y="6554017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38" name="グループ化 137"/>
            <p:cNvGrpSpPr/>
            <p:nvPr/>
          </p:nvGrpSpPr>
          <p:grpSpPr>
            <a:xfrm>
              <a:off x="6430636" y="4533606"/>
              <a:ext cx="705564" cy="1414598"/>
              <a:chOff x="6430636" y="4533606"/>
              <a:chExt cx="705564" cy="1414598"/>
            </a:xfrm>
          </p:grpSpPr>
          <p:sp>
            <p:nvSpPr>
              <p:cNvPr id="140" name="正方形/長方形 139"/>
              <p:cNvSpPr/>
              <p:nvPr/>
            </p:nvSpPr>
            <p:spPr>
              <a:xfrm rot="247510">
                <a:off x="6430636" y="5857549"/>
                <a:ext cx="341004" cy="90655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6518694" y="5391230"/>
                <a:ext cx="526855" cy="104671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6518694" y="4915700"/>
                <a:ext cx="526855" cy="104671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 rot="5677951">
                <a:off x="5794113" y="5191987"/>
                <a:ext cx="1410204" cy="93444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4" name="グループ化 143"/>
              <p:cNvGrpSpPr/>
              <p:nvPr/>
            </p:nvGrpSpPr>
            <p:grpSpPr>
              <a:xfrm flipH="1">
                <a:off x="6795196" y="4533606"/>
                <a:ext cx="341004" cy="1414597"/>
                <a:chOff x="6972044" y="4533606"/>
                <a:chExt cx="341004" cy="1414597"/>
              </a:xfrm>
              <a:solidFill>
                <a:srgbClr val="FF0000"/>
              </a:solidFill>
            </p:grpSpPr>
            <p:sp>
              <p:nvSpPr>
                <p:cNvPr id="145" name="正方形/長方形 144"/>
                <p:cNvSpPr/>
                <p:nvPr/>
              </p:nvSpPr>
              <p:spPr>
                <a:xfrm rot="247510">
                  <a:off x="6972044" y="5857548"/>
                  <a:ext cx="341004" cy="90655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" name="正方形/長方形 145"/>
                <p:cNvSpPr/>
                <p:nvPr/>
              </p:nvSpPr>
              <p:spPr>
                <a:xfrm rot="5677951">
                  <a:off x="6335521" y="5191986"/>
                  <a:ext cx="1410204" cy="93444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39" name="角丸四角形 138"/>
            <p:cNvSpPr/>
            <p:nvPr/>
          </p:nvSpPr>
          <p:spPr>
            <a:xfrm>
              <a:off x="6661084" y="5366282"/>
              <a:ext cx="231400" cy="154565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3658282" y="413665"/>
            <a:ext cx="2755420" cy="6029938"/>
            <a:chOff x="6064091" y="3650910"/>
            <a:chExt cx="1441282" cy="3154092"/>
          </a:xfrm>
        </p:grpSpPr>
        <p:grpSp>
          <p:nvGrpSpPr>
            <p:cNvPr id="22" name="グループ化 21"/>
            <p:cNvGrpSpPr/>
            <p:nvPr/>
          </p:nvGrpSpPr>
          <p:grpSpPr>
            <a:xfrm flipH="1">
              <a:off x="7045549" y="4588401"/>
              <a:ext cx="459824" cy="1287342"/>
              <a:chOff x="6137429" y="4570083"/>
              <a:chExt cx="363859" cy="1018674"/>
            </a:xfrm>
          </p:grpSpPr>
          <p:sp>
            <p:nvSpPr>
              <p:cNvPr id="76" name="フリーフォーム 75"/>
              <p:cNvSpPr/>
              <p:nvPr/>
            </p:nvSpPr>
            <p:spPr>
              <a:xfrm rot="12600000">
                <a:off x="6137429" y="5299572"/>
                <a:ext cx="274258" cy="289185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" name="片側の 2 つの角を丸めた四角形 76"/>
              <p:cNvSpPr/>
              <p:nvPr/>
            </p:nvSpPr>
            <p:spPr>
              <a:xfrm rot="941038" flipH="1">
                <a:off x="6323087" y="4570083"/>
                <a:ext cx="178201" cy="78827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>
              <a:off x="6064091" y="4588401"/>
              <a:ext cx="459824" cy="1287342"/>
              <a:chOff x="6137429" y="4570083"/>
              <a:chExt cx="363859" cy="1018674"/>
            </a:xfrm>
          </p:grpSpPr>
          <p:sp>
            <p:nvSpPr>
              <p:cNvPr id="74" name="フリーフォーム 73"/>
              <p:cNvSpPr/>
              <p:nvPr/>
            </p:nvSpPr>
            <p:spPr>
              <a:xfrm rot="12600000">
                <a:off x="6137429" y="5299572"/>
                <a:ext cx="274258" cy="289185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" name="片側の 2 つの角を丸めた四角形 74"/>
              <p:cNvSpPr/>
              <p:nvPr/>
            </p:nvSpPr>
            <p:spPr>
              <a:xfrm rot="941038" flipH="1">
                <a:off x="6323087" y="4570083"/>
                <a:ext cx="178201" cy="78827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6" name="正方形/長方形 43"/>
            <p:cNvSpPr/>
            <p:nvPr/>
          </p:nvSpPr>
          <p:spPr>
            <a:xfrm>
              <a:off x="6427817" y="5265915"/>
              <a:ext cx="731049" cy="1330746"/>
            </a:xfrm>
            <a:custGeom>
              <a:avLst/>
              <a:gdLst>
                <a:gd name="connsiteX0" fmla="*/ 713229 w 728697"/>
                <a:gd name="connsiteY0" fmla="*/ 0 h 1211885"/>
                <a:gd name="connsiteX1" fmla="*/ 728697 w 728697"/>
                <a:gd name="connsiteY1" fmla="*/ 1210851 h 1211885"/>
                <a:gd name="connsiteX2" fmla="*/ 515864 w 728697"/>
                <a:gd name="connsiteY2" fmla="*/ 1211884 h 1211885"/>
                <a:gd name="connsiteX3" fmla="*/ 364349 w 728697"/>
                <a:gd name="connsiteY3" fmla="*/ 520758 h 1211885"/>
                <a:gd name="connsiteX4" fmla="*/ 212833 w 728697"/>
                <a:gd name="connsiteY4" fmla="*/ 1211885 h 1211885"/>
                <a:gd name="connsiteX5" fmla="*/ 0 w 728697"/>
                <a:gd name="connsiteY5" fmla="*/ 1210852 h 1211885"/>
                <a:gd name="connsiteX6" fmla="*/ 15468 w 728697"/>
                <a:gd name="connsiteY6" fmla="*/ 1 h 1211885"/>
                <a:gd name="connsiteX7" fmla="*/ 713229 w 728697"/>
                <a:gd name="connsiteY7" fmla="*/ 0 h 121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8697" h="1211885">
                  <a:moveTo>
                    <a:pt x="713229" y="0"/>
                  </a:moveTo>
                  <a:lnTo>
                    <a:pt x="728697" y="1210851"/>
                  </a:lnTo>
                  <a:lnTo>
                    <a:pt x="515864" y="1211884"/>
                  </a:lnTo>
                  <a:lnTo>
                    <a:pt x="364349" y="520758"/>
                  </a:lnTo>
                  <a:lnTo>
                    <a:pt x="212833" y="1211885"/>
                  </a:lnTo>
                  <a:lnTo>
                    <a:pt x="0" y="1210852"/>
                  </a:lnTo>
                  <a:lnTo>
                    <a:pt x="15468" y="1"/>
                  </a:lnTo>
                  <a:lnTo>
                    <a:pt x="713229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6358756" y="4102092"/>
              <a:ext cx="166046" cy="214850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72" name="円/楕円 186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" name="円/楕円 187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8" name="グループ化 27"/>
            <p:cNvGrpSpPr/>
            <p:nvPr/>
          </p:nvGrpSpPr>
          <p:grpSpPr>
            <a:xfrm flipH="1">
              <a:off x="7022932" y="4102092"/>
              <a:ext cx="166046" cy="214850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70" name="円/楕円 184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" name="円/楕円 185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0" name="円/楕円 150"/>
            <p:cNvSpPr/>
            <p:nvPr/>
          </p:nvSpPr>
          <p:spPr>
            <a:xfrm>
              <a:off x="6405824" y="3696796"/>
              <a:ext cx="730376" cy="819023"/>
            </a:xfrm>
            <a:prstGeom prst="ellipse">
              <a:avLst/>
            </a:prstGeom>
            <a:solidFill>
              <a:srgbClr val="8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" name="台形 30"/>
            <p:cNvSpPr/>
            <p:nvPr/>
          </p:nvSpPr>
          <p:spPr>
            <a:xfrm>
              <a:off x="6635042" y="4382840"/>
              <a:ext cx="278618" cy="22353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" name="円/楕円 153"/>
            <p:cNvSpPr/>
            <p:nvPr/>
          </p:nvSpPr>
          <p:spPr>
            <a:xfrm>
              <a:off x="6442746" y="3787391"/>
              <a:ext cx="663209" cy="734196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" name="片側の 2 つの角を丸めた四角形 47"/>
            <p:cNvSpPr/>
            <p:nvPr/>
          </p:nvSpPr>
          <p:spPr>
            <a:xfrm>
              <a:off x="6414419" y="4560670"/>
              <a:ext cx="744448" cy="81814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6570601" y="4123574"/>
              <a:ext cx="59991" cy="1298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" name="角丸四角形 49"/>
            <p:cNvSpPr/>
            <p:nvPr/>
          </p:nvSpPr>
          <p:spPr>
            <a:xfrm>
              <a:off x="6900009" y="4123574"/>
              <a:ext cx="59991" cy="1298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" name="月 50"/>
            <p:cNvSpPr/>
            <p:nvPr/>
          </p:nvSpPr>
          <p:spPr>
            <a:xfrm rot="6049793">
              <a:off x="6577978" y="3973946"/>
              <a:ext cx="40541" cy="18949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" name="月 51"/>
            <p:cNvSpPr/>
            <p:nvPr/>
          </p:nvSpPr>
          <p:spPr>
            <a:xfrm rot="5008952">
              <a:off x="6906990" y="3974088"/>
              <a:ext cx="40541" cy="18949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" name="フリーフォーム 52"/>
            <p:cNvSpPr/>
            <p:nvPr/>
          </p:nvSpPr>
          <p:spPr>
            <a:xfrm>
              <a:off x="6391457" y="3650910"/>
              <a:ext cx="760367" cy="367999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" name="加算記号 169"/>
            <p:cNvSpPr/>
            <p:nvPr/>
          </p:nvSpPr>
          <p:spPr>
            <a:xfrm>
              <a:off x="6646555" y="3725078"/>
              <a:ext cx="245928" cy="245928"/>
            </a:xfrm>
            <a:prstGeom prst="mathPlus">
              <a:avLst/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" name="二等辺三角形 54"/>
            <p:cNvSpPr/>
            <p:nvPr/>
          </p:nvSpPr>
          <p:spPr>
            <a:xfrm rot="10800000">
              <a:off x="6563089" y="4560671"/>
              <a:ext cx="218338" cy="188222"/>
            </a:xfrm>
            <a:prstGeom prst="triangle">
              <a:avLst>
                <a:gd name="adj" fmla="val 9354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" name="二等辺三角形 55"/>
            <p:cNvSpPr/>
            <p:nvPr/>
          </p:nvSpPr>
          <p:spPr>
            <a:xfrm rot="10800000" flipH="1">
              <a:off x="6767071" y="4560671"/>
              <a:ext cx="218338" cy="188222"/>
            </a:xfrm>
            <a:prstGeom prst="triangle">
              <a:avLst>
                <a:gd name="adj" fmla="val 9354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" name="片側の 2 つの角を丸めた四角形 56"/>
            <p:cNvSpPr/>
            <p:nvPr/>
          </p:nvSpPr>
          <p:spPr>
            <a:xfrm>
              <a:off x="6352135" y="6596660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" name="片側の 2 つの角を丸めた四角形 57"/>
            <p:cNvSpPr/>
            <p:nvPr/>
          </p:nvSpPr>
          <p:spPr>
            <a:xfrm>
              <a:off x="6352135" y="6554017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" name="片側の 2 つの角を丸めた四角形 58"/>
            <p:cNvSpPr/>
            <p:nvPr/>
          </p:nvSpPr>
          <p:spPr>
            <a:xfrm>
              <a:off x="6897216" y="6596660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" name="片側の 2 つの角を丸めた四角形 59"/>
            <p:cNvSpPr/>
            <p:nvPr/>
          </p:nvSpPr>
          <p:spPr>
            <a:xfrm>
              <a:off x="6897216" y="6554017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1" name="グループ化 60"/>
            <p:cNvGrpSpPr/>
            <p:nvPr/>
          </p:nvGrpSpPr>
          <p:grpSpPr>
            <a:xfrm>
              <a:off x="6430636" y="4533606"/>
              <a:ext cx="705564" cy="1414598"/>
              <a:chOff x="6430636" y="4533606"/>
              <a:chExt cx="705564" cy="1414598"/>
            </a:xfrm>
          </p:grpSpPr>
          <p:sp>
            <p:nvSpPr>
              <p:cNvPr id="63" name="正方形/長方形 62"/>
              <p:cNvSpPr/>
              <p:nvPr/>
            </p:nvSpPr>
            <p:spPr>
              <a:xfrm rot="247510">
                <a:off x="6430636" y="5857549"/>
                <a:ext cx="341004" cy="90655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6518694" y="5391230"/>
                <a:ext cx="526855" cy="104671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6518694" y="4915700"/>
                <a:ext cx="526855" cy="104671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 rot="5677951">
                <a:off x="5794113" y="5191987"/>
                <a:ext cx="1410204" cy="93444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7" name="グループ化 66"/>
              <p:cNvGrpSpPr/>
              <p:nvPr/>
            </p:nvGrpSpPr>
            <p:grpSpPr>
              <a:xfrm flipH="1">
                <a:off x="6795196" y="4533606"/>
                <a:ext cx="341004" cy="1414597"/>
                <a:chOff x="6972044" y="4533606"/>
                <a:chExt cx="341004" cy="1414597"/>
              </a:xfrm>
              <a:solidFill>
                <a:srgbClr val="FF0000"/>
              </a:solidFill>
            </p:grpSpPr>
            <p:sp>
              <p:nvSpPr>
                <p:cNvPr id="68" name="正方形/長方形 67"/>
                <p:cNvSpPr/>
                <p:nvPr/>
              </p:nvSpPr>
              <p:spPr>
                <a:xfrm rot="247510">
                  <a:off x="6972044" y="5857548"/>
                  <a:ext cx="341004" cy="90655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>
                <a:xfrm rot="5677951">
                  <a:off x="6335521" y="5191986"/>
                  <a:ext cx="1410204" cy="93444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62" name="角丸四角形 61"/>
            <p:cNvSpPr/>
            <p:nvPr/>
          </p:nvSpPr>
          <p:spPr>
            <a:xfrm>
              <a:off x="6661084" y="5366282"/>
              <a:ext cx="231400" cy="154565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78" name="テキスト ボックス 77"/>
          <p:cNvSpPr txBox="1"/>
          <p:nvPr/>
        </p:nvSpPr>
        <p:spPr>
          <a:xfrm>
            <a:off x="0" y="4827726"/>
            <a:ext cx="9905999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96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安全帯</a:t>
            </a:r>
            <a:r>
              <a:rPr kumimoji="1" lang="ja-JP" altLang="en-US" sz="96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絶対着用</a:t>
            </a:r>
            <a:endParaRPr kumimoji="1" lang="ja-JP" altLang="en-US" sz="96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4061197" y="1295400"/>
            <a:ext cx="1949590" cy="4266468"/>
            <a:chOff x="6064091" y="3650910"/>
            <a:chExt cx="1441282" cy="3154092"/>
          </a:xfrm>
        </p:grpSpPr>
        <p:grpSp>
          <p:nvGrpSpPr>
            <p:cNvPr id="23" name="グループ化 22"/>
            <p:cNvGrpSpPr/>
            <p:nvPr/>
          </p:nvGrpSpPr>
          <p:grpSpPr>
            <a:xfrm flipH="1">
              <a:off x="7045549" y="4588401"/>
              <a:ext cx="459824" cy="1287342"/>
              <a:chOff x="6137429" y="4570083"/>
              <a:chExt cx="363859" cy="1018674"/>
            </a:xfrm>
          </p:grpSpPr>
          <p:sp>
            <p:nvSpPr>
              <p:cNvPr id="78" name="フリーフォーム 77"/>
              <p:cNvSpPr/>
              <p:nvPr/>
            </p:nvSpPr>
            <p:spPr>
              <a:xfrm rot="12600000">
                <a:off x="6137429" y="5299572"/>
                <a:ext cx="274258" cy="289185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" name="片側の 2 つの角を丸めた四角形 78"/>
              <p:cNvSpPr/>
              <p:nvPr/>
            </p:nvSpPr>
            <p:spPr>
              <a:xfrm rot="941038" flipH="1">
                <a:off x="6323087" y="4570083"/>
                <a:ext cx="178201" cy="78827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7" name="グループ化 26"/>
            <p:cNvGrpSpPr/>
            <p:nvPr/>
          </p:nvGrpSpPr>
          <p:grpSpPr>
            <a:xfrm>
              <a:off x="6064091" y="4588401"/>
              <a:ext cx="459824" cy="1287342"/>
              <a:chOff x="6137429" y="4570083"/>
              <a:chExt cx="363859" cy="1018674"/>
            </a:xfrm>
          </p:grpSpPr>
          <p:sp>
            <p:nvSpPr>
              <p:cNvPr id="76" name="フリーフォーム 75"/>
              <p:cNvSpPr/>
              <p:nvPr/>
            </p:nvSpPr>
            <p:spPr>
              <a:xfrm rot="12600000">
                <a:off x="6137429" y="5299572"/>
                <a:ext cx="274258" cy="289185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" name="片側の 2 つの角を丸めた四角形 76"/>
              <p:cNvSpPr/>
              <p:nvPr/>
            </p:nvSpPr>
            <p:spPr>
              <a:xfrm rot="941038" flipH="1">
                <a:off x="6323087" y="4570083"/>
                <a:ext cx="178201" cy="78827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8" name="正方形/長方形 43"/>
            <p:cNvSpPr/>
            <p:nvPr/>
          </p:nvSpPr>
          <p:spPr>
            <a:xfrm>
              <a:off x="6427817" y="5265915"/>
              <a:ext cx="731049" cy="1330746"/>
            </a:xfrm>
            <a:custGeom>
              <a:avLst/>
              <a:gdLst>
                <a:gd name="connsiteX0" fmla="*/ 713229 w 728697"/>
                <a:gd name="connsiteY0" fmla="*/ 0 h 1211885"/>
                <a:gd name="connsiteX1" fmla="*/ 728697 w 728697"/>
                <a:gd name="connsiteY1" fmla="*/ 1210851 h 1211885"/>
                <a:gd name="connsiteX2" fmla="*/ 515864 w 728697"/>
                <a:gd name="connsiteY2" fmla="*/ 1211884 h 1211885"/>
                <a:gd name="connsiteX3" fmla="*/ 364349 w 728697"/>
                <a:gd name="connsiteY3" fmla="*/ 520758 h 1211885"/>
                <a:gd name="connsiteX4" fmla="*/ 212833 w 728697"/>
                <a:gd name="connsiteY4" fmla="*/ 1211885 h 1211885"/>
                <a:gd name="connsiteX5" fmla="*/ 0 w 728697"/>
                <a:gd name="connsiteY5" fmla="*/ 1210852 h 1211885"/>
                <a:gd name="connsiteX6" fmla="*/ 15468 w 728697"/>
                <a:gd name="connsiteY6" fmla="*/ 1 h 1211885"/>
                <a:gd name="connsiteX7" fmla="*/ 713229 w 728697"/>
                <a:gd name="connsiteY7" fmla="*/ 0 h 121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8697" h="1211885">
                  <a:moveTo>
                    <a:pt x="713229" y="0"/>
                  </a:moveTo>
                  <a:lnTo>
                    <a:pt x="728697" y="1210851"/>
                  </a:lnTo>
                  <a:lnTo>
                    <a:pt x="515864" y="1211884"/>
                  </a:lnTo>
                  <a:lnTo>
                    <a:pt x="364349" y="520758"/>
                  </a:lnTo>
                  <a:lnTo>
                    <a:pt x="212833" y="1211885"/>
                  </a:lnTo>
                  <a:lnTo>
                    <a:pt x="0" y="1210852"/>
                  </a:lnTo>
                  <a:lnTo>
                    <a:pt x="15468" y="1"/>
                  </a:lnTo>
                  <a:lnTo>
                    <a:pt x="713229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9" name="グループ化 28"/>
            <p:cNvGrpSpPr/>
            <p:nvPr/>
          </p:nvGrpSpPr>
          <p:grpSpPr>
            <a:xfrm>
              <a:off x="6358756" y="4102092"/>
              <a:ext cx="166046" cy="214850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74" name="円/楕円 186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" name="円/楕円 187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 flipH="1">
              <a:off x="7022932" y="4102092"/>
              <a:ext cx="166046" cy="214850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72" name="円/楕円 184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" name="円/楕円 185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3" name="円/楕円 150"/>
            <p:cNvSpPr/>
            <p:nvPr/>
          </p:nvSpPr>
          <p:spPr>
            <a:xfrm>
              <a:off x="6405824" y="3696796"/>
              <a:ext cx="730376" cy="819023"/>
            </a:xfrm>
            <a:prstGeom prst="ellipse">
              <a:avLst/>
            </a:prstGeom>
            <a:solidFill>
              <a:srgbClr val="8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" name="台形 33"/>
            <p:cNvSpPr/>
            <p:nvPr/>
          </p:nvSpPr>
          <p:spPr>
            <a:xfrm>
              <a:off x="6635042" y="4382840"/>
              <a:ext cx="278618" cy="22353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" name="円/楕円 153"/>
            <p:cNvSpPr/>
            <p:nvPr/>
          </p:nvSpPr>
          <p:spPr>
            <a:xfrm>
              <a:off x="6442746" y="3787391"/>
              <a:ext cx="663209" cy="734196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" name="片側の 2 つの角を丸めた四角形 49"/>
            <p:cNvSpPr/>
            <p:nvPr/>
          </p:nvSpPr>
          <p:spPr>
            <a:xfrm>
              <a:off x="6414419" y="4560670"/>
              <a:ext cx="744448" cy="81814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" name="角丸四角形 50"/>
            <p:cNvSpPr/>
            <p:nvPr/>
          </p:nvSpPr>
          <p:spPr>
            <a:xfrm>
              <a:off x="6570601" y="4123574"/>
              <a:ext cx="59991" cy="1298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" name="角丸四角形 51"/>
            <p:cNvSpPr/>
            <p:nvPr/>
          </p:nvSpPr>
          <p:spPr>
            <a:xfrm>
              <a:off x="6900009" y="4123574"/>
              <a:ext cx="59991" cy="1298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" name="月 52"/>
            <p:cNvSpPr/>
            <p:nvPr/>
          </p:nvSpPr>
          <p:spPr>
            <a:xfrm rot="6049793">
              <a:off x="6577978" y="3973946"/>
              <a:ext cx="40541" cy="18949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" name="月 53"/>
            <p:cNvSpPr/>
            <p:nvPr/>
          </p:nvSpPr>
          <p:spPr>
            <a:xfrm rot="5008952">
              <a:off x="6906990" y="3974088"/>
              <a:ext cx="40541" cy="18949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" name="フリーフォーム 54"/>
            <p:cNvSpPr/>
            <p:nvPr/>
          </p:nvSpPr>
          <p:spPr>
            <a:xfrm>
              <a:off x="6391457" y="3650910"/>
              <a:ext cx="760367" cy="367999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" name="加算記号 169"/>
            <p:cNvSpPr/>
            <p:nvPr/>
          </p:nvSpPr>
          <p:spPr>
            <a:xfrm>
              <a:off x="6646555" y="3725078"/>
              <a:ext cx="245928" cy="245928"/>
            </a:xfrm>
            <a:prstGeom prst="mathPlus">
              <a:avLst/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" name="二等辺三角形 56"/>
            <p:cNvSpPr/>
            <p:nvPr/>
          </p:nvSpPr>
          <p:spPr>
            <a:xfrm rot="10800000">
              <a:off x="6563089" y="4560671"/>
              <a:ext cx="218338" cy="188222"/>
            </a:xfrm>
            <a:prstGeom prst="triangle">
              <a:avLst>
                <a:gd name="adj" fmla="val 9354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" name="二等辺三角形 57"/>
            <p:cNvSpPr/>
            <p:nvPr/>
          </p:nvSpPr>
          <p:spPr>
            <a:xfrm rot="10800000" flipH="1">
              <a:off x="6767071" y="4560671"/>
              <a:ext cx="218338" cy="188222"/>
            </a:xfrm>
            <a:prstGeom prst="triangle">
              <a:avLst>
                <a:gd name="adj" fmla="val 9354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" name="片側の 2 つの角を丸めた四角形 58"/>
            <p:cNvSpPr/>
            <p:nvPr/>
          </p:nvSpPr>
          <p:spPr>
            <a:xfrm>
              <a:off x="6352135" y="6596660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" name="片側の 2 つの角を丸めた四角形 59"/>
            <p:cNvSpPr/>
            <p:nvPr/>
          </p:nvSpPr>
          <p:spPr>
            <a:xfrm>
              <a:off x="6352135" y="6554017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" name="片側の 2 つの角を丸めた四角形 60"/>
            <p:cNvSpPr/>
            <p:nvPr/>
          </p:nvSpPr>
          <p:spPr>
            <a:xfrm>
              <a:off x="6897216" y="6596660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" name="片側の 2 つの角を丸めた四角形 61"/>
            <p:cNvSpPr/>
            <p:nvPr/>
          </p:nvSpPr>
          <p:spPr>
            <a:xfrm>
              <a:off x="6897216" y="6554017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3" name="グループ化 62"/>
            <p:cNvGrpSpPr/>
            <p:nvPr/>
          </p:nvGrpSpPr>
          <p:grpSpPr>
            <a:xfrm>
              <a:off x="6430636" y="4533606"/>
              <a:ext cx="705564" cy="1414598"/>
              <a:chOff x="6430636" y="4533606"/>
              <a:chExt cx="705564" cy="1414598"/>
            </a:xfrm>
          </p:grpSpPr>
          <p:sp>
            <p:nvSpPr>
              <p:cNvPr id="65" name="正方形/長方形 64"/>
              <p:cNvSpPr/>
              <p:nvPr/>
            </p:nvSpPr>
            <p:spPr>
              <a:xfrm rot="247510">
                <a:off x="6430636" y="5857549"/>
                <a:ext cx="341004" cy="90655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6518694" y="5391230"/>
                <a:ext cx="526855" cy="104671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6518694" y="4915700"/>
                <a:ext cx="526855" cy="104671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 rot="5677951">
                <a:off x="5794113" y="5191987"/>
                <a:ext cx="1410204" cy="93444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9" name="グループ化 68"/>
              <p:cNvGrpSpPr/>
              <p:nvPr/>
            </p:nvGrpSpPr>
            <p:grpSpPr>
              <a:xfrm flipH="1">
                <a:off x="6795196" y="4533606"/>
                <a:ext cx="341004" cy="1414597"/>
                <a:chOff x="6972044" y="4533606"/>
                <a:chExt cx="341004" cy="1414597"/>
              </a:xfrm>
              <a:solidFill>
                <a:srgbClr val="FF0000"/>
              </a:solidFill>
            </p:grpSpPr>
            <p:sp>
              <p:nvSpPr>
                <p:cNvPr id="70" name="正方形/長方形 69"/>
                <p:cNvSpPr/>
                <p:nvPr/>
              </p:nvSpPr>
              <p:spPr>
                <a:xfrm rot="247510">
                  <a:off x="6972044" y="5857548"/>
                  <a:ext cx="341004" cy="90655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" name="正方形/長方形 70"/>
                <p:cNvSpPr/>
                <p:nvPr/>
              </p:nvSpPr>
              <p:spPr>
                <a:xfrm rot="5677951">
                  <a:off x="6335521" y="5191986"/>
                  <a:ext cx="1410204" cy="93444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64" name="角丸四角形 63"/>
            <p:cNvSpPr/>
            <p:nvPr/>
          </p:nvSpPr>
          <p:spPr>
            <a:xfrm>
              <a:off x="6661084" y="5366282"/>
              <a:ext cx="231400" cy="154565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あなた自身を守ります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0" y="5099700"/>
            <a:ext cx="9905999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96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安全帯</a:t>
            </a:r>
            <a:r>
              <a:rPr kumimoji="1" lang="ja-JP" altLang="en-US" sz="96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絶対着用</a:t>
            </a:r>
            <a:endParaRPr kumimoji="1" lang="ja-JP" altLang="en-US" sz="96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4061197" y="1295400"/>
            <a:ext cx="1949590" cy="4266468"/>
            <a:chOff x="6064091" y="3650910"/>
            <a:chExt cx="1441282" cy="3154092"/>
          </a:xfrm>
        </p:grpSpPr>
        <p:grpSp>
          <p:nvGrpSpPr>
            <p:cNvPr id="23" name="グループ化 22"/>
            <p:cNvGrpSpPr/>
            <p:nvPr/>
          </p:nvGrpSpPr>
          <p:grpSpPr>
            <a:xfrm flipH="1">
              <a:off x="7045549" y="4588401"/>
              <a:ext cx="459824" cy="1287342"/>
              <a:chOff x="6137429" y="4570083"/>
              <a:chExt cx="363859" cy="1018674"/>
            </a:xfrm>
          </p:grpSpPr>
          <p:sp>
            <p:nvSpPr>
              <p:cNvPr id="79" name="フリーフォーム 78"/>
              <p:cNvSpPr/>
              <p:nvPr/>
            </p:nvSpPr>
            <p:spPr>
              <a:xfrm rot="12600000">
                <a:off x="6137429" y="5299572"/>
                <a:ext cx="274258" cy="289185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" name="片側の 2 つの角を丸めた四角形 79"/>
              <p:cNvSpPr/>
              <p:nvPr/>
            </p:nvSpPr>
            <p:spPr>
              <a:xfrm rot="941038" flipH="1">
                <a:off x="6323087" y="4570083"/>
                <a:ext cx="178201" cy="78827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>
              <a:off x="6064091" y="4588401"/>
              <a:ext cx="459824" cy="1287342"/>
              <a:chOff x="6137429" y="4570083"/>
              <a:chExt cx="363859" cy="1018674"/>
            </a:xfrm>
          </p:grpSpPr>
          <p:sp>
            <p:nvSpPr>
              <p:cNvPr id="77" name="フリーフォーム 76"/>
              <p:cNvSpPr/>
              <p:nvPr/>
            </p:nvSpPr>
            <p:spPr>
              <a:xfrm rot="12600000">
                <a:off x="6137429" y="5299572"/>
                <a:ext cx="274258" cy="289185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" name="片側の 2 つの角を丸めた四角形 77"/>
              <p:cNvSpPr/>
              <p:nvPr/>
            </p:nvSpPr>
            <p:spPr>
              <a:xfrm rot="941038" flipH="1">
                <a:off x="6323087" y="4570083"/>
                <a:ext cx="178201" cy="78827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6" name="正方形/長方形 43"/>
            <p:cNvSpPr/>
            <p:nvPr/>
          </p:nvSpPr>
          <p:spPr>
            <a:xfrm>
              <a:off x="6427817" y="5265915"/>
              <a:ext cx="731049" cy="1330746"/>
            </a:xfrm>
            <a:custGeom>
              <a:avLst/>
              <a:gdLst>
                <a:gd name="connsiteX0" fmla="*/ 713229 w 728697"/>
                <a:gd name="connsiteY0" fmla="*/ 0 h 1211885"/>
                <a:gd name="connsiteX1" fmla="*/ 728697 w 728697"/>
                <a:gd name="connsiteY1" fmla="*/ 1210851 h 1211885"/>
                <a:gd name="connsiteX2" fmla="*/ 515864 w 728697"/>
                <a:gd name="connsiteY2" fmla="*/ 1211884 h 1211885"/>
                <a:gd name="connsiteX3" fmla="*/ 364349 w 728697"/>
                <a:gd name="connsiteY3" fmla="*/ 520758 h 1211885"/>
                <a:gd name="connsiteX4" fmla="*/ 212833 w 728697"/>
                <a:gd name="connsiteY4" fmla="*/ 1211885 h 1211885"/>
                <a:gd name="connsiteX5" fmla="*/ 0 w 728697"/>
                <a:gd name="connsiteY5" fmla="*/ 1210852 h 1211885"/>
                <a:gd name="connsiteX6" fmla="*/ 15468 w 728697"/>
                <a:gd name="connsiteY6" fmla="*/ 1 h 1211885"/>
                <a:gd name="connsiteX7" fmla="*/ 713229 w 728697"/>
                <a:gd name="connsiteY7" fmla="*/ 0 h 121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8697" h="1211885">
                  <a:moveTo>
                    <a:pt x="713229" y="0"/>
                  </a:moveTo>
                  <a:lnTo>
                    <a:pt x="728697" y="1210851"/>
                  </a:lnTo>
                  <a:lnTo>
                    <a:pt x="515864" y="1211884"/>
                  </a:lnTo>
                  <a:lnTo>
                    <a:pt x="364349" y="520758"/>
                  </a:lnTo>
                  <a:lnTo>
                    <a:pt x="212833" y="1211885"/>
                  </a:lnTo>
                  <a:lnTo>
                    <a:pt x="0" y="1210852"/>
                  </a:lnTo>
                  <a:lnTo>
                    <a:pt x="15468" y="1"/>
                  </a:lnTo>
                  <a:lnTo>
                    <a:pt x="713229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7" name="グループ化 36"/>
            <p:cNvGrpSpPr/>
            <p:nvPr/>
          </p:nvGrpSpPr>
          <p:grpSpPr>
            <a:xfrm>
              <a:off x="6358756" y="4102092"/>
              <a:ext cx="166046" cy="214850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75" name="円/楕円 186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" name="円/楕円 187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 flipH="1">
              <a:off x="7022932" y="4102092"/>
              <a:ext cx="166046" cy="214850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73" name="円/楕円 184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" name="円/楕円 185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9" name="円/楕円 150"/>
            <p:cNvSpPr/>
            <p:nvPr/>
          </p:nvSpPr>
          <p:spPr>
            <a:xfrm>
              <a:off x="6405824" y="3696796"/>
              <a:ext cx="730376" cy="819023"/>
            </a:xfrm>
            <a:prstGeom prst="ellipse">
              <a:avLst/>
            </a:prstGeom>
            <a:solidFill>
              <a:srgbClr val="8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" name="台形 39"/>
            <p:cNvSpPr/>
            <p:nvPr/>
          </p:nvSpPr>
          <p:spPr>
            <a:xfrm>
              <a:off x="6635042" y="4382840"/>
              <a:ext cx="278618" cy="22353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" name="円/楕円 153"/>
            <p:cNvSpPr/>
            <p:nvPr/>
          </p:nvSpPr>
          <p:spPr>
            <a:xfrm>
              <a:off x="6442746" y="3787391"/>
              <a:ext cx="663209" cy="734196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" name="片側の 2 つの角を丸めた四角形 41"/>
            <p:cNvSpPr/>
            <p:nvPr/>
          </p:nvSpPr>
          <p:spPr>
            <a:xfrm>
              <a:off x="6414419" y="4560670"/>
              <a:ext cx="744448" cy="81814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" name="角丸四角形 42"/>
            <p:cNvSpPr/>
            <p:nvPr/>
          </p:nvSpPr>
          <p:spPr>
            <a:xfrm>
              <a:off x="6570601" y="4123574"/>
              <a:ext cx="59991" cy="1298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" name="角丸四角形 43"/>
            <p:cNvSpPr/>
            <p:nvPr/>
          </p:nvSpPr>
          <p:spPr>
            <a:xfrm>
              <a:off x="6900009" y="4123574"/>
              <a:ext cx="59991" cy="1298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" name="月 44"/>
            <p:cNvSpPr/>
            <p:nvPr/>
          </p:nvSpPr>
          <p:spPr>
            <a:xfrm rot="6049793">
              <a:off x="6577978" y="3973946"/>
              <a:ext cx="40541" cy="18949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" name="月 45"/>
            <p:cNvSpPr/>
            <p:nvPr/>
          </p:nvSpPr>
          <p:spPr>
            <a:xfrm rot="5008952">
              <a:off x="6906990" y="3974088"/>
              <a:ext cx="40541" cy="18949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" name="フリーフォーム 46"/>
            <p:cNvSpPr/>
            <p:nvPr/>
          </p:nvSpPr>
          <p:spPr>
            <a:xfrm>
              <a:off x="6391457" y="3650910"/>
              <a:ext cx="760367" cy="367999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" name="加算記号 169"/>
            <p:cNvSpPr/>
            <p:nvPr/>
          </p:nvSpPr>
          <p:spPr>
            <a:xfrm>
              <a:off x="6646555" y="3725078"/>
              <a:ext cx="245928" cy="245928"/>
            </a:xfrm>
            <a:prstGeom prst="mathPlus">
              <a:avLst/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" name="二等辺三角形 48"/>
            <p:cNvSpPr/>
            <p:nvPr/>
          </p:nvSpPr>
          <p:spPr>
            <a:xfrm rot="10800000">
              <a:off x="6563089" y="4560671"/>
              <a:ext cx="218338" cy="188222"/>
            </a:xfrm>
            <a:prstGeom prst="triangle">
              <a:avLst>
                <a:gd name="adj" fmla="val 9354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" name="二等辺三角形 49"/>
            <p:cNvSpPr/>
            <p:nvPr/>
          </p:nvSpPr>
          <p:spPr>
            <a:xfrm rot="10800000" flipH="1">
              <a:off x="6767071" y="4560671"/>
              <a:ext cx="218338" cy="188222"/>
            </a:xfrm>
            <a:prstGeom prst="triangle">
              <a:avLst>
                <a:gd name="adj" fmla="val 9354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" name="片側の 2 つの角を丸めた四角形 50"/>
            <p:cNvSpPr/>
            <p:nvPr/>
          </p:nvSpPr>
          <p:spPr>
            <a:xfrm>
              <a:off x="6352135" y="6596660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" name="片側の 2 つの角を丸めた四角形 51"/>
            <p:cNvSpPr/>
            <p:nvPr/>
          </p:nvSpPr>
          <p:spPr>
            <a:xfrm>
              <a:off x="6352135" y="6554017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" name="片側の 2 つの角を丸めた四角形 52"/>
            <p:cNvSpPr/>
            <p:nvPr/>
          </p:nvSpPr>
          <p:spPr>
            <a:xfrm>
              <a:off x="6897216" y="6596660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" name="片側の 2 つの角を丸めた四角形 53"/>
            <p:cNvSpPr/>
            <p:nvPr/>
          </p:nvSpPr>
          <p:spPr>
            <a:xfrm>
              <a:off x="6897216" y="6554017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5" name="グループ化 54"/>
            <p:cNvGrpSpPr/>
            <p:nvPr/>
          </p:nvGrpSpPr>
          <p:grpSpPr>
            <a:xfrm>
              <a:off x="6430636" y="4533606"/>
              <a:ext cx="705564" cy="1414598"/>
              <a:chOff x="6430636" y="4533606"/>
              <a:chExt cx="705564" cy="1414598"/>
            </a:xfrm>
          </p:grpSpPr>
          <p:sp>
            <p:nvSpPr>
              <p:cNvPr id="66" name="正方形/長方形 65"/>
              <p:cNvSpPr/>
              <p:nvPr/>
            </p:nvSpPr>
            <p:spPr>
              <a:xfrm rot="247510">
                <a:off x="6430636" y="5857549"/>
                <a:ext cx="341004" cy="90655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6518694" y="5391230"/>
                <a:ext cx="526855" cy="104671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6518694" y="4915700"/>
                <a:ext cx="526855" cy="104671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 rot="5677951">
                <a:off x="5794113" y="5191987"/>
                <a:ext cx="1410204" cy="93444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0" name="グループ化 69"/>
              <p:cNvGrpSpPr/>
              <p:nvPr/>
            </p:nvGrpSpPr>
            <p:grpSpPr>
              <a:xfrm flipH="1">
                <a:off x="6795196" y="4533606"/>
                <a:ext cx="341004" cy="1414597"/>
                <a:chOff x="6972044" y="4533606"/>
                <a:chExt cx="341004" cy="1414597"/>
              </a:xfrm>
              <a:solidFill>
                <a:srgbClr val="FF0000"/>
              </a:solidFill>
            </p:grpSpPr>
            <p:sp>
              <p:nvSpPr>
                <p:cNvPr id="71" name="正方形/長方形 70"/>
                <p:cNvSpPr/>
                <p:nvPr/>
              </p:nvSpPr>
              <p:spPr>
                <a:xfrm rot="247510">
                  <a:off x="6972044" y="5857548"/>
                  <a:ext cx="341004" cy="90655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" name="正方形/長方形 71"/>
                <p:cNvSpPr/>
                <p:nvPr/>
              </p:nvSpPr>
              <p:spPr>
                <a:xfrm rot="5677951">
                  <a:off x="6335521" y="5191986"/>
                  <a:ext cx="1410204" cy="93444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65" name="角丸四角形 64"/>
            <p:cNvSpPr/>
            <p:nvPr/>
          </p:nvSpPr>
          <p:spPr>
            <a:xfrm>
              <a:off x="6661084" y="5366282"/>
              <a:ext cx="231400" cy="154565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0" y="5099700"/>
            <a:ext cx="9905999" cy="15696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96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安全帯</a:t>
            </a:r>
            <a:r>
              <a:rPr kumimoji="1" lang="ja-JP" altLang="en-US" sz="96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絶対着用</a:t>
            </a:r>
            <a:endParaRPr kumimoji="1" lang="ja-JP" altLang="en-US" sz="96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外れないようにきっちり固定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10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pop684_安全帯絶対装着</dc:title>
  <dc:subject>pop684_安全帯絶対装着</dc:subject>
  <dc:creator>http://www.digipot.net</dc:creator>
  <cp:lastModifiedBy/>
  <cp:revision>1</cp:revision>
  <dcterms:created xsi:type="dcterms:W3CDTF">2014-07-30T05:46:34Z</dcterms:created>
  <dcterms:modified xsi:type="dcterms:W3CDTF">2015-12-09T01:37:32Z</dcterms:modified>
  <cp:version>1</cp:version>
</cp:coreProperties>
</file>