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9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030" y="-41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安全帯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着用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安全帯</a:t>
            </a:r>
            <a:endParaRPr lang="en-US" altLang="ja-JP" sz="18000" dirty="0"/>
          </a:p>
          <a:p>
            <a:r>
              <a:rPr lang="ja-JP" altLang="en-US" sz="18000" dirty="0" smtClean="0"/>
              <a:t>着用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/>
          <p:cNvGrpSpPr/>
          <p:nvPr/>
        </p:nvGrpSpPr>
        <p:grpSpPr>
          <a:xfrm>
            <a:off x="1546611" y="2241952"/>
            <a:ext cx="3941298" cy="5151506"/>
            <a:chOff x="5251798" y="1462514"/>
            <a:chExt cx="2582076" cy="3374924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1" name="円/楕円 50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49" name="円/楕円 48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円/楕円 49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" name="円/楕円 9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" name="グループ化 10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47" name="片側の 2 つの角を丸めた四角形 46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角丸四角形 47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" name="台形 11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片側の 2 つの角を丸めた四角形 18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片側の 2 つの角を丸めた四角形 19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片側の 2 つの角を丸めた四角形 20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角丸四角形 22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フリーフォーム 24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フリーフォーム 25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月 26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月 27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角丸四角形 28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片側の 2 つの角を丸めた四角形 29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片側の 2 つの角を丸めた四角形 30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角丸四角形 31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フリーフォーム 32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加算記号 33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二等辺三角形 34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二等辺三角形 36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正方形/長方形 37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フリーフォーム 42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フリーフォーム 43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角丸四角形 45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781673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安全帯</a:t>
            </a:r>
            <a:endParaRPr lang="en-US" altLang="ja-JP" sz="12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着用</a:t>
            </a:r>
            <a:endParaRPr lang="ja-JP" altLang="en-US" sz="12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776720" y="1072007"/>
            <a:ext cx="3481080" cy="4549974"/>
            <a:chOff x="5251798" y="1462514"/>
            <a:chExt cx="2582076" cy="3374924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2" name="円/楕円 51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52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0" name="円/楕円 49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円/楕円 50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6" name="円/楕円 15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7" name="グループ化 16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48" name="片側の 2 つの角を丸めた四角形 47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" name="台形 17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0" name="片側の 2 つの角を丸めた四角形 19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片側の 2 つの角を丸めた四角形 20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角丸四角形 24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フリーフォーム 25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フリーフォーム 26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月 27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月 28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角丸四角形 29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片側の 2 つの角を丸めた四角形 30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片側の 2 つの角を丸めた四角形 31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角丸四角形 32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加算記号 34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二等辺三角形 35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正方形/長方形 36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二等辺三角形 37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フリーフォーム 43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フリーフォーム 44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角丸四角形 45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39076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あなた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を守る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命綱です</a:t>
            </a:r>
            <a:endParaRPr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0" y="5781673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安全帯</a:t>
            </a:r>
            <a:endParaRPr lang="en-US" altLang="ja-JP" sz="12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着用</a:t>
            </a:r>
            <a:endParaRPr lang="ja-JP" altLang="en-US" sz="12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2188200" y="2075412"/>
            <a:ext cx="2658120" cy="3474318"/>
            <a:chOff x="5251798" y="1462514"/>
            <a:chExt cx="2582076" cy="3374924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6" name="円/楕円 55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56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4" name="円/楕円 53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円/楕円 54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" name="円/楕円 17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" name="グループ化 18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52" name="片側の 2 つの角を丸めた四角形 51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" name="台形 19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片側の 2 つの角を丸めた四角形 23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片側の 2 つの角を丸めた四角形 24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角丸四角形 27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フリーフォーム 28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フリーフォーム 29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月 30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月 31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角丸四角形 32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片側の 2 つの角を丸めた四角形 33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片側の 2 つの角を丸めた四角形 34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角丸四角形 35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加算記号 37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二等辺三角形 38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二等辺三角形 40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フリーフォーム 48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39076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外れないように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きっちり固定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0" y="5781673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安全帯</a:t>
            </a:r>
            <a:endParaRPr lang="en-US" altLang="ja-JP" sz="120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着用</a:t>
            </a:r>
            <a:endParaRPr lang="ja-JP" altLang="en-US" sz="120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2188200" y="2075412"/>
            <a:ext cx="2658120" cy="3474318"/>
            <a:chOff x="5251798" y="1462514"/>
            <a:chExt cx="2582076" cy="3374924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5722127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6" name="円/楕円 55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円/楕円 56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 flipH="1">
              <a:off x="7042429" y="2359409"/>
              <a:ext cx="330080" cy="427095"/>
              <a:chOff x="2066603" y="2050941"/>
              <a:chExt cx="126544" cy="163737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4" name="円/楕円 53"/>
              <p:cNvSpPr/>
              <p:nvPr/>
            </p:nvSpPr>
            <p:spPr>
              <a:xfrm rot="20700000">
                <a:off x="2066603" y="2050941"/>
                <a:ext cx="126544" cy="163737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円/楕円 54"/>
              <p:cNvSpPr/>
              <p:nvPr/>
            </p:nvSpPr>
            <p:spPr>
              <a:xfrm rot="20700000">
                <a:off x="2094485" y="2087018"/>
                <a:ext cx="70780" cy="91582"/>
              </a:xfrm>
              <a:prstGeom prst="ellipse">
                <a:avLst/>
              </a:prstGeom>
              <a:solidFill>
                <a:srgbClr val="FFC000">
                  <a:lumMod val="75000"/>
                </a:srgbClr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8" name="円/楕円 17"/>
            <p:cNvSpPr/>
            <p:nvPr/>
          </p:nvSpPr>
          <p:spPr>
            <a:xfrm>
              <a:off x="5815694" y="1553730"/>
              <a:ext cx="1451899" cy="1628119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" name="グループ化 18"/>
            <p:cNvGrpSpPr/>
            <p:nvPr/>
          </p:nvGrpSpPr>
          <p:grpSpPr>
            <a:xfrm flipH="1">
              <a:off x="7048934" y="3295861"/>
              <a:ext cx="410195" cy="1278891"/>
              <a:chOff x="5616884" y="3371399"/>
              <a:chExt cx="157258" cy="490293"/>
            </a:xfrm>
            <a:solidFill>
              <a:srgbClr val="FFC000">
                <a:lumMod val="75000"/>
              </a:srgbClr>
            </a:solidFill>
          </p:grpSpPr>
          <p:sp>
            <p:nvSpPr>
              <p:cNvPr id="52" name="片側の 2 つの角を丸めた四角形 51"/>
              <p:cNvSpPr/>
              <p:nvPr/>
            </p:nvSpPr>
            <p:spPr>
              <a:xfrm rot="1800000">
                <a:off x="5616884" y="3371399"/>
                <a:ext cx="157258" cy="444669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角丸四角形 52"/>
              <p:cNvSpPr/>
              <p:nvPr/>
            </p:nvSpPr>
            <p:spPr>
              <a:xfrm rot="8100000">
                <a:off x="5637291" y="3772435"/>
                <a:ext cx="98195" cy="89257"/>
              </a:xfrm>
              <a:prstGeom prst="roundRect">
                <a:avLst>
                  <a:gd name="adj" fmla="val 34314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0" name="台形 19"/>
            <p:cNvSpPr/>
            <p:nvPr/>
          </p:nvSpPr>
          <p:spPr>
            <a:xfrm>
              <a:off x="6271350" y="2917502"/>
              <a:ext cx="553858" cy="444369"/>
            </a:xfrm>
            <a:prstGeom prst="trapezoid">
              <a:avLst>
                <a:gd name="adj" fmla="val 16481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5889089" y="1733821"/>
              <a:ext cx="1318379" cy="1459493"/>
            </a:xfrm>
            <a:prstGeom prst="ellipse">
              <a:avLst/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片側の 2 つの角を丸めた四角形 21"/>
            <p:cNvSpPr/>
            <p:nvPr/>
          </p:nvSpPr>
          <p:spPr>
            <a:xfrm rot="1800000">
              <a:off x="5626544" y="3295856"/>
              <a:ext cx="410195" cy="115988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片側の 2 つの角を丸めた四角形 22"/>
            <p:cNvSpPr/>
            <p:nvPr/>
          </p:nvSpPr>
          <p:spPr>
            <a:xfrm>
              <a:off x="5808343" y="3271005"/>
              <a:ext cx="1479872" cy="1566433"/>
            </a:xfrm>
            <a:prstGeom prst="round2SameRect">
              <a:avLst>
                <a:gd name="adj1" fmla="val 22996"/>
                <a:gd name="adj2" fmla="val 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片側の 2 つの角を丸めた四角形 23"/>
            <p:cNvSpPr/>
            <p:nvPr/>
          </p:nvSpPr>
          <p:spPr>
            <a:xfrm rot="5400000">
              <a:off x="5291542" y="4055699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片側の 2 つの角を丸めた四角形 24"/>
            <p:cNvSpPr/>
            <p:nvPr/>
          </p:nvSpPr>
          <p:spPr>
            <a:xfrm rot="5400000">
              <a:off x="5330480" y="4151092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角丸四角形 25"/>
            <p:cNvSpPr/>
            <p:nvPr/>
          </p:nvSpPr>
          <p:spPr>
            <a:xfrm>
              <a:off x="6143249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角丸四角形 27"/>
            <p:cNvSpPr/>
            <p:nvPr/>
          </p:nvSpPr>
          <p:spPr>
            <a:xfrm>
              <a:off x="6798072" y="2402112"/>
              <a:ext cx="119254" cy="258101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フリーフォーム 28"/>
            <p:cNvSpPr/>
            <p:nvPr/>
          </p:nvSpPr>
          <p:spPr>
            <a:xfrm>
              <a:off x="6379139" y="2603268"/>
              <a:ext cx="338281" cy="243183"/>
            </a:xfrm>
            <a:custGeom>
              <a:avLst/>
              <a:gdLst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16" fmla="*/ 64844 w 129688"/>
                <a:gd name="connsiteY16" fmla="*/ 0 h 109226"/>
                <a:gd name="connsiteX0" fmla="*/ 64844 w 156284"/>
                <a:gd name="connsiteY0" fmla="*/ 0 h 109226"/>
                <a:gd name="connsiteX1" fmla="*/ 88951 w 156284"/>
                <a:gd name="connsiteY1" fmla="*/ 15996 h 109226"/>
                <a:gd name="connsiteX2" fmla="*/ 93275 w 156284"/>
                <a:gd name="connsiteY2" fmla="*/ 32715 h 109226"/>
                <a:gd name="connsiteX3" fmla="*/ 110696 w 156284"/>
                <a:gd name="connsiteY3" fmla="*/ 36823 h 109226"/>
                <a:gd name="connsiteX4" fmla="*/ 129688 w 156284"/>
                <a:gd name="connsiteY4" fmla="*/ 62922 h 109226"/>
                <a:gd name="connsiteX5" fmla="*/ 110696 w 156284"/>
                <a:gd name="connsiteY5" fmla="*/ 89021 h 109226"/>
                <a:gd name="connsiteX6" fmla="*/ 87864 w 156284"/>
                <a:gd name="connsiteY6" fmla="*/ 94405 h 109226"/>
                <a:gd name="connsiteX7" fmla="*/ 78115 w 156284"/>
                <a:gd name="connsiteY7" fmla="*/ 104934 h 109226"/>
                <a:gd name="connsiteX8" fmla="*/ 64844 w 156284"/>
                <a:gd name="connsiteY8" fmla="*/ 109226 h 109226"/>
                <a:gd name="connsiteX9" fmla="*/ 51574 w 156284"/>
                <a:gd name="connsiteY9" fmla="*/ 104934 h 109226"/>
                <a:gd name="connsiteX10" fmla="*/ 41824 w 156284"/>
                <a:gd name="connsiteY10" fmla="*/ 94405 h 109226"/>
                <a:gd name="connsiteX11" fmla="*/ 18992 w 156284"/>
                <a:gd name="connsiteY11" fmla="*/ 89021 h 109226"/>
                <a:gd name="connsiteX12" fmla="*/ 0 w 156284"/>
                <a:gd name="connsiteY12" fmla="*/ 62922 h 109226"/>
                <a:gd name="connsiteX13" fmla="*/ 18992 w 156284"/>
                <a:gd name="connsiteY13" fmla="*/ 36823 h 109226"/>
                <a:gd name="connsiteX14" fmla="*/ 36413 w 156284"/>
                <a:gd name="connsiteY14" fmla="*/ 32715 h 109226"/>
                <a:gd name="connsiteX15" fmla="*/ 40737 w 156284"/>
                <a:gd name="connsiteY15" fmla="*/ 15996 h 109226"/>
                <a:gd name="connsiteX16" fmla="*/ 156284 w 156284"/>
                <a:gd name="connsiteY16" fmla="*/ 91440 h 109226"/>
                <a:gd name="connsiteX0" fmla="*/ 64844 w 129688"/>
                <a:gd name="connsiteY0" fmla="*/ 0 h 109226"/>
                <a:gd name="connsiteX1" fmla="*/ 88951 w 129688"/>
                <a:gd name="connsiteY1" fmla="*/ 15996 h 109226"/>
                <a:gd name="connsiteX2" fmla="*/ 93275 w 129688"/>
                <a:gd name="connsiteY2" fmla="*/ 32715 h 109226"/>
                <a:gd name="connsiteX3" fmla="*/ 110696 w 129688"/>
                <a:gd name="connsiteY3" fmla="*/ 36823 h 109226"/>
                <a:gd name="connsiteX4" fmla="*/ 129688 w 129688"/>
                <a:gd name="connsiteY4" fmla="*/ 62922 h 109226"/>
                <a:gd name="connsiteX5" fmla="*/ 110696 w 129688"/>
                <a:gd name="connsiteY5" fmla="*/ 89021 h 109226"/>
                <a:gd name="connsiteX6" fmla="*/ 87864 w 129688"/>
                <a:gd name="connsiteY6" fmla="*/ 94405 h 109226"/>
                <a:gd name="connsiteX7" fmla="*/ 78115 w 129688"/>
                <a:gd name="connsiteY7" fmla="*/ 104934 h 109226"/>
                <a:gd name="connsiteX8" fmla="*/ 64844 w 129688"/>
                <a:gd name="connsiteY8" fmla="*/ 109226 h 109226"/>
                <a:gd name="connsiteX9" fmla="*/ 51574 w 129688"/>
                <a:gd name="connsiteY9" fmla="*/ 104934 h 109226"/>
                <a:gd name="connsiteX10" fmla="*/ 41824 w 129688"/>
                <a:gd name="connsiteY10" fmla="*/ 94405 h 109226"/>
                <a:gd name="connsiteX11" fmla="*/ 18992 w 129688"/>
                <a:gd name="connsiteY11" fmla="*/ 89021 h 109226"/>
                <a:gd name="connsiteX12" fmla="*/ 0 w 129688"/>
                <a:gd name="connsiteY12" fmla="*/ 62922 h 109226"/>
                <a:gd name="connsiteX13" fmla="*/ 18992 w 129688"/>
                <a:gd name="connsiteY13" fmla="*/ 36823 h 109226"/>
                <a:gd name="connsiteX14" fmla="*/ 36413 w 129688"/>
                <a:gd name="connsiteY14" fmla="*/ 32715 h 109226"/>
                <a:gd name="connsiteX15" fmla="*/ 40737 w 129688"/>
                <a:gd name="connsiteY15" fmla="*/ 15996 h 109226"/>
                <a:gd name="connsiteX0" fmla="*/ 88951 w 129688"/>
                <a:gd name="connsiteY0" fmla="*/ 0 h 93230"/>
                <a:gd name="connsiteX1" fmla="*/ 93275 w 129688"/>
                <a:gd name="connsiteY1" fmla="*/ 16719 h 93230"/>
                <a:gd name="connsiteX2" fmla="*/ 110696 w 129688"/>
                <a:gd name="connsiteY2" fmla="*/ 20827 h 93230"/>
                <a:gd name="connsiteX3" fmla="*/ 129688 w 129688"/>
                <a:gd name="connsiteY3" fmla="*/ 46926 h 93230"/>
                <a:gd name="connsiteX4" fmla="*/ 110696 w 129688"/>
                <a:gd name="connsiteY4" fmla="*/ 73025 h 93230"/>
                <a:gd name="connsiteX5" fmla="*/ 87864 w 129688"/>
                <a:gd name="connsiteY5" fmla="*/ 78409 h 93230"/>
                <a:gd name="connsiteX6" fmla="*/ 78115 w 129688"/>
                <a:gd name="connsiteY6" fmla="*/ 88938 h 93230"/>
                <a:gd name="connsiteX7" fmla="*/ 64844 w 129688"/>
                <a:gd name="connsiteY7" fmla="*/ 93230 h 93230"/>
                <a:gd name="connsiteX8" fmla="*/ 51574 w 129688"/>
                <a:gd name="connsiteY8" fmla="*/ 88938 h 93230"/>
                <a:gd name="connsiteX9" fmla="*/ 41824 w 129688"/>
                <a:gd name="connsiteY9" fmla="*/ 78409 h 93230"/>
                <a:gd name="connsiteX10" fmla="*/ 18992 w 129688"/>
                <a:gd name="connsiteY10" fmla="*/ 73025 h 93230"/>
                <a:gd name="connsiteX11" fmla="*/ 0 w 129688"/>
                <a:gd name="connsiteY11" fmla="*/ 46926 h 93230"/>
                <a:gd name="connsiteX12" fmla="*/ 18992 w 129688"/>
                <a:gd name="connsiteY12" fmla="*/ 20827 h 93230"/>
                <a:gd name="connsiteX13" fmla="*/ 36413 w 129688"/>
                <a:gd name="connsiteY13" fmla="*/ 16719 h 93230"/>
                <a:gd name="connsiteX14" fmla="*/ 40737 w 129688"/>
                <a:gd name="connsiteY14" fmla="*/ 0 h 9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9688" h="93230">
                  <a:moveTo>
                    <a:pt x="88951" y="0"/>
                  </a:moveTo>
                  <a:lnTo>
                    <a:pt x="93275" y="16719"/>
                  </a:lnTo>
                  <a:lnTo>
                    <a:pt x="110696" y="20827"/>
                  </a:lnTo>
                  <a:cubicBezTo>
                    <a:pt x="122430" y="27506"/>
                    <a:pt x="129688" y="36734"/>
                    <a:pt x="129688" y="46926"/>
                  </a:cubicBezTo>
                  <a:cubicBezTo>
                    <a:pt x="129688" y="57119"/>
                    <a:pt x="122430" y="66346"/>
                    <a:pt x="110696" y="73025"/>
                  </a:cubicBezTo>
                  <a:lnTo>
                    <a:pt x="87864" y="78409"/>
                  </a:lnTo>
                  <a:lnTo>
                    <a:pt x="78115" y="88938"/>
                  </a:lnTo>
                  <a:cubicBezTo>
                    <a:pt x="74036" y="91702"/>
                    <a:pt x="69551" y="93230"/>
                    <a:pt x="64844" y="93230"/>
                  </a:cubicBezTo>
                  <a:cubicBezTo>
                    <a:pt x="60137" y="93230"/>
                    <a:pt x="55652" y="91702"/>
                    <a:pt x="51574" y="88938"/>
                  </a:cubicBezTo>
                  <a:lnTo>
                    <a:pt x="41824" y="78409"/>
                  </a:lnTo>
                  <a:lnTo>
                    <a:pt x="18992" y="73025"/>
                  </a:lnTo>
                  <a:cubicBezTo>
                    <a:pt x="7258" y="66346"/>
                    <a:pt x="0" y="57119"/>
                    <a:pt x="0" y="46926"/>
                  </a:cubicBezTo>
                  <a:cubicBezTo>
                    <a:pt x="0" y="36734"/>
                    <a:pt x="7258" y="27506"/>
                    <a:pt x="18992" y="20827"/>
                  </a:cubicBezTo>
                  <a:lnTo>
                    <a:pt x="36413" y="16719"/>
                  </a:lnTo>
                  <a:lnTo>
                    <a:pt x="40737" y="0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フリーフォーム 29"/>
            <p:cNvSpPr/>
            <p:nvPr/>
          </p:nvSpPr>
          <p:spPr>
            <a:xfrm rot="16200000">
              <a:off x="6482017" y="2744618"/>
              <a:ext cx="119254" cy="494815"/>
            </a:xfrm>
            <a:custGeom>
              <a:avLst/>
              <a:gdLst>
                <a:gd name="connsiteX0" fmla="*/ 91262 w 91262"/>
                <a:gd name="connsiteY0" fmla="*/ 0 h 261110"/>
                <a:gd name="connsiteX1" fmla="*/ 87241 w 91262"/>
                <a:gd name="connsiteY1" fmla="*/ 12840 h 261110"/>
                <a:gd name="connsiteX2" fmla="*/ 76200 w 91262"/>
                <a:gd name="connsiteY2" fmla="*/ 130555 h 261110"/>
                <a:gd name="connsiteX3" fmla="*/ 87241 w 91262"/>
                <a:gd name="connsiteY3" fmla="*/ 248270 h 261110"/>
                <a:gd name="connsiteX4" fmla="*/ 91262 w 91262"/>
                <a:gd name="connsiteY4" fmla="*/ 261110 h 261110"/>
                <a:gd name="connsiteX5" fmla="*/ 85807 w 91262"/>
                <a:gd name="connsiteY5" fmla="*/ 260008 h 261110"/>
                <a:gd name="connsiteX6" fmla="*/ 0 w 91262"/>
                <a:gd name="connsiteY6" fmla="*/ 130555 h 261110"/>
                <a:gd name="connsiteX7" fmla="*/ 85807 w 91262"/>
                <a:gd name="connsiteY7" fmla="*/ 1102 h 261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262" h="261110">
                  <a:moveTo>
                    <a:pt x="91262" y="0"/>
                  </a:moveTo>
                  <a:lnTo>
                    <a:pt x="87241" y="12840"/>
                  </a:lnTo>
                  <a:cubicBezTo>
                    <a:pt x="80131" y="49021"/>
                    <a:pt x="76200" y="88800"/>
                    <a:pt x="76200" y="130555"/>
                  </a:cubicBezTo>
                  <a:cubicBezTo>
                    <a:pt x="76200" y="172310"/>
                    <a:pt x="80131" y="212089"/>
                    <a:pt x="87241" y="248270"/>
                  </a:cubicBezTo>
                  <a:lnTo>
                    <a:pt x="91262" y="261110"/>
                  </a:lnTo>
                  <a:lnTo>
                    <a:pt x="85807" y="260008"/>
                  </a:lnTo>
                  <a:cubicBezTo>
                    <a:pt x="35382" y="238680"/>
                    <a:pt x="0" y="188750"/>
                    <a:pt x="0" y="130555"/>
                  </a:cubicBezTo>
                  <a:cubicBezTo>
                    <a:pt x="0" y="72360"/>
                    <a:pt x="35382" y="22430"/>
                    <a:pt x="85807" y="1102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月 30"/>
            <p:cNvSpPr/>
            <p:nvPr/>
          </p:nvSpPr>
          <p:spPr>
            <a:xfrm rot="5400000">
              <a:off x="6137758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月 31"/>
            <p:cNvSpPr/>
            <p:nvPr/>
          </p:nvSpPr>
          <p:spPr>
            <a:xfrm rot="5400000">
              <a:off x="6784313" y="2080295"/>
              <a:ext cx="130228" cy="376693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角丸四角形 32"/>
            <p:cNvSpPr/>
            <p:nvPr/>
          </p:nvSpPr>
          <p:spPr>
            <a:xfrm rot="8100000">
              <a:off x="5679774" y="4341927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片側の 2 つの角を丸めた四角形 33"/>
            <p:cNvSpPr/>
            <p:nvPr/>
          </p:nvSpPr>
          <p:spPr>
            <a:xfrm rot="16200000" flipH="1">
              <a:off x="7301763" y="4055705"/>
              <a:ext cx="492368" cy="571855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" name="片側の 2 つの角を丸めた四角形 34"/>
            <p:cNvSpPr/>
            <p:nvPr/>
          </p:nvSpPr>
          <p:spPr>
            <a:xfrm rot="16200000" flipH="1">
              <a:off x="7340699" y="4151097"/>
              <a:ext cx="414494" cy="494708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FFC000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" name="角丸四角形 35"/>
            <p:cNvSpPr/>
            <p:nvPr/>
          </p:nvSpPr>
          <p:spPr>
            <a:xfrm rot="13500000" flipH="1">
              <a:off x="7145699" y="4341921"/>
              <a:ext cx="256134" cy="232820"/>
            </a:xfrm>
            <a:prstGeom prst="roundRect">
              <a:avLst>
                <a:gd name="adj" fmla="val 34314"/>
              </a:avLst>
            </a:pr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5787134" y="1462514"/>
              <a:ext cx="1511517" cy="731537"/>
            </a:xfrm>
            <a:custGeom>
              <a:avLst/>
              <a:gdLst>
                <a:gd name="connsiteX0" fmla="*/ 310055 w 620110"/>
                <a:gd name="connsiteY0" fmla="*/ 0 h 300118"/>
                <a:gd name="connsiteX1" fmla="*/ 614902 w 620110"/>
                <a:gd name="connsiteY1" fmla="*/ 248458 h 300118"/>
                <a:gd name="connsiteX2" fmla="*/ 620110 w 620110"/>
                <a:gd name="connsiteY2" fmla="*/ 300118 h 300118"/>
                <a:gd name="connsiteX3" fmla="*/ 606358 w 620110"/>
                <a:gd name="connsiteY3" fmla="*/ 297066 h 300118"/>
                <a:gd name="connsiteX4" fmla="*/ 310055 w 620110"/>
                <a:gd name="connsiteY4" fmla="*/ 272613 h 300118"/>
                <a:gd name="connsiteX5" fmla="*/ 13752 w 620110"/>
                <a:gd name="connsiteY5" fmla="*/ 297066 h 300118"/>
                <a:gd name="connsiteX6" fmla="*/ 0 w 620110"/>
                <a:gd name="connsiteY6" fmla="*/ 300118 h 300118"/>
                <a:gd name="connsiteX7" fmla="*/ 5208 w 620110"/>
                <a:gd name="connsiteY7" fmla="*/ 248458 h 300118"/>
                <a:gd name="connsiteX8" fmla="*/ 310055 w 620110"/>
                <a:gd name="connsiteY8" fmla="*/ 0 h 30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0110" h="300118">
                  <a:moveTo>
                    <a:pt x="310055" y="0"/>
                  </a:moveTo>
                  <a:cubicBezTo>
                    <a:pt x="460428" y="0"/>
                    <a:pt x="585887" y="106663"/>
                    <a:pt x="614902" y="248458"/>
                  </a:cubicBezTo>
                  <a:lnTo>
                    <a:pt x="620110" y="300118"/>
                  </a:lnTo>
                  <a:lnTo>
                    <a:pt x="606358" y="297066"/>
                  </a:lnTo>
                  <a:cubicBezTo>
                    <a:pt x="515287" y="281320"/>
                    <a:pt x="415159" y="272613"/>
                    <a:pt x="310055" y="272613"/>
                  </a:cubicBezTo>
                  <a:cubicBezTo>
                    <a:pt x="204952" y="272613"/>
                    <a:pt x="104824" y="281320"/>
                    <a:pt x="13752" y="297066"/>
                  </a:cubicBezTo>
                  <a:lnTo>
                    <a:pt x="0" y="300118"/>
                  </a:lnTo>
                  <a:lnTo>
                    <a:pt x="5208" y="248458"/>
                  </a:lnTo>
                  <a:cubicBezTo>
                    <a:pt x="34223" y="106663"/>
                    <a:pt x="159683" y="0"/>
                    <a:pt x="310055" y="0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加算記号 37"/>
            <p:cNvSpPr/>
            <p:nvPr/>
          </p:nvSpPr>
          <p:spPr>
            <a:xfrm>
              <a:off x="6294237" y="1609950"/>
              <a:ext cx="488875" cy="488876"/>
            </a:xfrm>
            <a:prstGeom prst="mathPlus">
              <a:avLst/>
            </a:prstGeom>
            <a:solidFill>
              <a:srgbClr val="00B05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二等辺三角形 38"/>
            <p:cNvSpPr/>
            <p:nvPr/>
          </p:nvSpPr>
          <p:spPr>
            <a:xfrm rot="10800000">
              <a:off x="6128316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 rot="5400000">
              <a:off x="5461799" y="3807547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二等辺三角形 40"/>
            <p:cNvSpPr/>
            <p:nvPr/>
          </p:nvSpPr>
          <p:spPr>
            <a:xfrm rot="10800000" flipH="1">
              <a:off x="6533808" y="3271009"/>
              <a:ext cx="434029" cy="374163"/>
            </a:xfrm>
            <a:prstGeom prst="triangle">
              <a:avLst>
                <a:gd name="adj" fmla="val 93540"/>
              </a:avLst>
            </a:prstGeom>
            <a:solidFill>
              <a:srgbClr val="FFC000">
                <a:lumMod val="75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 rot="16200000" flipH="1">
              <a:off x="6262391" y="3807552"/>
              <a:ext cx="1361484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6507133" y="3561087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507133" y="3861658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507133" y="4149690"/>
              <a:ext cx="82292" cy="82292"/>
            </a:xfrm>
            <a:prstGeom prst="ellipse">
              <a:avLst/>
            </a:prstGeom>
            <a:solidFill>
              <a:srgbClr val="8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5637061" y="4458286"/>
              <a:ext cx="1738218" cy="199059"/>
            </a:xfrm>
            <a:prstGeom prst="rect">
              <a:avLst/>
            </a:prstGeom>
            <a:solidFill>
              <a:srgbClr val="FFFF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 rot="5400000">
              <a:off x="5372004" y="4213691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フリーフォーム 48"/>
            <p:cNvSpPr/>
            <p:nvPr/>
          </p:nvSpPr>
          <p:spPr>
            <a:xfrm rot="16200000" flipH="1">
              <a:off x="7261450" y="4213697"/>
              <a:ext cx="452219" cy="533803"/>
            </a:xfrm>
            <a:custGeom>
              <a:avLst/>
              <a:gdLst>
                <a:gd name="connsiteX0" fmla="*/ 157111 w 501770"/>
                <a:gd name="connsiteY0" fmla="*/ 0 h 538382"/>
                <a:gd name="connsiteX1" fmla="*/ 204713 w 501770"/>
                <a:gd name="connsiteY1" fmla="*/ 0 h 538382"/>
                <a:gd name="connsiteX2" fmla="*/ 222302 w 501770"/>
                <a:gd name="connsiteY2" fmla="*/ 0 h 538382"/>
                <a:gd name="connsiteX3" fmla="*/ 441733 w 501770"/>
                <a:gd name="connsiteY3" fmla="*/ 0 h 538382"/>
                <a:gd name="connsiteX4" fmla="*/ 501770 w 501770"/>
                <a:gd name="connsiteY4" fmla="*/ 60037 h 538382"/>
                <a:gd name="connsiteX5" fmla="*/ 441733 w 501770"/>
                <a:gd name="connsiteY5" fmla="*/ 120074 h 538382"/>
                <a:gd name="connsiteX6" fmla="*/ 371936 w 501770"/>
                <a:gd name="connsiteY6" fmla="*/ 120074 h 538382"/>
                <a:gd name="connsiteX7" fmla="*/ 375270 w 501770"/>
                <a:gd name="connsiteY7" fmla="*/ 136590 h 538382"/>
                <a:gd name="connsiteX8" fmla="*/ 441733 w 501770"/>
                <a:gd name="connsiteY8" fmla="*/ 136590 h 538382"/>
                <a:gd name="connsiteX9" fmla="*/ 501770 w 501770"/>
                <a:gd name="connsiteY9" fmla="*/ 196627 h 538382"/>
                <a:gd name="connsiteX10" fmla="*/ 441733 w 501770"/>
                <a:gd name="connsiteY10" fmla="*/ 256664 h 538382"/>
                <a:gd name="connsiteX11" fmla="*/ 379413 w 501770"/>
                <a:gd name="connsiteY11" fmla="*/ 256664 h 538382"/>
                <a:gd name="connsiteX12" fmla="*/ 379413 w 501770"/>
                <a:gd name="connsiteY12" fmla="*/ 277449 h 538382"/>
                <a:gd name="connsiteX13" fmla="*/ 441733 w 501770"/>
                <a:gd name="connsiteY13" fmla="*/ 277449 h 538382"/>
                <a:gd name="connsiteX14" fmla="*/ 501770 w 501770"/>
                <a:gd name="connsiteY14" fmla="*/ 337486 h 538382"/>
                <a:gd name="connsiteX15" fmla="*/ 441733 w 501770"/>
                <a:gd name="connsiteY15" fmla="*/ 397523 h 538382"/>
                <a:gd name="connsiteX16" fmla="*/ 376132 w 501770"/>
                <a:gd name="connsiteY16" fmla="*/ 397523 h 538382"/>
                <a:gd name="connsiteX17" fmla="*/ 371936 w 501770"/>
                <a:gd name="connsiteY17" fmla="*/ 418308 h 538382"/>
                <a:gd name="connsiteX18" fmla="*/ 441733 w 501770"/>
                <a:gd name="connsiteY18" fmla="*/ 418308 h 538382"/>
                <a:gd name="connsiteX19" fmla="*/ 501770 w 501770"/>
                <a:gd name="connsiteY19" fmla="*/ 478345 h 538382"/>
                <a:gd name="connsiteX20" fmla="*/ 441733 w 501770"/>
                <a:gd name="connsiteY20" fmla="*/ 538382 h 538382"/>
                <a:gd name="connsiteX21" fmla="*/ 222302 w 501770"/>
                <a:gd name="connsiteY21" fmla="*/ 538382 h 538382"/>
                <a:gd name="connsiteX22" fmla="*/ 204713 w 501770"/>
                <a:gd name="connsiteY22" fmla="*/ 538382 h 538382"/>
                <a:gd name="connsiteX23" fmla="*/ 157111 w 501770"/>
                <a:gd name="connsiteY23" fmla="*/ 538382 h 538382"/>
                <a:gd name="connsiteX24" fmla="*/ 0 w 501770"/>
                <a:gd name="connsiteY24" fmla="*/ 381271 h 538382"/>
                <a:gd name="connsiteX25" fmla="*/ 0 w 501770"/>
                <a:gd name="connsiteY25" fmla="*/ 157111 h 538382"/>
                <a:gd name="connsiteX26" fmla="*/ 157111 w 501770"/>
                <a:gd name="connsiteY26" fmla="*/ 0 h 53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1770" h="538382">
                  <a:moveTo>
                    <a:pt x="157111" y="0"/>
                  </a:moveTo>
                  <a:lnTo>
                    <a:pt x="204713" y="0"/>
                  </a:lnTo>
                  <a:lnTo>
                    <a:pt x="222302" y="0"/>
                  </a:lnTo>
                  <a:lnTo>
                    <a:pt x="441733" y="0"/>
                  </a:lnTo>
                  <a:cubicBezTo>
                    <a:pt x="474891" y="0"/>
                    <a:pt x="501770" y="26879"/>
                    <a:pt x="501770" y="60037"/>
                  </a:cubicBezTo>
                  <a:cubicBezTo>
                    <a:pt x="501770" y="93195"/>
                    <a:pt x="474891" y="120074"/>
                    <a:pt x="441733" y="120074"/>
                  </a:cubicBezTo>
                  <a:lnTo>
                    <a:pt x="371936" y="120074"/>
                  </a:lnTo>
                  <a:lnTo>
                    <a:pt x="375270" y="136590"/>
                  </a:lnTo>
                  <a:lnTo>
                    <a:pt x="441733" y="136590"/>
                  </a:lnTo>
                  <a:cubicBezTo>
                    <a:pt x="474891" y="136590"/>
                    <a:pt x="501770" y="163469"/>
                    <a:pt x="501770" y="196627"/>
                  </a:cubicBezTo>
                  <a:cubicBezTo>
                    <a:pt x="501770" y="229785"/>
                    <a:pt x="474891" y="256664"/>
                    <a:pt x="441733" y="256664"/>
                  </a:cubicBezTo>
                  <a:lnTo>
                    <a:pt x="379413" y="256664"/>
                  </a:lnTo>
                  <a:lnTo>
                    <a:pt x="379413" y="277449"/>
                  </a:lnTo>
                  <a:lnTo>
                    <a:pt x="441733" y="277449"/>
                  </a:lnTo>
                  <a:cubicBezTo>
                    <a:pt x="474891" y="277449"/>
                    <a:pt x="501770" y="304328"/>
                    <a:pt x="501770" y="337486"/>
                  </a:cubicBezTo>
                  <a:cubicBezTo>
                    <a:pt x="501770" y="370644"/>
                    <a:pt x="474891" y="397523"/>
                    <a:pt x="441733" y="397523"/>
                  </a:cubicBezTo>
                  <a:lnTo>
                    <a:pt x="376132" y="397523"/>
                  </a:lnTo>
                  <a:lnTo>
                    <a:pt x="371936" y="418308"/>
                  </a:lnTo>
                  <a:lnTo>
                    <a:pt x="441733" y="418308"/>
                  </a:lnTo>
                  <a:cubicBezTo>
                    <a:pt x="474891" y="418308"/>
                    <a:pt x="501770" y="445187"/>
                    <a:pt x="501770" y="478345"/>
                  </a:cubicBezTo>
                  <a:cubicBezTo>
                    <a:pt x="501770" y="511503"/>
                    <a:pt x="474891" y="538382"/>
                    <a:pt x="441733" y="538382"/>
                  </a:cubicBezTo>
                  <a:lnTo>
                    <a:pt x="222302" y="538382"/>
                  </a:lnTo>
                  <a:lnTo>
                    <a:pt x="204713" y="538382"/>
                  </a:lnTo>
                  <a:lnTo>
                    <a:pt x="157111" y="538382"/>
                  </a:lnTo>
                  <a:cubicBezTo>
                    <a:pt x="70341" y="538382"/>
                    <a:pt x="0" y="468041"/>
                    <a:pt x="0" y="381271"/>
                  </a:cubicBezTo>
                  <a:lnTo>
                    <a:pt x="0" y="157111"/>
                  </a:lnTo>
                  <a:cubicBezTo>
                    <a:pt x="0" y="70341"/>
                    <a:pt x="70341" y="0"/>
                    <a:pt x="157111" y="0"/>
                  </a:cubicBez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6323118" y="4398446"/>
              <a:ext cx="459995" cy="296131"/>
            </a:xfrm>
            <a:prstGeom prst="roundRect">
              <a:avLst/>
            </a:prstGeom>
            <a:solidFill>
              <a:srgbClr val="A5A5A5">
                <a:lumMod val="40000"/>
                <a:lumOff val="6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6372808" y="4448134"/>
              <a:ext cx="360614" cy="196758"/>
            </a:xfrm>
            <a:prstGeom prst="roundRect">
              <a:avLst/>
            </a:prstGeom>
            <a:solidFill>
              <a:sysClr val="windowText" lastClr="0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150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pop681_年齢確認にご協力を</dc:title>
  <dc:subject>pop681_年齢確認にご協力を</dc:subject>
  <dc:creator>http://www.digipot.net</dc:creator>
  <cp:lastModifiedBy/>
  <cp:revision>1</cp:revision>
  <dcterms:created xsi:type="dcterms:W3CDTF">2014-07-30T05:46:22Z</dcterms:created>
  <dcterms:modified xsi:type="dcterms:W3CDTF">2015-12-09T01:36:53Z</dcterms:modified>
  <cp:version>1</cp:version>
</cp:coreProperties>
</file>