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1190" y="-37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728700"/>
            <a:ext cx="9900055" cy="57246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安全帯</a:t>
            </a:r>
            <a:endParaRPr kumimoji="1" lang="en-US" altLang="ja-JP" sz="1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着用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45" y="728700"/>
            <a:ext cx="9900055" cy="57246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 smtClean="0"/>
              <a:t>安全帯</a:t>
            </a:r>
            <a:endParaRPr lang="en-US" altLang="ja-JP" sz="18000" dirty="0"/>
          </a:p>
          <a:p>
            <a:r>
              <a:rPr lang="ja-JP" altLang="en-US" sz="18000" dirty="0" smtClean="0"/>
              <a:t>着用</a:t>
            </a:r>
            <a:endParaRPr lang="ja-JP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グループ化 93"/>
          <p:cNvGrpSpPr/>
          <p:nvPr/>
        </p:nvGrpSpPr>
        <p:grpSpPr>
          <a:xfrm>
            <a:off x="3099503" y="878266"/>
            <a:ext cx="3941298" cy="5151506"/>
            <a:chOff x="5251798" y="1462514"/>
            <a:chExt cx="2582076" cy="3374924"/>
          </a:xfrm>
        </p:grpSpPr>
        <p:grpSp>
          <p:nvGrpSpPr>
            <p:cNvPr id="95" name="グループ化 94"/>
            <p:cNvGrpSpPr/>
            <p:nvPr/>
          </p:nvGrpSpPr>
          <p:grpSpPr>
            <a:xfrm>
              <a:off x="5722127" y="2359409"/>
              <a:ext cx="330080" cy="427095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133" name="円/楕円 132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円/楕円 133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6" name="グループ化 95"/>
            <p:cNvGrpSpPr/>
            <p:nvPr/>
          </p:nvGrpSpPr>
          <p:grpSpPr>
            <a:xfrm flipH="1">
              <a:off x="7042429" y="2359409"/>
              <a:ext cx="330080" cy="427095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131" name="円/楕円 130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" name="円/楕円 131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7" name="円/楕円 96"/>
            <p:cNvSpPr/>
            <p:nvPr/>
          </p:nvSpPr>
          <p:spPr>
            <a:xfrm>
              <a:off x="5815694" y="1553730"/>
              <a:ext cx="1451899" cy="1628119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8" name="グループ化 97"/>
            <p:cNvGrpSpPr/>
            <p:nvPr/>
          </p:nvGrpSpPr>
          <p:grpSpPr>
            <a:xfrm flipH="1">
              <a:off x="7048934" y="3295861"/>
              <a:ext cx="410195" cy="1278891"/>
              <a:chOff x="5616884" y="3371399"/>
              <a:chExt cx="157258" cy="490293"/>
            </a:xfrm>
            <a:solidFill>
              <a:srgbClr val="FFC000">
                <a:lumMod val="75000"/>
              </a:srgbClr>
            </a:solidFill>
          </p:grpSpPr>
          <p:sp>
            <p:nvSpPr>
              <p:cNvPr id="129" name="片側の 2 つの角を丸めた四角形 128"/>
              <p:cNvSpPr/>
              <p:nvPr/>
            </p:nvSpPr>
            <p:spPr>
              <a:xfrm rot="1800000">
                <a:off x="5616884" y="3371399"/>
                <a:ext cx="157258" cy="44466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" name="角丸四角形 129"/>
              <p:cNvSpPr/>
              <p:nvPr/>
            </p:nvSpPr>
            <p:spPr>
              <a:xfrm rot="8100000">
                <a:off x="5637291" y="3772435"/>
                <a:ext cx="98195" cy="89257"/>
              </a:xfrm>
              <a:prstGeom prst="roundRect">
                <a:avLst>
                  <a:gd name="adj" fmla="val 34314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9" name="台形 98"/>
            <p:cNvSpPr/>
            <p:nvPr/>
          </p:nvSpPr>
          <p:spPr>
            <a:xfrm>
              <a:off x="6271350" y="2917502"/>
              <a:ext cx="553858" cy="444369"/>
            </a:xfrm>
            <a:prstGeom prst="trapezoid">
              <a:avLst>
                <a:gd name="adj" fmla="val 16481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" name="円/楕円 99"/>
            <p:cNvSpPr/>
            <p:nvPr/>
          </p:nvSpPr>
          <p:spPr>
            <a:xfrm>
              <a:off x="5889089" y="1733821"/>
              <a:ext cx="1318379" cy="1459493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" name="片側の 2 つの角を丸めた四角形 100"/>
            <p:cNvSpPr/>
            <p:nvPr/>
          </p:nvSpPr>
          <p:spPr>
            <a:xfrm rot="1800000">
              <a:off x="5626544" y="3295856"/>
              <a:ext cx="410195" cy="115988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" name="片側の 2 つの角を丸めた四角形 101"/>
            <p:cNvSpPr/>
            <p:nvPr/>
          </p:nvSpPr>
          <p:spPr>
            <a:xfrm>
              <a:off x="5808343" y="3271005"/>
              <a:ext cx="1479872" cy="1566433"/>
            </a:xfrm>
            <a:prstGeom prst="round2SameRect">
              <a:avLst>
                <a:gd name="adj1" fmla="val 22996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" name="片側の 2 つの角を丸めた四角形 102"/>
            <p:cNvSpPr/>
            <p:nvPr/>
          </p:nvSpPr>
          <p:spPr>
            <a:xfrm rot="5400000">
              <a:off x="5291542" y="4055699"/>
              <a:ext cx="492368" cy="57185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" name="片側の 2 つの角を丸めた四角形 103"/>
            <p:cNvSpPr/>
            <p:nvPr/>
          </p:nvSpPr>
          <p:spPr>
            <a:xfrm rot="5400000">
              <a:off x="5330480" y="4151092"/>
              <a:ext cx="414494" cy="4947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" name="角丸四角形 104"/>
            <p:cNvSpPr/>
            <p:nvPr/>
          </p:nvSpPr>
          <p:spPr>
            <a:xfrm>
              <a:off x="6143249" y="2402112"/>
              <a:ext cx="119254" cy="258101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" name="角丸四角形 105"/>
            <p:cNvSpPr/>
            <p:nvPr/>
          </p:nvSpPr>
          <p:spPr>
            <a:xfrm>
              <a:off x="6798072" y="2402112"/>
              <a:ext cx="119254" cy="258101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" name="フリーフォーム 106"/>
            <p:cNvSpPr/>
            <p:nvPr/>
          </p:nvSpPr>
          <p:spPr>
            <a:xfrm>
              <a:off x="6379139" y="2603268"/>
              <a:ext cx="338281" cy="243183"/>
            </a:xfrm>
            <a:custGeom>
              <a:avLst/>
              <a:gdLst>
                <a:gd name="connsiteX0" fmla="*/ 64844 w 129688"/>
                <a:gd name="connsiteY0" fmla="*/ 0 h 109226"/>
                <a:gd name="connsiteX1" fmla="*/ 88951 w 129688"/>
                <a:gd name="connsiteY1" fmla="*/ 15996 h 109226"/>
                <a:gd name="connsiteX2" fmla="*/ 93275 w 129688"/>
                <a:gd name="connsiteY2" fmla="*/ 32715 h 109226"/>
                <a:gd name="connsiteX3" fmla="*/ 110696 w 129688"/>
                <a:gd name="connsiteY3" fmla="*/ 36823 h 109226"/>
                <a:gd name="connsiteX4" fmla="*/ 129688 w 129688"/>
                <a:gd name="connsiteY4" fmla="*/ 62922 h 109226"/>
                <a:gd name="connsiteX5" fmla="*/ 110696 w 129688"/>
                <a:gd name="connsiteY5" fmla="*/ 89021 h 109226"/>
                <a:gd name="connsiteX6" fmla="*/ 87864 w 129688"/>
                <a:gd name="connsiteY6" fmla="*/ 94405 h 109226"/>
                <a:gd name="connsiteX7" fmla="*/ 78115 w 129688"/>
                <a:gd name="connsiteY7" fmla="*/ 104934 h 109226"/>
                <a:gd name="connsiteX8" fmla="*/ 64844 w 129688"/>
                <a:gd name="connsiteY8" fmla="*/ 109226 h 109226"/>
                <a:gd name="connsiteX9" fmla="*/ 51574 w 129688"/>
                <a:gd name="connsiteY9" fmla="*/ 104934 h 109226"/>
                <a:gd name="connsiteX10" fmla="*/ 41824 w 129688"/>
                <a:gd name="connsiteY10" fmla="*/ 94405 h 109226"/>
                <a:gd name="connsiteX11" fmla="*/ 18992 w 129688"/>
                <a:gd name="connsiteY11" fmla="*/ 89021 h 109226"/>
                <a:gd name="connsiteX12" fmla="*/ 0 w 129688"/>
                <a:gd name="connsiteY12" fmla="*/ 62922 h 109226"/>
                <a:gd name="connsiteX13" fmla="*/ 18992 w 129688"/>
                <a:gd name="connsiteY13" fmla="*/ 36823 h 109226"/>
                <a:gd name="connsiteX14" fmla="*/ 36413 w 129688"/>
                <a:gd name="connsiteY14" fmla="*/ 32715 h 109226"/>
                <a:gd name="connsiteX15" fmla="*/ 40737 w 129688"/>
                <a:gd name="connsiteY15" fmla="*/ 15996 h 109226"/>
                <a:gd name="connsiteX16" fmla="*/ 64844 w 129688"/>
                <a:gd name="connsiteY16" fmla="*/ 0 h 109226"/>
                <a:gd name="connsiteX0" fmla="*/ 64844 w 156284"/>
                <a:gd name="connsiteY0" fmla="*/ 0 h 109226"/>
                <a:gd name="connsiteX1" fmla="*/ 88951 w 156284"/>
                <a:gd name="connsiteY1" fmla="*/ 15996 h 109226"/>
                <a:gd name="connsiteX2" fmla="*/ 93275 w 156284"/>
                <a:gd name="connsiteY2" fmla="*/ 32715 h 109226"/>
                <a:gd name="connsiteX3" fmla="*/ 110696 w 156284"/>
                <a:gd name="connsiteY3" fmla="*/ 36823 h 109226"/>
                <a:gd name="connsiteX4" fmla="*/ 129688 w 156284"/>
                <a:gd name="connsiteY4" fmla="*/ 62922 h 109226"/>
                <a:gd name="connsiteX5" fmla="*/ 110696 w 156284"/>
                <a:gd name="connsiteY5" fmla="*/ 89021 h 109226"/>
                <a:gd name="connsiteX6" fmla="*/ 87864 w 156284"/>
                <a:gd name="connsiteY6" fmla="*/ 94405 h 109226"/>
                <a:gd name="connsiteX7" fmla="*/ 78115 w 156284"/>
                <a:gd name="connsiteY7" fmla="*/ 104934 h 109226"/>
                <a:gd name="connsiteX8" fmla="*/ 64844 w 156284"/>
                <a:gd name="connsiteY8" fmla="*/ 109226 h 109226"/>
                <a:gd name="connsiteX9" fmla="*/ 51574 w 156284"/>
                <a:gd name="connsiteY9" fmla="*/ 104934 h 109226"/>
                <a:gd name="connsiteX10" fmla="*/ 41824 w 156284"/>
                <a:gd name="connsiteY10" fmla="*/ 94405 h 109226"/>
                <a:gd name="connsiteX11" fmla="*/ 18992 w 156284"/>
                <a:gd name="connsiteY11" fmla="*/ 89021 h 109226"/>
                <a:gd name="connsiteX12" fmla="*/ 0 w 156284"/>
                <a:gd name="connsiteY12" fmla="*/ 62922 h 109226"/>
                <a:gd name="connsiteX13" fmla="*/ 18992 w 156284"/>
                <a:gd name="connsiteY13" fmla="*/ 36823 h 109226"/>
                <a:gd name="connsiteX14" fmla="*/ 36413 w 156284"/>
                <a:gd name="connsiteY14" fmla="*/ 32715 h 109226"/>
                <a:gd name="connsiteX15" fmla="*/ 40737 w 156284"/>
                <a:gd name="connsiteY15" fmla="*/ 15996 h 109226"/>
                <a:gd name="connsiteX16" fmla="*/ 156284 w 156284"/>
                <a:gd name="connsiteY16" fmla="*/ 91440 h 109226"/>
                <a:gd name="connsiteX0" fmla="*/ 64844 w 129688"/>
                <a:gd name="connsiteY0" fmla="*/ 0 h 109226"/>
                <a:gd name="connsiteX1" fmla="*/ 88951 w 129688"/>
                <a:gd name="connsiteY1" fmla="*/ 15996 h 109226"/>
                <a:gd name="connsiteX2" fmla="*/ 93275 w 129688"/>
                <a:gd name="connsiteY2" fmla="*/ 32715 h 109226"/>
                <a:gd name="connsiteX3" fmla="*/ 110696 w 129688"/>
                <a:gd name="connsiteY3" fmla="*/ 36823 h 109226"/>
                <a:gd name="connsiteX4" fmla="*/ 129688 w 129688"/>
                <a:gd name="connsiteY4" fmla="*/ 62922 h 109226"/>
                <a:gd name="connsiteX5" fmla="*/ 110696 w 129688"/>
                <a:gd name="connsiteY5" fmla="*/ 89021 h 109226"/>
                <a:gd name="connsiteX6" fmla="*/ 87864 w 129688"/>
                <a:gd name="connsiteY6" fmla="*/ 94405 h 109226"/>
                <a:gd name="connsiteX7" fmla="*/ 78115 w 129688"/>
                <a:gd name="connsiteY7" fmla="*/ 104934 h 109226"/>
                <a:gd name="connsiteX8" fmla="*/ 64844 w 129688"/>
                <a:gd name="connsiteY8" fmla="*/ 109226 h 109226"/>
                <a:gd name="connsiteX9" fmla="*/ 51574 w 129688"/>
                <a:gd name="connsiteY9" fmla="*/ 104934 h 109226"/>
                <a:gd name="connsiteX10" fmla="*/ 41824 w 129688"/>
                <a:gd name="connsiteY10" fmla="*/ 94405 h 109226"/>
                <a:gd name="connsiteX11" fmla="*/ 18992 w 129688"/>
                <a:gd name="connsiteY11" fmla="*/ 89021 h 109226"/>
                <a:gd name="connsiteX12" fmla="*/ 0 w 129688"/>
                <a:gd name="connsiteY12" fmla="*/ 62922 h 109226"/>
                <a:gd name="connsiteX13" fmla="*/ 18992 w 129688"/>
                <a:gd name="connsiteY13" fmla="*/ 36823 h 109226"/>
                <a:gd name="connsiteX14" fmla="*/ 36413 w 129688"/>
                <a:gd name="connsiteY14" fmla="*/ 32715 h 109226"/>
                <a:gd name="connsiteX15" fmla="*/ 40737 w 129688"/>
                <a:gd name="connsiteY15" fmla="*/ 15996 h 109226"/>
                <a:gd name="connsiteX0" fmla="*/ 88951 w 129688"/>
                <a:gd name="connsiteY0" fmla="*/ 0 h 93230"/>
                <a:gd name="connsiteX1" fmla="*/ 93275 w 129688"/>
                <a:gd name="connsiteY1" fmla="*/ 16719 h 93230"/>
                <a:gd name="connsiteX2" fmla="*/ 110696 w 129688"/>
                <a:gd name="connsiteY2" fmla="*/ 20827 h 93230"/>
                <a:gd name="connsiteX3" fmla="*/ 129688 w 129688"/>
                <a:gd name="connsiteY3" fmla="*/ 46926 h 93230"/>
                <a:gd name="connsiteX4" fmla="*/ 110696 w 129688"/>
                <a:gd name="connsiteY4" fmla="*/ 73025 h 93230"/>
                <a:gd name="connsiteX5" fmla="*/ 87864 w 129688"/>
                <a:gd name="connsiteY5" fmla="*/ 78409 h 93230"/>
                <a:gd name="connsiteX6" fmla="*/ 78115 w 129688"/>
                <a:gd name="connsiteY6" fmla="*/ 88938 h 93230"/>
                <a:gd name="connsiteX7" fmla="*/ 64844 w 129688"/>
                <a:gd name="connsiteY7" fmla="*/ 93230 h 93230"/>
                <a:gd name="connsiteX8" fmla="*/ 51574 w 129688"/>
                <a:gd name="connsiteY8" fmla="*/ 88938 h 93230"/>
                <a:gd name="connsiteX9" fmla="*/ 41824 w 129688"/>
                <a:gd name="connsiteY9" fmla="*/ 78409 h 93230"/>
                <a:gd name="connsiteX10" fmla="*/ 18992 w 129688"/>
                <a:gd name="connsiteY10" fmla="*/ 73025 h 93230"/>
                <a:gd name="connsiteX11" fmla="*/ 0 w 129688"/>
                <a:gd name="connsiteY11" fmla="*/ 46926 h 93230"/>
                <a:gd name="connsiteX12" fmla="*/ 18992 w 129688"/>
                <a:gd name="connsiteY12" fmla="*/ 20827 h 93230"/>
                <a:gd name="connsiteX13" fmla="*/ 36413 w 129688"/>
                <a:gd name="connsiteY13" fmla="*/ 16719 h 93230"/>
                <a:gd name="connsiteX14" fmla="*/ 40737 w 129688"/>
                <a:gd name="connsiteY14" fmla="*/ 0 h 93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9688" h="93230">
                  <a:moveTo>
                    <a:pt x="88951" y="0"/>
                  </a:moveTo>
                  <a:lnTo>
                    <a:pt x="93275" y="16719"/>
                  </a:lnTo>
                  <a:lnTo>
                    <a:pt x="110696" y="20827"/>
                  </a:lnTo>
                  <a:cubicBezTo>
                    <a:pt x="122430" y="27506"/>
                    <a:pt x="129688" y="36734"/>
                    <a:pt x="129688" y="46926"/>
                  </a:cubicBezTo>
                  <a:cubicBezTo>
                    <a:pt x="129688" y="57119"/>
                    <a:pt x="122430" y="66346"/>
                    <a:pt x="110696" y="73025"/>
                  </a:cubicBezTo>
                  <a:lnTo>
                    <a:pt x="87864" y="78409"/>
                  </a:lnTo>
                  <a:lnTo>
                    <a:pt x="78115" y="88938"/>
                  </a:lnTo>
                  <a:cubicBezTo>
                    <a:pt x="74036" y="91702"/>
                    <a:pt x="69551" y="93230"/>
                    <a:pt x="64844" y="93230"/>
                  </a:cubicBezTo>
                  <a:cubicBezTo>
                    <a:pt x="60137" y="93230"/>
                    <a:pt x="55652" y="91702"/>
                    <a:pt x="51574" y="88938"/>
                  </a:cubicBezTo>
                  <a:lnTo>
                    <a:pt x="41824" y="78409"/>
                  </a:lnTo>
                  <a:lnTo>
                    <a:pt x="18992" y="73025"/>
                  </a:lnTo>
                  <a:cubicBezTo>
                    <a:pt x="7258" y="66346"/>
                    <a:pt x="0" y="57119"/>
                    <a:pt x="0" y="46926"/>
                  </a:cubicBezTo>
                  <a:cubicBezTo>
                    <a:pt x="0" y="36734"/>
                    <a:pt x="7258" y="27506"/>
                    <a:pt x="18992" y="20827"/>
                  </a:cubicBezTo>
                  <a:lnTo>
                    <a:pt x="36413" y="16719"/>
                  </a:lnTo>
                  <a:lnTo>
                    <a:pt x="40737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" name="フリーフォーム 107"/>
            <p:cNvSpPr/>
            <p:nvPr/>
          </p:nvSpPr>
          <p:spPr>
            <a:xfrm rot="16200000">
              <a:off x="6482017" y="2744618"/>
              <a:ext cx="119254" cy="494815"/>
            </a:xfrm>
            <a:custGeom>
              <a:avLst/>
              <a:gdLst>
                <a:gd name="connsiteX0" fmla="*/ 91262 w 91262"/>
                <a:gd name="connsiteY0" fmla="*/ 0 h 261110"/>
                <a:gd name="connsiteX1" fmla="*/ 87241 w 91262"/>
                <a:gd name="connsiteY1" fmla="*/ 12840 h 261110"/>
                <a:gd name="connsiteX2" fmla="*/ 76200 w 91262"/>
                <a:gd name="connsiteY2" fmla="*/ 130555 h 261110"/>
                <a:gd name="connsiteX3" fmla="*/ 87241 w 91262"/>
                <a:gd name="connsiteY3" fmla="*/ 248270 h 261110"/>
                <a:gd name="connsiteX4" fmla="*/ 91262 w 91262"/>
                <a:gd name="connsiteY4" fmla="*/ 261110 h 261110"/>
                <a:gd name="connsiteX5" fmla="*/ 85807 w 91262"/>
                <a:gd name="connsiteY5" fmla="*/ 260008 h 261110"/>
                <a:gd name="connsiteX6" fmla="*/ 0 w 91262"/>
                <a:gd name="connsiteY6" fmla="*/ 130555 h 261110"/>
                <a:gd name="connsiteX7" fmla="*/ 85807 w 91262"/>
                <a:gd name="connsiteY7" fmla="*/ 1102 h 26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262" h="261110">
                  <a:moveTo>
                    <a:pt x="91262" y="0"/>
                  </a:moveTo>
                  <a:lnTo>
                    <a:pt x="87241" y="12840"/>
                  </a:lnTo>
                  <a:cubicBezTo>
                    <a:pt x="80131" y="49021"/>
                    <a:pt x="76200" y="88800"/>
                    <a:pt x="76200" y="130555"/>
                  </a:cubicBezTo>
                  <a:cubicBezTo>
                    <a:pt x="76200" y="172310"/>
                    <a:pt x="80131" y="212089"/>
                    <a:pt x="87241" y="248270"/>
                  </a:cubicBezTo>
                  <a:lnTo>
                    <a:pt x="91262" y="261110"/>
                  </a:lnTo>
                  <a:lnTo>
                    <a:pt x="85807" y="260008"/>
                  </a:lnTo>
                  <a:cubicBezTo>
                    <a:pt x="35382" y="238680"/>
                    <a:pt x="0" y="188750"/>
                    <a:pt x="0" y="130555"/>
                  </a:cubicBezTo>
                  <a:cubicBezTo>
                    <a:pt x="0" y="72360"/>
                    <a:pt x="35382" y="22430"/>
                    <a:pt x="85807" y="1102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" name="月 108"/>
            <p:cNvSpPr/>
            <p:nvPr/>
          </p:nvSpPr>
          <p:spPr>
            <a:xfrm rot="5400000">
              <a:off x="6137758" y="2080295"/>
              <a:ext cx="130228" cy="376693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" name="月 109"/>
            <p:cNvSpPr/>
            <p:nvPr/>
          </p:nvSpPr>
          <p:spPr>
            <a:xfrm rot="5400000">
              <a:off x="6784313" y="2080295"/>
              <a:ext cx="130228" cy="376693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" name="角丸四角形 110"/>
            <p:cNvSpPr/>
            <p:nvPr/>
          </p:nvSpPr>
          <p:spPr>
            <a:xfrm rot="8100000">
              <a:off x="5679774" y="4341927"/>
              <a:ext cx="256134" cy="232820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" name="片側の 2 つの角を丸めた四角形 111"/>
            <p:cNvSpPr/>
            <p:nvPr/>
          </p:nvSpPr>
          <p:spPr>
            <a:xfrm rot="16200000" flipH="1">
              <a:off x="7301763" y="4055705"/>
              <a:ext cx="492368" cy="57185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" name="片側の 2 つの角を丸めた四角形 112"/>
            <p:cNvSpPr/>
            <p:nvPr/>
          </p:nvSpPr>
          <p:spPr>
            <a:xfrm rot="16200000" flipH="1">
              <a:off x="7340699" y="4151097"/>
              <a:ext cx="414494" cy="4947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" name="角丸四角形 113"/>
            <p:cNvSpPr/>
            <p:nvPr/>
          </p:nvSpPr>
          <p:spPr>
            <a:xfrm rot="13500000" flipH="1">
              <a:off x="7145699" y="4341921"/>
              <a:ext cx="256134" cy="232820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" name="フリーフォーム 114"/>
            <p:cNvSpPr/>
            <p:nvPr/>
          </p:nvSpPr>
          <p:spPr>
            <a:xfrm>
              <a:off x="5787134" y="1462514"/>
              <a:ext cx="1511517" cy="731537"/>
            </a:xfrm>
            <a:custGeom>
              <a:avLst/>
              <a:gdLst>
                <a:gd name="connsiteX0" fmla="*/ 310055 w 620110"/>
                <a:gd name="connsiteY0" fmla="*/ 0 h 300118"/>
                <a:gd name="connsiteX1" fmla="*/ 614902 w 620110"/>
                <a:gd name="connsiteY1" fmla="*/ 248458 h 300118"/>
                <a:gd name="connsiteX2" fmla="*/ 620110 w 620110"/>
                <a:gd name="connsiteY2" fmla="*/ 300118 h 300118"/>
                <a:gd name="connsiteX3" fmla="*/ 606358 w 620110"/>
                <a:gd name="connsiteY3" fmla="*/ 297066 h 300118"/>
                <a:gd name="connsiteX4" fmla="*/ 310055 w 620110"/>
                <a:gd name="connsiteY4" fmla="*/ 272613 h 300118"/>
                <a:gd name="connsiteX5" fmla="*/ 13752 w 620110"/>
                <a:gd name="connsiteY5" fmla="*/ 297066 h 300118"/>
                <a:gd name="connsiteX6" fmla="*/ 0 w 620110"/>
                <a:gd name="connsiteY6" fmla="*/ 300118 h 300118"/>
                <a:gd name="connsiteX7" fmla="*/ 5208 w 620110"/>
                <a:gd name="connsiteY7" fmla="*/ 248458 h 300118"/>
                <a:gd name="connsiteX8" fmla="*/ 310055 w 620110"/>
                <a:gd name="connsiteY8" fmla="*/ 0 h 30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0110" h="300118">
                  <a:moveTo>
                    <a:pt x="310055" y="0"/>
                  </a:moveTo>
                  <a:cubicBezTo>
                    <a:pt x="460428" y="0"/>
                    <a:pt x="585887" y="106663"/>
                    <a:pt x="614902" y="248458"/>
                  </a:cubicBezTo>
                  <a:lnTo>
                    <a:pt x="620110" y="300118"/>
                  </a:lnTo>
                  <a:lnTo>
                    <a:pt x="606358" y="297066"/>
                  </a:lnTo>
                  <a:cubicBezTo>
                    <a:pt x="515287" y="281320"/>
                    <a:pt x="415159" y="272613"/>
                    <a:pt x="310055" y="272613"/>
                  </a:cubicBezTo>
                  <a:cubicBezTo>
                    <a:pt x="204952" y="272613"/>
                    <a:pt x="104824" y="281320"/>
                    <a:pt x="13752" y="297066"/>
                  </a:cubicBezTo>
                  <a:lnTo>
                    <a:pt x="0" y="300118"/>
                  </a:lnTo>
                  <a:lnTo>
                    <a:pt x="5208" y="248458"/>
                  </a:lnTo>
                  <a:cubicBezTo>
                    <a:pt x="34223" y="106663"/>
                    <a:pt x="159683" y="0"/>
                    <a:pt x="310055" y="0"/>
                  </a:cubicBezTo>
                  <a:close/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" name="加算記号 115"/>
            <p:cNvSpPr/>
            <p:nvPr/>
          </p:nvSpPr>
          <p:spPr>
            <a:xfrm>
              <a:off x="6294237" y="1609950"/>
              <a:ext cx="488875" cy="488876"/>
            </a:xfrm>
            <a:prstGeom prst="mathPlus">
              <a:avLst/>
            </a:prstGeom>
            <a:solidFill>
              <a:srgbClr val="00B05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" name="二等辺三角形 116"/>
            <p:cNvSpPr/>
            <p:nvPr/>
          </p:nvSpPr>
          <p:spPr>
            <a:xfrm rot="10800000">
              <a:off x="6128316" y="3271009"/>
              <a:ext cx="434029" cy="374163"/>
            </a:xfrm>
            <a:prstGeom prst="triangle">
              <a:avLst>
                <a:gd name="adj" fmla="val 9354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" name="正方形/長方形 117"/>
            <p:cNvSpPr/>
            <p:nvPr/>
          </p:nvSpPr>
          <p:spPr>
            <a:xfrm rot="5400000">
              <a:off x="5461799" y="3807547"/>
              <a:ext cx="1361484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" name="二等辺三角形 118"/>
            <p:cNvSpPr/>
            <p:nvPr/>
          </p:nvSpPr>
          <p:spPr>
            <a:xfrm rot="10800000" flipH="1">
              <a:off x="6533808" y="3271009"/>
              <a:ext cx="434029" cy="374163"/>
            </a:xfrm>
            <a:prstGeom prst="triangle">
              <a:avLst>
                <a:gd name="adj" fmla="val 9354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" name="正方形/長方形 119"/>
            <p:cNvSpPr/>
            <p:nvPr/>
          </p:nvSpPr>
          <p:spPr>
            <a:xfrm rot="16200000" flipH="1">
              <a:off x="6262391" y="3807552"/>
              <a:ext cx="1361484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" name="円/楕円 120"/>
            <p:cNvSpPr/>
            <p:nvPr/>
          </p:nvSpPr>
          <p:spPr>
            <a:xfrm>
              <a:off x="6507133" y="3561087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" name="円/楕円 121"/>
            <p:cNvSpPr/>
            <p:nvPr/>
          </p:nvSpPr>
          <p:spPr>
            <a:xfrm>
              <a:off x="6507133" y="3861658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" name="円/楕円 122"/>
            <p:cNvSpPr/>
            <p:nvPr/>
          </p:nvSpPr>
          <p:spPr>
            <a:xfrm>
              <a:off x="6507133" y="4149690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5637061" y="4458286"/>
              <a:ext cx="1738218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フリーフォーム 124"/>
            <p:cNvSpPr/>
            <p:nvPr/>
          </p:nvSpPr>
          <p:spPr>
            <a:xfrm rot="5400000">
              <a:off x="5372004" y="4213691"/>
              <a:ext cx="452219" cy="533803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6" name="フリーフォーム 125"/>
            <p:cNvSpPr/>
            <p:nvPr/>
          </p:nvSpPr>
          <p:spPr>
            <a:xfrm rot="16200000" flipH="1">
              <a:off x="7261450" y="4213697"/>
              <a:ext cx="452219" cy="533803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" name="角丸四角形 126"/>
            <p:cNvSpPr/>
            <p:nvPr/>
          </p:nvSpPr>
          <p:spPr>
            <a:xfrm>
              <a:off x="6323118" y="4398446"/>
              <a:ext cx="459995" cy="296131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8" name="角丸四角形 127"/>
            <p:cNvSpPr/>
            <p:nvPr/>
          </p:nvSpPr>
          <p:spPr>
            <a:xfrm>
              <a:off x="6372808" y="4448134"/>
              <a:ext cx="360614" cy="196758"/>
            </a:xfrm>
            <a:prstGeom prst="roundRect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73414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安全帯着用</a:t>
            </a:r>
            <a:endParaRPr kumimoji="1" lang="ja-JP" altLang="en-US" sz="12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3587104" y="692774"/>
            <a:ext cx="2966096" cy="3876860"/>
            <a:chOff x="5251798" y="1462514"/>
            <a:chExt cx="2582076" cy="3374924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5722127" y="2359409"/>
              <a:ext cx="330080" cy="427095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52" name="円/楕円 51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円/楕円 52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" name="グループ化 14"/>
            <p:cNvGrpSpPr/>
            <p:nvPr/>
          </p:nvGrpSpPr>
          <p:grpSpPr>
            <a:xfrm flipH="1">
              <a:off x="7042429" y="2359409"/>
              <a:ext cx="330080" cy="427095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50" name="円/楕円 49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円/楕円 50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6" name="円/楕円 15"/>
            <p:cNvSpPr/>
            <p:nvPr/>
          </p:nvSpPr>
          <p:spPr>
            <a:xfrm>
              <a:off x="5815694" y="1553730"/>
              <a:ext cx="1451899" cy="1628119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7" name="グループ化 16"/>
            <p:cNvGrpSpPr/>
            <p:nvPr/>
          </p:nvGrpSpPr>
          <p:grpSpPr>
            <a:xfrm flipH="1">
              <a:off x="7048934" y="3295861"/>
              <a:ext cx="410195" cy="1278891"/>
              <a:chOff x="5616884" y="3371399"/>
              <a:chExt cx="157258" cy="490293"/>
            </a:xfrm>
            <a:solidFill>
              <a:srgbClr val="FFC000">
                <a:lumMod val="75000"/>
              </a:srgbClr>
            </a:solidFill>
          </p:grpSpPr>
          <p:sp>
            <p:nvSpPr>
              <p:cNvPr id="48" name="片側の 2 つの角を丸めた四角形 47"/>
              <p:cNvSpPr/>
              <p:nvPr/>
            </p:nvSpPr>
            <p:spPr>
              <a:xfrm rot="1800000">
                <a:off x="5616884" y="3371399"/>
                <a:ext cx="157258" cy="44466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角丸四角形 48"/>
              <p:cNvSpPr/>
              <p:nvPr/>
            </p:nvSpPr>
            <p:spPr>
              <a:xfrm rot="8100000">
                <a:off x="5637291" y="3772435"/>
                <a:ext cx="98195" cy="89257"/>
              </a:xfrm>
              <a:prstGeom prst="roundRect">
                <a:avLst>
                  <a:gd name="adj" fmla="val 34314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8" name="台形 17"/>
            <p:cNvSpPr/>
            <p:nvPr/>
          </p:nvSpPr>
          <p:spPr>
            <a:xfrm>
              <a:off x="6271350" y="2917502"/>
              <a:ext cx="553858" cy="444369"/>
            </a:xfrm>
            <a:prstGeom prst="trapezoid">
              <a:avLst>
                <a:gd name="adj" fmla="val 16481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5889089" y="1733821"/>
              <a:ext cx="1318379" cy="1459493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" name="片側の 2 つの角を丸めた四角形 19"/>
            <p:cNvSpPr/>
            <p:nvPr/>
          </p:nvSpPr>
          <p:spPr>
            <a:xfrm rot="1800000">
              <a:off x="5626544" y="3295856"/>
              <a:ext cx="410195" cy="115988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" name="片側の 2 つの角を丸めた四角形 20"/>
            <p:cNvSpPr/>
            <p:nvPr/>
          </p:nvSpPr>
          <p:spPr>
            <a:xfrm>
              <a:off x="5808343" y="3271005"/>
              <a:ext cx="1479872" cy="1566433"/>
            </a:xfrm>
            <a:prstGeom prst="round2SameRect">
              <a:avLst>
                <a:gd name="adj1" fmla="val 22996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" name="片側の 2 つの角を丸めた四角形 21"/>
            <p:cNvSpPr/>
            <p:nvPr/>
          </p:nvSpPr>
          <p:spPr>
            <a:xfrm rot="5400000">
              <a:off x="5291542" y="4055699"/>
              <a:ext cx="492368" cy="57185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" name="片側の 2 つの角を丸めた四角形 22"/>
            <p:cNvSpPr/>
            <p:nvPr/>
          </p:nvSpPr>
          <p:spPr>
            <a:xfrm rot="5400000">
              <a:off x="5330480" y="4151092"/>
              <a:ext cx="414494" cy="4947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" name="角丸四角形 23"/>
            <p:cNvSpPr/>
            <p:nvPr/>
          </p:nvSpPr>
          <p:spPr>
            <a:xfrm>
              <a:off x="6143249" y="2402112"/>
              <a:ext cx="119254" cy="258101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" name="角丸四角形 24"/>
            <p:cNvSpPr/>
            <p:nvPr/>
          </p:nvSpPr>
          <p:spPr>
            <a:xfrm>
              <a:off x="6798072" y="2402112"/>
              <a:ext cx="119254" cy="258101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" name="フリーフォーム 25"/>
            <p:cNvSpPr/>
            <p:nvPr/>
          </p:nvSpPr>
          <p:spPr>
            <a:xfrm>
              <a:off x="6379139" y="2603268"/>
              <a:ext cx="338281" cy="243183"/>
            </a:xfrm>
            <a:custGeom>
              <a:avLst/>
              <a:gdLst>
                <a:gd name="connsiteX0" fmla="*/ 64844 w 129688"/>
                <a:gd name="connsiteY0" fmla="*/ 0 h 109226"/>
                <a:gd name="connsiteX1" fmla="*/ 88951 w 129688"/>
                <a:gd name="connsiteY1" fmla="*/ 15996 h 109226"/>
                <a:gd name="connsiteX2" fmla="*/ 93275 w 129688"/>
                <a:gd name="connsiteY2" fmla="*/ 32715 h 109226"/>
                <a:gd name="connsiteX3" fmla="*/ 110696 w 129688"/>
                <a:gd name="connsiteY3" fmla="*/ 36823 h 109226"/>
                <a:gd name="connsiteX4" fmla="*/ 129688 w 129688"/>
                <a:gd name="connsiteY4" fmla="*/ 62922 h 109226"/>
                <a:gd name="connsiteX5" fmla="*/ 110696 w 129688"/>
                <a:gd name="connsiteY5" fmla="*/ 89021 h 109226"/>
                <a:gd name="connsiteX6" fmla="*/ 87864 w 129688"/>
                <a:gd name="connsiteY6" fmla="*/ 94405 h 109226"/>
                <a:gd name="connsiteX7" fmla="*/ 78115 w 129688"/>
                <a:gd name="connsiteY7" fmla="*/ 104934 h 109226"/>
                <a:gd name="connsiteX8" fmla="*/ 64844 w 129688"/>
                <a:gd name="connsiteY8" fmla="*/ 109226 h 109226"/>
                <a:gd name="connsiteX9" fmla="*/ 51574 w 129688"/>
                <a:gd name="connsiteY9" fmla="*/ 104934 h 109226"/>
                <a:gd name="connsiteX10" fmla="*/ 41824 w 129688"/>
                <a:gd name="connsiteY10" fmla="*/ 94405 h 109226"/>
                <a:gd name="connsiteX11" fmla="*/ 18992 w 129688"/>
                <a:gd name="connsiteY11" fmla="*/ 89021 h 109226"/>
                <a:gd name="connsiteX12" fmla="*/ 0 w 129688"/>
                <a:gd name="connsiteY12" fmla="*/ 62922 h 109226"/>
                <a:gd name="connsiteX13" fmla="*/ 18992 w 129688"/>
                <a:gd name="connsiteY13" fmla="*/ 36823 h 109226"/>
                <a:gd name="connsiteX14" fmla="*/ 36413 w 129688"/>
                <a:gd name="connsiteY14" fmla="*/ 32715 h 109226"/>
                <a:gd name="connsiteX15" fmla="*/ 40737 w 129688"/>
                <a:gd name="connsiteY15" fmla="*/ 15996 h 109226"/>
                <a:gd name="connsiteX16" fmla="*/ 64844 w 129688"/>
                <a:gd name="connsiteY16" fmla="*/ 0 h 109226"/>
                <a:gd name="connsiteX0" fmla="*/ 64844 w 156284"/>
                <a:gd name="connsiteY0" fmla="*/ 0 h 109226"/>
                <a:gd name="connsiteX1" fmla="*/ 88951 w 156284"/>
                <a:gd name="connsiteY1" fmla="*/ 15996 h 109226"/>
                <a:gd name="connsiteX2" fmla="*/ 93275 w 156284"/>
                <a:gd name="connsiteY2" fmla="*/ 32715 h 109226"/>
                <a:gd name="connsiteX3" fmla="*/ 110696 w 156284"/>
                <a:gd name="connsiteY3" fmla="*/ 36823 h 109226"/>
                <a:gd name="connsiteX4" fmla="*/ 129688 w 156284"/>
                <a:gd name="connsiteY4" fmla="*/ 62922 h 109226"/>
                <a:gd name="connsiteX5" fmla="*/ 110696 w 156284"/>
                <a:gd name="connsiteY5" fmla="*/ 89021 h 109226"/>
                <a:gd name="connsiteX6" fmla="*/ 87864 w 156284"/>
                <a:gd name="connsiteY6" fmla="*/ 94405 h 109226"/>
                <a:gd name="connsiteX7" fmla="*/ 78115 w 156284"/>
                <a:gd name="connsiteY7" fmla="*/ 104934 h 109226"/>
                <a:gd name="connsiteX8" fmla="*/ 64844 w 156284"/>
                <a:gd name="connsiteY8" fmla="*/ 109226 h 109226"/>
                <a:gd name="connsiteX9" fmla="*/ 51574 w 156284"/>
                <a:gd name="connsiteY9" fmla="*/ 104934 h 109226"/>
                <a:gd name="connsiteX10" fmla="*/ 41824 w 156284"/>
                <a:gd name="connsiteY10" fmla="*/ 94405 h 109226"/>
                <a:gd name="connsiteX11" fmla="*/ 18992 w 156284"/>
                <a:gd name="connsiteY11" fmla="*/ 89021 h 109226"/>
                <a:gd name="connsiteX12" fmla="*/ 0 w 156284"/>
                <a:gd name="connsiteY12" fmla="*/ 62922 h 109226"/>
                <a:gd name="connsiteX13" fmla="*/ 18992 w 156284"/>
                <a:gd name="connsiteY13" fmla="*/ 36823 h 109226"/>
                <a:gd name="connsiteX14" fmla="*/ 36413 w 156284"/>
                <a:gd name="connsiteY14" fmla="*/ 32715 h 109226"/>
                <a:gd name="connsiteX15" fmla="*/ 40737 w 156284"/>
                <a:gd name="connsiteY15" fmla="*/ 15996 h 109226"/>
                <a:gd name="connsiteX16" fmla="*/ 156284 w 156284"/>
                <a:gd name="connsiteY16" fmla="*/ 91440 h 109226"/>
                <a:gd name="connsiteX0" fmla="*/ 64844 w 129688"/>
                <a:gd name="connsiteY0" fmla="*/ 0 h 109226"/>
                <a:gd name="connsiteX1" fmla="*/ 88951 w 129688"/>
                <a:gd name="connsiteY1" fmla="*/ 15996 h 109226"/>
                <a:gd name="connsiteX2" fmla="*/ 93275 w 129688"/>
                <a:gd name="connsiteY2" fmla="*/ 32715 h 109226"/>
                <a:gd name="connsiteX3" fmla="*/ 110696 w 129688"/>
                <a:gd name="connsiteY3" fmla="*/ 36823 h 109226"/>
                <a:gd name="connsiteX4" fmla="*/ 129688 w 129688"/>
                <a:gd name="connsiteY4" fmla="*/ 62922 h 109226"/>
                <a:gd name="connsiteX5" fmla="*/ 110696 w 129688"/>
                <a:gd name="connsiteY5" fmla="*/ 89021 h 109226"/>
                <a:gd name="connsiteX6" fmla="*/ 87864 w 129688"/>
                <a:gd name="connsiteY6" fmla="*/ 94405 h 109226"/>
                <a:gd name="connsiteX7" fmla="*/ 78115 w 129688"/>
                <a:gd name="connsiteY7" fmla="*/ 104934 h 109226"/>
                <a:gd name="connsiteX8" fmla="*/ 64844 w 129688"/>
                <a:gd name="connsiteY8" fmla="*/ 109226 h 109226"/>
                <a:gd name="connsiteX9" fmla="*/ 51574 w 129688"/>
                <a:gd name="connsiteY9" fmla="*/ 104934 h 109226"/>
                <a:gd name="connsiteX10" fmla="*/ 41824 w 129688"/>
                <a:gd name="connsiteY10" fmla="*/ 94405 h 109226"/>
                <a:gd name="connsiteX11" fmla="*/ 18992 w 129688"/>
                <a:gd name="connsiteY11" fmla="*/ 89021 h 109226"/>
                <a:gd name="connsiteX12" fmla="*/ 0 w 129688"/>
                <a:gd name="connsiteY12" fmla="*/ 62922 h 109226"/>
                <a:gd name="connsiteX13" fmla="*/ 18992 w 129688"/>
                <a:gd name="connsiteY13" fmla="*/ 36823 h 109226"/>
                <a:gd name="connsiteX14" fmla="*/ 36413 w 129688"/>
                <a:gd name="connsiteY14" fmla="*/ 32715 h 109226"/>
                <a:gd name="connsiteX15" fmla="*/ 40737 w 129688"/>
                <a:gd name="connsiteY15" fmla="*/ 15996 h 109226"/>
                <a:gd name="connsiteX0" fmla="*/ 88951 w 129688"/>
                <a:gd name="connsiteY0" fmla="*/ 0 h 93230"/>
                <a:gd name="connsiteX1" fmla="*/ 93275 w 129688"/>
                <a:gd name="connsiteY1" fmla="*/ 16719 h 93230"/>
                <a:gd name="connsiteX2" fmla="*/ 110696 w 129688"/>
                <a:gd name="connsiteY2" fmla="*/ 20827 h 93230"/>
                <a:gd name="connsiteX3" fmla="*/ 129688 w 129688"/>
                <a:gd name="connsiteY3" fmla="*/ 46926 h 93230"/>
                <a:gd name="connsiteX4" fmla="*/ 110696 w 129688"/>
                <a:gd name="connsiteY4" fmla="*/ 73025 h 93230"/>
                <a:gd name="connsiteX5" fmla="*/ 87864 w 129688"/>
                <a:gd name="connsiteY5" fmla="*/ 78409 h 93230"/>
                <a:gd name="connsiteX6" fmla="*/ 78115 w 129688"/>
                <a:gd name="connsiteY6" fmla="*/ 88938 h 93230"/>
                <a:gd name="connsiteX7" fmla="*/ 64844 w 129688"/>
                <a:gd name="connsiteY7" fmla="*/ 93230 h 93230"/>
                <a:gd name="connsiteX8" fmla="*/ 51574 w 129688"/>
                <a:gd name="connsiteY8" fmla="*/ 88938 h 93230"/>
                <a:gd name="connsiteX9" fmla="*/ 41824 w 129688"/>
                <a:gd name="connsiteY9" fmla="*/ 78409 h 93230"/>
                <a:gd name="connsiteX10" fmla="*/ 18992 w 129688"/>
                <a:gd name="connsiteY10" fmla="*/ 73025 h 93230"/>
                <a:gd name="connsiteX11" fmla="*/ 0 w 129688"/>
                <a:gd name="connsiteY11" fmla="*/ 46926 h 93230"/>
                <a:gd name="connsiteX12" fmla="*/ 18992 w 129688"/>
                <a:gd name="connsiteY12" fmla="*/ 20827 h 93230"/>
                <a:gd name="connsiteX13" fmla="*/ 36413 w 129688"/>
                <a:gd name="connsiteY13" fmla="*/ 16719 h 93230"/>
                <a:gd name="connsiteX14" fmla="*/ 40737 w 129688"/>
                <a:gd name="connsiteY14" fmla="*/ 0 h 93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9688" h="93230">
                  <a:moveTo>
                    <a:pt x="88951" y="0"/>
                  </a:moveTo>
                  <a:lnTo>
                    <a:pt x="93275" y="16719"/>
                  </a:lnTo>
                  <a:lnTo>
                    <a:pt x="110696" y="20827"/>
                  </a:lnTo>
                  <a:cubicBezTo>
                    <a:pt x="122430" y="27506"/>
                    <a:pt x="129688" y="36734"/>
                    <a:pt x="129688" y="46926"/>
                  </a:cubicBezTo>
                  <a:cubicBezTo>
                    <a:pt x="129688" y="57119"/>
                    <a:pt x="122430" y="66346"/>
                    <a:pt x="110696" y="73025"/>
                  </a:cubicBezTo>
                  <a:lnTo>
                    <a:pt x="87864" y="78409"/>
                  </a:lnTo>
                  <a:lnTo>
                    <a:pt x="78115" y="88938"/>
                  </a:lnTo>
                  <a:cubicBezTo>
                    <a:pt x="74036" y="91702"/>
                    <a:pt x="69551" y="93230"/>
                    <a:pt x="64844" y="93230"/>
                  </a:cubicBezTo>
                  <a:cubicBezTo>
                    <a:pt x="60137" y="93230"/>
                    <a:pt x="55652" y="91702"/>
                    <a:pt x="51574" y="88938"/>
                  </a:cubicBezTo>
                  <a:lnTo>
                    <a:pt x="41824" y="78409"/>
                  </a:lnTo>
                  <a:lnTo>
                    <a:pt x="18992" y="73025"/>
                  </a:lnTo>
                  <a:cubicBezTo>
                    <a:pt x="7258" y="66346"/>
                    <a:pt x="0" y="57119"/>
                    <a:pt x="0" y="46926"/>
                  </a:cubicBezTo>
                  <a:cubicBezTo>
                    <a:pt x="0" y="36734"/>
                    <a:pt x="7258" y="27506"/>
                    <a:pt x="18992" y="20827"/>
                  </a:cubicBezTo>
                  <a:lnTo>
                    <a:pt x="36413" y="16719"/>
                  </a:lnTo>
                  <a:lnTo>
                    <a:pt x="40737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" name="フリーフォーム 26"/>
            <p:cNvSpPr/>
            <p:nvPr/>
          </p:nvSpPr>
          <p:spPr>
            <a:xfrm rot="16200000">
              <a:off x="6482017" y="2744618"/>
              <a:ext cx="119254" cy="494815"/>
            </a:xfrm>
            <a:custGeom>
              <a:avLst/>
              <a:gdLst>
                <a:gd name="connsiteX0" fmla="*/ 91262 w 91262"/>
                <a:gd name="connsiteY0" fmla="*/ 0 h 261110"/>
                <a:gd name="connsiteX1" fmla="*/ 87241 w 91262"/>
                <a:gd name="connsiteY1" fmla="*/ 12840 h 261110"/>
                <a:gd name="connsiteX2" fmla="*/ 76200 w 91262"/>
                <a:gd name="connsiteY2" fmla="*/ 130555 h 261110"/>
                <a:gd name="connsiteX3" fmla="*/ 87241 w 91262"/>
                <a:gd name="connsiteY3" fmla="*/ 248270 h 261110"/>
                <a:gd name="connsiteX4" fmla="*/ 91262 w 91262"/>
                <a:gd name="connsiteY4" fmla="*/ 261110 h 261110"/>
                <a:gd name="connsiteX5" fmla="*/ 85807 w 91262"/>
                <a:gd name="connsiteY5" fmla="*/ 260008 h 261110"/>
                <a:gd name="connsiteX6" fmla="*/ 0 w 91262"/>
                <a:gd name="connsiteY6" fmla="*/ 130555 h 261110"/>
                <a:gd name="connsiteX7" fmla="*/ 85807 w 91262"/>
                <a:gd name="connsiteY7" fmla="*/ 1102 h 26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262" h="261110">
                  <a:moveTo>
                    <a:pt x="91262" y="0"/>
                  </a:moveTo>
                  <a:lnTo>
                    <a:pt x="87241" y="12840"/>
                  </a:lnTo>
                  <a:cubicBezTo>
                    <a:pt x="80131" y="49021"/>
                    <a:pt x="76200" y="88800"/>
                    <a:pt x="76200" y="130555"/>
                  </a:cubicBezTo>
                  <a:cubicBezTo>
                    <a:pt x="76200" y="172310"/>
                    <a:pt x="80131" y="212089"/>
                    <a:pt x="87241" y="248270"/>
                  </a:cubicBezTo>
                  <a:lnTo>
                    <a:pt x="91262" y="261110"/>
                  </a:lnTo>
                  <a:lnTo>
                    <a:pt x="85807" y="260008"/>
                  </a:lnTo>
                  <a:cubicBezTo>
                    <a:pt x="35382" y="238680"/>
                    <a:pt x="0" y="188750"/>
                    <a:pt x="0" y="130555"/>
                  </a:cubicBezTo>
                  <a:cubicBezTo>
                    <a:pt x="0" y="72360"/>
                    <a:pt x="35382" y="22430"/>
                    <a:pt x="85807" y="1102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" name="月 27"/>
            <p:cNvSpPr/>
            <p:nvPr/>
          </p:nvSpPr>
          <p:spPr>
            <a:xfrm rot="5400000">
              <a:off x="6137758" y="2080295"/>
              <a:ext cx="130228" cy="376693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" name="月 28"/>
            <p:cNvSpPr/>
            <p:nvPr/>
          </p:nvSpPr>
          <p:spPr>
            <a:xfrm rot="5400000">
              <a:off x="6784313" y="2080295"/>
              <a:ext cx="130228" cy="376693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" name="角丸四角形 29"/>
            <p:cNvSpPr/>
            <p:nvPr/>
          </p:nvSpPr>
          <p:spPr>
            <a:xfrm rot="8100000">
              <a:off x="5679774" y="4341927"/>
              <a:ext cx="256134" cy="232820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" name="片側の 2 つの角を丸めた四角形 30"/>
            <p:cNvSpPr/>
            <p:nvPr/>
          </p:nvSpPr>
          <p:spPr>
            <a:xfrm rot="16200000" flipH="1">
              <a:off x="7301763" y="4055705"/>
              <a:ext cx="492368" cy="57185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" name="片側の 2 つの角を丸めた四角形 31"/>
            <p:cNvSpPr/>
            <p:nvPr/>
          </p:nvSpPr>
          <p:spPr>
            <a:xfrm rot="16200000" flipH="1">
              <a:off x="7340699" y="4151097"/>
              <a:ext cx="414494" cy="4947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" name="角丸四角形 32"/>
            <p:cNvSpPr/>
            <p:nvPr/>
          </p:nvSpPr>
          <p:spPr>
            <a:xfrm rot="13500000" flipH="1">
              <a:off x="7145699" y="4341921"/>
              <a:ext cx="256134" cy="232820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" name="フリーフォーム 33"/>
            <p:cNvSpPr/>
            <p:nvPr/>
          </p:nvSpPr>
          <p:spPr>
            <a:xfrm>
              <a:off x="5787134" y="1462514"/>
              <a:ext cx="1511517" cy="731537"/>
            </a:xfrm>
            <a:custGeom>
              <a:avLst/>
              <a:gdLst>
                <a:gd name="connsiteX0" fmla="*/ 310055 w 620110"/>
                <a:gd name="connsiteY0" fmla="*/ 0 h 300118"/>
                <a:gd name="connsiteX1" fmla="*/ 614902 w 620110"/>
                <a:gd name="connsiteY1" fmla="*/ 248458 h 300118"/>
                <a:gd name="connsiteX2" fmla="*/ 620110 w 620110"/>
                <a:gd name="connsiteY2" fmla="*/ 300118 h 300118"/>
                <a:gd name="connsiteX3" fmla="*/ 606358 w 620110"/>
                <a:gd name="connsiteY3" fmla="*/ 297066 h 300118"/>
                <a:gd name="connsiteX4" fmla="*/ 310055 w 620110"/>
                <a:gd name="connsiteY4" fmla="*/ 272613 h 300118"/>
                <a:gd name="connsiteX5" fmla="*/ 13752 w 620110"/>
                <a:gd name="connsiteY5" fmla="*/ 297066 h 300118"/>
                <a:gd name="connsiteX6" fmla="*/ 0 w 620110"/>
                <a:gd name="connsiteY6" fmla="*/ 300118 h 300118"/>
                <a:gd name="connsiteX7" fmla="*/ 5208 w 620110"/>
                <a:gd name="connsiteY7" fmla="*/ 248458 h 300118"/>
                <a:gd name="connsiteX8" fmla="*/ 310055 w 620110"/>
                <a:gd name="connsiteY8" fmla="*/ 0 h 30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0110" h="300118">
                  <a:moveTo>
                    <a:pt x="310055" y="0"/>
                  </a:moveTo>
                  <a:cubicBezTo>
                    <a:pt x="460428" y="0"/>
                    <a:pt x="585887" y="106663"/>
                    <a:pt x="614902" y="248458"/>
                  </a:cubicBezTo>
                  <a:lnTo>
                    <a:pt x="620110" y="300118"/>
                  </a:lnTo>
                  <a:lnTo>
                    <a:pt x="606358" y="297066"/>
                  </a:lnTo>
                  <a:cubicBezTo>
                    <a:pt x="515287" y="281320"/>
                    <a:pt x="415159" y="272613"/>
                    <a:pt x="310055" y="272613"/>
                  </a:cubicBezTo>
                  <a:cubicBezTo>
                    <a:pt x="204952" y="272613"/>
                    <a:pt x="104824" y="281320"/>
                    <a:pt x="13752" y="297066"/>
                  </a:cubicBezTo>
                  <a:lnTo>
                    <a:pt x="0" y="300118"/>
                  </a:lnTo>
                  <a:lnTo>
                    <a:pt x="5208" y="248458"/>
                  </a:lnTo>
                  <a:cubicBezTo>
                    <a:pt x="34223" y="106663"/>
                    <a:pt x="159683" y="0"/>
                    <a:pt x="310055" y="0"/>
                  </a:cubicBezTo>
                  <a:close/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加算記号 34"/>
            <p:cNvSpPr/>
            <p:nvPr/>
          </p:nvSpPr>
          <p:spPr>
            <a:xfrm>
              <a:off x="6294237" y="1609950"/>
              <a:ext cx="488875" cy="488876"/>
            </a:xfrm>
            <a:prstGeom prst="mathPlus">
              <a:avLst/>
            </a:prstGeom>
            <a:solidFill>
              <a:srgbClr val="00B05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" name="二等辺三角形 35"/>
            <p:cNvSpPr/>
            <p:nvPr/>
          </p:nvSpPr>
          <p:spPr>
            <a:xfrm rot="10800000">
              <a:off x="6128316" y="3271009"/>
              <a:ext cx="434029" cy="374163"/>
            </a:xfrm>
            <a:prstGeom prst="triangle">
              <a:avLst>
                <a:gd name="adj" fmla="val 9354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" name="正方形/長方形 36"/>
            <p:cNvSpPr/>
            <p:nvPr/>
          </p:nvSpPr>
          <p:spPr>
            <a:xfrm rot="5400000">
              <a:off x="5461799" y="3807547"/>
              <a:ext cx="1361484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" name="二等辺三角形 37"/>
            <p:cNvSpPr/>
            <p:nvPr/>
          </p:nvSpPr>
          <p:spPr>
            <a:xfrm rot="10800000" flipH="1">
              <a:off x="6533808" y="3271009"/>
              <a:ext cx="434029" cy="374163"/>
            </a:xfrm>
            <a:prstGeom prst="triangle">
              <a:avLst>
                <a:gd name="adj" fmla="val 9354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" name="正方形/長方形 38"/>
            <p:cNvSpPr/>
            <p:nvPr/>
          </p:nvSpPr>
          <p:spPr>
            <a:xfrm rot="16200000" flipH="1">
              <a:off x="6262391" y="3807552"/>
              <a:ext cx="1361484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6507133" y="3561087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6507133" y="3861658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6507133" y="4149690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5637061" y="4458286"/>
              <a:ext cx="1738218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" name="フリーフォーム 43"/>
            <p:cNvSpPr/>
            <p:nvPr/>
          </p:nvSpPr>
          <p:spPr>
            <a:xfrm rot="5400000">
              <a:off x="5372004" y="4213691"/>
              <a:ext cx="452219" cy="533803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" name="フリーフォーム 44"/>
            <p:cNvSpPr/>
            <p:nvPr/>
          </p:nvSpPr>
          <p:spPr>
            <a:xfrm rot="16200000" flipH="1">
              <a:off x="7261450" y="4213697"/>
              <a:ext cx="452219" cy="533803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" name="角丸四角形 45"/>
            <p:cNvSpPr/>
            <p:nvPr/>
          </p:nvSpPr>
          <p:spPr>
            <a:xfrm>
              <a:off x="6323118" y="4398446"/>
              <a:ext cx="459995" cy="296131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角丸四角形 46"/>
            <p:cNvSpPr/>
            <p:nvPr/>
          </p:nvSpPr>
          <p:spPr>
            <a:xfrm>
              <a:off x="6372808" y="4448134"/>
              <a:ext cx="360614" cy="196758"/>
            </a:xfrm>
            <a:prstGeom prst="roundRect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あなたを守る命綱です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73414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安全帯着用</a:t>
            </a:r>
            <a:endParaRPr kumimoji="1" lang="ja-JP" altLang="en-US" sz="12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3815704" y="1346969"/>
            <a:ext cx="2508896" cy="3279274"/>
            <a:chOff x="5251798" y="1462514"/>
            <a:chExt cx="2582076" cy="3374924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5722127" y="2359409"/>
              <a:ext cx="330080" cy="427095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54" name="円/楕円 53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" name="円/楕円 54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 flipH="1">
              <a:off x="7042429" y="2359409"/>
              <a:ext cx="330080" cy="427095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52" name="円/楕円 51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円/楕円 52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7" name="円/楕円 16"/>
            <p:cNvSpPr/>
            <p:nvPr/>
          </p:nvSpPr>
          <p:spPr>
            <a:xfrm>
              <a:off x="5815694" y="1553730"/>
              <a:ext cx="1451899" cy="1628119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8" name="グループ化 17"/>
            <p:cNvGrpSpPr/>
            <p:nvPr/>
          </p:nvGrpSpPr>
          <p:grpSpPr>
            <a:xfrm flipH="1">
              <a:off x="7048934" y="3295861"/>
              <a:ext cx="410195" cy="1278891"/>
              <a:chOff x="5616884" y="3371399"/>
              <a:chExt cx="157258" cy="490293"/>
            </a:xfrm>
            <a:solidFill>
              <a:srgbClr val="FFC000">
                <a:lumMod val="75000"/>
              </a:srgbClr>
            </a:solidFill>
          </p:grpSpPr>
          <p:sp>
            <p:nvSpPr>
              <p:cNvPr id="50" name="片側の 2 つの角を丸めた四角形 49"/>
              <p:cNvSpPr/>
              <p:nvPr/>
            </p:nvSpPr>
            <p:spPr>
              <a:xfrm rot="1800000">
                <a:off x="5616884" y="3371399"/>
                <a:ext cx="157258" cy="44466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角丸四角形 50"/>
              <p:cNvSpPr/>
              <p:nvPr/>
            </p:nvSpPr>
            <p:spPr>
              <a:xfrm rot="8100000">
                <a:off x="5637291" y="3772435"/>
                <a:ext cx="98195" cy="89257"/>
              </a:xfrm>
              <a:prstGeom prst="roundRect">
                <a:avLst>
                  <a:gd name="adj" fmla="val 34314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" name="台形 18"/>
            <p:cNvSpPr/>
            <p:nvPr/>
          </p:nvSpPr>
          <p:spPr>
            <a:xfrm>
              <a:off x="6271350" y="2917502"/>
              <a:ext cx="553858" cy="444369"/>
            </a:xfrm>
            <a:prstGeom prst="trapezoid">
              <a:avLst>
                <a:gd name="adj" fmla="val 16481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5889089" y="1733821"/>
              <a:ext cx="1318379" cy="1459493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" name="片側の 2 つの角を丸めた四角形 20"/>
            <p:cNvSpPr/>
            <p:nvPr/>
          </p:nvSpPr>
          <p:spPr>
            <a:xfrm rot="1800000">
              <a:off x="5626544" y="3295856"/>
              <a:ext cx="410195" cy="115988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" name="片側の 2 つの角を丸めた四角形 21"/>
            <p:cNvSpPr/>
            <p:nvPr/>
          </p:nvSpPr>
          <p:spPr>
            <a:xfrm>
              <a:off x="5808343" y="3271005"/>
              <a:ext cx="1479872" cy="1566433"/>
            </a:xfrm>
            <a:prstGeom prst="round2SameRect">
              <a:avLst>
                <a:gd name="adj1" fmla="val 22996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" name="片側の 2 つの角を丸めた四角形 22"/>
            <p:cNvSpPr/>
            <p:nvPr/>
          </p:nvSpPr>
          <p:spPr>
            <a:xfrm rot="5400000">
              <a:off x="5291542" y="4055699"/>
              <a:ext cx="492368" cy="57185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" name="片側の 2 つの角を丸めた四角形 23"/>
            <p:cNvSpPr/>
            <p:nvPr/>
          </p:nvSpPr>
          <p:spPr>
            <a:xfrm rot="5400000">
              <a:off x="5330480" y="4151092"/>
              <a:ext cx="414494" cy="4947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" name="角丸四角形 24"/>
            <p:cNvSpPr/>
            <p:nvPr/>
          </p:nvSpPr>
          <p:spPr>
            <a:xfrm>
              <a:off x="6143249" y="2402112"/>
              <a:ext cx="119254" cy="258101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" name="角丸四角形 25"/>
            <p:cNvSpPr/>
            <p:nvPr/>
          </p:nvSpPr>
          <p:spPr>
            <a:xfrm>
              <a:off x="6798072" y="2402112"/>
              <a:ext cx="119254" cy="258101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" name="フリーフォーム 27"/>
            <p:cNvSpPr/>
            <p:nvPr/>
          </p:nvSpPr>
          <p:spPr>
            <a:xfrm>
              <a:off x="6379139" y="2603268"/>
              <a:ext cx="338281" cy="243183"/>
            </a:xfrm>
            <a:custGeom>
              <a:avLst/>
              <a:gdLst>
                <a:gd name="connsiteX0" fmla="*/ 64844 w 129688"/>
                <a:gd name="connsiteY0" fmla="*/ 0 h 109226"/>
                <a:gd name="connsiteX1" fmla="*/ 88951 w 129688"/>
                <a:gd name="connsiteY1" fmla="*/ 15996 h 109226"/>
                <a:gd name="connsiteX2" fmla="*/ 93275 w 129688"/>
                <a:gd name="connsiteY2" fmla="*/ 32715 h 109226"/>
                <a:gd name="connsiteX3" fmla="*/ 110696 w 129688"/>
                <a:gd name="connsiteY3" fmla="*/ 36823 h 109226"/>
                <a:gd name="connsiteX4" fmla="*/ 129688 w 129688"/>
                <a:gd name="connsiteY4" fmla="*/ 62922 h 109226"/>
                <a:gd name="connsiteX5" fmla="*/ 110696 w 129688"/>
                <a:gd name="connsiteY5" fmla="*/ 89021 h 109226"/>
                <a:gd name="connsiteX6" fmla="*/ 87864 w 129688"/>
                <a:gd name="connsiteY6" fmla="*/ 94405 h 109226"/>
                <a:gd name="connsiteX7" fmla="*/ 78115 w 129688"/>
                <a:gd name="connsiteY7" fmla="*/ 104934 h 109226"/>
                <a:gd name="connsiteX8" fmla="*/ 64844 w 129688"/>
                <a:gd name="connsiteY8" fmla="*/ 109226 h 109226"/>
                <a:gd name="connsiteX9" fmla="*/ 51574 w 129688"/>
                <a:gd name="connsiteY9" fmla="*/ 104934 h 109226"/>
                <a:gd name="connsiteX10" fmla="*/ 41824 w 129688"/>
                <a:gd name="connsiteY10" fmla="*/ 94405 h 109226"/>
                <a:gd name="connsiteX11" fmla="*/ 18992 w 129688"/>
                <a:gd name="connsiteY11" fmla="*/ 89021 h 109226"/>
                <a:gd name="connsiteX12" fmla="*/ 0 w 129688"/>
                <a:gd name="connsiteY12" fmla="*/ 62922 h 109226"/>
                <a:gd name="connsiteX13" fmla="*/ 18992 w 129688"/>
                <a:gd name="connsiteY13" fmla="*/ 36823 h 109226"/>
                <a:gd name="connsiteX14" fmla="*/ 36413 w 129688"/>
                <a:gd name="connsiteY14" fmla="*/ 32715 h 109226"/>
                <a:gd name="connsiteX15" fmla="*/ 40737 w 129688"/>
                <a:gd name="connsiteY15" fmla="*/ 15996 h 109226"/>
                <a:gd name="connsiteX16" fmla="*/ 64844 w 129688"/>
                <a:gd name="connsiteY16" fmla="*/ 0 h 109226"/>
                <a:gd name="connsiteX0" fmla="*/ 64844 w 156284"/>
                <a:gd name="connsiteY0" fmla="*/ 0 h 109226"/>
                <a:gd name="connsiteX1" fmla="*/ 88951 w 156284"/>
                <a:gd name="connsiteY1" fmla="*/ 15996 h 109226"/>
                <a:gd name="connsiteX2" fmla="*/ 93275 w 156284"/>
                <a:gd name="connsiteY2" fmla="*/ 32715 h 109226"/>
                <a:gd name="connsiteX3" fmla="*/ 110696 w 156284"/>
                <a:gd name="connsiteY3" fmla="*/ 36823 h 109226"/>
                <a:gd name="connsiteX4" fmla="*/ 129688 w 156284"/>
                <a:gd name="connsiteY4" fmla="*/ 62922 h 109226"/>
                <a:gd name="connsiteX5" fmla="*/ 110696 w 156284"/>
                <a:gd name="connsiteY5" fmla="*/ 89021 h 109226"/>
                <a:gd name="connsiteX6" fmla="*/ 87864 w 156284"/>
                <a:gd name="connsiteY6" fmla="*/ 94405 h 109226"/>
                <a:gd name="connsiteX7" fmla="*/ 78115 w 156284"/>
                <a:gd name="connsiteY7" fmla="*/ 104934 h 109226"/>
                <a:gd name="connsiteX8" fmla="*/ 64844 w 156284"/>
                <a:gd name="connsiteY8" fmla="*/ 109226 h 109226"/>
                <a:gd name="connsiteX9" fmla="*/ 51574 w 156284"/>
                <a:gd name="connsiteY9" fmla="*/ 104934 h 109226"/>
                <a:gd name="connsiteX10" fmla="*/ 41824 w 156284"/>
                <a:gd name="connsiteY10" fmla="*/ 94405 h 109226"/>
                <a:gd name="connsiteX11" fmla="*/ 18992 w 156284"/>
                <a:gd name="connsiteY11" fmla="*/ 89021 h 109226"/>
                <a:gd name="connsiteX12" fmla="*/ 0 w 156284"/>
                <a:gd name="connsiteY12" fmla="*/ 62922 h 109226"/>
                <a:gd name="connsiteX13" fmla="*/ 18992 w 156284"/>
                <a:gd name="connsiteY13" fmla="*/ 36823 h 109226"/>
                <a:gd name="connsiteX14" fmla="*/ 36413 w 156284"/>
                <a:gd name="connsiteY14" fmla="*/ 32715 h 109226"/>
                <a:gd name="connsiteX15" fmla="*/ 40737 w 156284"/>
                <a:gd name="connsiteY15" fmla="*/ 15996 h 109226"/>
                <a:gd name="connsiteX16" fmla="*/ 156284 w 156284"/>
                <a:gd name="connsiteY16" fmla="*/ 91440 h 109226"/>
                <a:gd name="connsiteX0" fmla="*/ 64844 w 129688"/>
                <a:gd name="connsiteY0" fmla="*/ 0 h 109226"/>
                <a:gd name="connsiteX1" fmla="*/ 88951 w 129688"/>
                <a:gd name="connsiteY1" fmla="*/ 15996 h 109226"/>
                <a:gd name="connsiteX2" fmla="*/ 93275 w 129688"/>
                <a:gd name="connsiteY2" fmla="*/ 32715 h 109226"/>
                <a:gd name="connsiteX3" fmla="*/ 110696 w 129688"/>
                <a:gd name="connsiteY3" fmla="*/ 36823 h 109226"/>
                <a:gd name="connsiteX4" fmla="*/ 129688 w 129688"/>
                <a:gd name="connsiteY4" fmla="*/ 62922 h 109226"/>
                <a:gd name="connsiteX5" fmla="*/ 110696 w 129688"/>
                <a:gd name="connsiteY5" fmla="*/ 89021 h 109226"/>
                <a:gd name="connsiteX6" fmla="*/ 87864 w 129688"/>
                <a:gd name="connsiteY6" fmla="*/ 94405 h 109226"/>
                <a:gd name="connsiteX7" fmla="*/ 78115 w 129688"/>
                <a:gd name="connsiteY7" fmla="*/ 104934 h 109226"/>
                <a:gd name="connsiteX8" fmla="*/ 64844 w 129688"/>
                <a:gd name="connsiteY8" fmla="*/ 109226 h 109226"/>
                <a:gd name="connsiteX9" fmla="*/ 51574 w 129688"/>
                <a:gd name="connsiteY9" fmla="*/ 104934 h 109226"/>
                <a:gd name="connsiteX10" fmla="*/ 41824 w 129688"/>
                <a:gd name="connsiteY10" fmla="*/ 94405 h 109226"/>
                <a:gd name="connsiteX11" fmla="*/ 18992 w 129688"/>
                <a:gd name="connsiteY11" fmla="*/ 89021 h 109226"/>
                <a:gd name="connsiteX12" fmla="*/ 0 w 129688"/>
                <a:gd name="connsiteY12" fmla="*/ 62922 h 109226"/>
                <a:gd name="connsiteX13" fmla="*/ 18992 w 129688"/>
                <a:gd name="connsiteY13" fmla="*/ 36823 h 109226"/>
                <a:gd name="connsiteX14" fmla="*/ 36413 w 129688"/>
                <a:gd name="connsiteY14" fmla="*/ 32715 h 109226"/>
                <a:gd name="connsiteX15" fmla="*/ 40737 w 129688"/>
                <a:gd name="connsiteY15" fmla="*/ 15996 h 109226"/>
                <a:gd name="connsiteX0" fmla="*/ 88951 w 129688"/>
                <a:gd name="connsiteY0" fmla="*/ 0 h 93230"/>
                <a:gd name="connsiteX1" fmla="*/ 93275 w 129688"/>
                <a:gd name="connsiteY1" fmla="*/ 16719 h 93230"/>
                <a:gd name="connsiteX2" fmla="*/ 110696 w 129688"/>
                <a:gd name="connsiteY2" fmla="*/ 20827 h 93230"/>
                <a:gd name="connsiteX3" fmla="*/ 129688 w 129688"/>
                <a:gd name="connsiteY3" fmla="*/ 46926 h 93230"/>
                <a:gd name="connsiteX4" fmla="*/ 110696 w 129688"/>
                <a:gd name="connsiteY4" fmla="*/ 73025 h 93230"/>
                <a:gd name="connsiteX5" fmla="*/ 87864 w 129688"/>
                <a:gd name="connsiteY5" fmla="*/ 78409 h 93230"/>
                <a:gd name="connsiteX6" fmla="*/ 78115 w 129688"/>
                <a:gd name="connsiteY6" fmla="*/ 88938 h 93230"/>
                <a:gd name="connsiteX7" fmla="*/ 64844 w 129688"/>
                <a:gd name="connsiteY7" fmla="*/ 93230 h 93230"/>
                <a:gd name="connsiteX8" fmla="*/ 51574 w 129688"/>
                <a:gd name="connsiteY8" fmla="*/ 88938 h 93230"/>
                <a:gd name="connsiteX9" fmla="*/ 41824 w 129688"/>
                <a:gd name="connsiteY9" fmla="*/ 78409 h 93230"/>
                <a:gd name="connsiteX10" fmla="*/ 18992 w 129688"/>
                <a:gd name="connsiteY10" fmla="*/ 73025 h 93230"/>
                <a:gd name="connsiteX11" fmla="*/ 0 w 129688"/>
                <a:gd name="connsiteY11" fmla="*/ 46926 h 93230"/>
                <a:gd name="connsiteX12" fmla="*/ 18992 w 129688"/>
                <a:gd name="connsiteY12" fmla="*/ 20827 h 93230"/>
                <a:gd name="connsiteX13" fmla="*/ 36413 w 129688"/>
                <a:gd name="connsiteY13" fmla="*/ 16719 h 93230"/>
                <a:gd name="connsiteX14" fmla="*/ 40737 w 129688"/>
                <a:gd name="connsiteY14" fmla="*/ 0 h 93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9688" h="93230">
                  <a:moveTo>
                    <a:pt x="88951" y="0"/>
                  </a:moveTo>
                  <a:lnTo>
                    <a:pt x="93275" y="16719"/>
                  </a:lnTo>
                  <a:lnTo>
                    <a:pt x="110696" y="20827"/>
                  </a:lnTo>
                  <a:cubicBezTo>
                    <a:pt x="122430" y="27506"/>
                    <a:pt x="129688" y="36734"/>
                    <a:pt x="129688" y="46926"/>
                  </a:cubicBezTo>
                  <a:cubicBezTo>
                    <a:pt x="129688" y="57119"/>
                    <a:pt x="122430" y="66346"/>
                    <a:pt x="110696" y="73025"/>
                  </a:cubicBezTo>
                  <a:lnTo>
                    <a:pt x="87864" y="78409"/>
                  </a:lnTo>
                  <a:lnTo>
                    <a:pt x="78115" y="88938"/>
                  </a:lnTo>
                  <a:cubicBezTo>
                    <a:pt x="74036" y="91702"/>
                    <a:pt x="69551" y="93230"/>
                    <a:pt x="64844" y="93230"/>
                  </a:cubicBezTo>
                  <a:cubicBezTo>
                    <a:pt x="60137" y="93230"/>
                    <a:pt x="55652" y="91702"/>
                    <a:pt x="51574" y="88938"/>
                  </a:cubicBezTo>
                  <a:lnTo>
                    <a:pt x="41824" y="78409"/>
                  </a:lnTo>
                  <a:lnTo>
                    <a:pt x="18992" y="73025"/>
                  </a:lnTo>
                  <a:cubicBezTo>
                    <a:pt x="7258" y="66346"/>
                    <a:pt x="0" y="57119"/>
                    <a:pt x="0" y="46926"/>
                  </a:cubicBezTo>
                  <a:cubicBezTo>
                    <a:pt x="0" y="36734"/>
                    <a:pt x="7258" y="27506"/>
                    <a:pt x="18992" y="20827"/>
                  </a:cubicBezTo>
                  <a:lnTo>
                    <a:pt x="36413" y="16719"/>
                  </a:lnTo>
                  <a:lnTo>
                    <a:pt x="40737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" name="フリーフォーム 28"/>
            <p:cNvSpPr/>
            <p:nvPr/>
          </p:nvSpPr>
          <p:spPr>
            <a:xfrm rot="16200000">
              <a:off x="6482017" y="2744618"/>
              <a:ext cx="119254" cy="494815"/>
            </a:xfrm>
            <a:custGeom>
              <a:avLst/>
              <a:gdLst>
                <a:gd name="connsiteX0" fmla="*/ 91262 w 91262"/>
                <a:gd name="connsiteY0" fmla="*/ 0 h 261110"/>
                <a:gd name="connsiteX1" fmla="*/ 87241 w 91262"/>
                <a:gd name="connsiteY1" fmla="*/ 12840 h 261110"/>
                <a:gd name="connsiteX2" fmla="*/ 76200 w 91262"/>
                <a:gd name="connsiteY2" fmla="*/ 130555 h 261110"/>
                <a:gd name="connsiteX3" fmla="*/ 87241 w 91262"/>
                <a:gd name="connsiteY3" fmla="*/ 248270 h 261110"/>
                <a:gd name="connsiteX4" fmla="*/ 91262 w 91262"/>
                <a:gd name="connsiteY4" fmla="*/ 261110 h 261110"/>
                <a:gd name="connsiteX5" fmla="*/ 85807 w 91262"/>
                <a:gd name="connsiteY5" fmla="*/ 260008 h 261110"/>
                <a:gd name="connsiteX6" fmla="*/ 0 w 91262"/>
                <a:gd name="connsiteY6" fmla="*/ 130555 h 261110"/>
                <a:gd name="connsiteX7" fmla="*/ 85807 w 91262"/>
                <a:gd name="connsiteY7" fmla="*/ 1102 h 26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262" h="261110">
                  <a:moveTo>
                    <a:pt x="91262" y="0"/>
                  </a:moveTo>
                  <a:lnTo>
                    <a:pt x="87241" y="12840"/>
                  </a:lnTo>
                  <a:cubicBezTo>
                    <a:pt x="80131" y="49021"/>
                    <a:pt x="76200" y="88800"/>
                    <a:pt x="76200" y="130555"/>
                  </a:cubicBezTo>
                  <a:cubicBezTo>
                    <a:pt x="76200" y="172310"/>
                    <a:pt x="80131" y="212089"/>
                    <a:pt x="87241" y="248270"/>
                  </a:cubicBezTo>
                  <a:lnTo>
                    <a:pt x="91262" y="261110"/>
                  </a:lnTo>
                  <a:lnTo>
                    <a:pt x="85807" y="260008"/>
                  </a:lnTo>
                  <a:cubicBezTo>
                    <a:pt x="35382" y="238680"/>
                    <a:pt x="0" y="188750"/>
                    <a:pt x="0" y="130555"/>
                  </a:cubicBezTo>
                  <a:cubicBezTo>
                    <a:pt x="0" y="72360"/>
                    <a:pt x="35382" y="22430"/>
                    <a:pt x="85807" y="1102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" name="月 29"/>
            <p:cNvSpPr/>
            <p:nvPr/>
          </p:nvSpPr>
          <p:spPr>
            <a:xfrm rot="5400000">
              <a:off x="6137758" y="2080295"/>
              <a:ext cx="130228" cy="376693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" name="月 30"/>
            <p:cNvSpPr/>
            <p:nvPr/>
          </p:nvSpPr>
          <p:spPr>
            <a:xfrm rot="5400000">
              <a:off x="6784313" y="2080295"/>
              <a:ext cx="130228" cy="376693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" name="角丸四角形 31"/>
            <p:cNvSpPr/>
            <p:nvPr/>
          </p:nvSpPr>
          <p:spPr>
            <a:xfrm rot="8100000">
              <a:off x="5679774" y="4341927"/>
              <a:ext cx="256134" cy="232820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" name="片側の 2 つの角を丸めた四角形 32"/>
            <p:cNvSpPr/>
            <p:nvPr/>
          </p:nvSpPr>
          <p:spPr>
            <a:xfrm rot="16200000" flipH="1">
              <a:off x="7301763" y="4055705"/>
              <a:ext cx="492368" cy="57185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" name="片側の 2 つの角を丸めた四角形 33"/>
            <p:cNvSpPr/>
            <p:nvPr/>
          </p:nvSpPr>
          <p:spPr>
            <a:xfrm rot="16200000" flipH="1">
              <a:off x="7340699" y="4151097"/>
              <a:ext cx="414494" cy="4947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角丸四角形 34"/>
            <p:cNvSpPr/>
            <p:nvPr/>
          </p:nvSpPr>
          <p:spPr>
            <a:xfrm rot="13500000" flipH="1">
              <a:off x="7145699" y="4341921"/>
              <a:ext cx="256134" cy="232820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" name="フリーフォーム 35"/>
            <p:cNvSpPr/>
            <p:nvPr/>
          </p:nvSpPr>
          <p:spPr>
            <a:xfrm>
              <a:off x="5787134" y="1462514"/>
              <a:ext cx="1511517" cy="731537"/>
            </a:xfrm>
            <a:custGeom>
              <a:avLst/>
              <a:gdLst>
                <a:gd name="connsiteX0" fmla="*/ 310055 w 620110"/>
                <a:gd name="connsiteY0" fmla="*/ 0 h 300118"/>
                <a:gd name="connsiteX1" fmla="*/ 614902 w 620110"/>
                <a:gd name="connsiteY1" fmla="*/ 248458 h 300118"/>
                <a:gd name="connsiteX2" fmla="*/ 620110 w 620110"/>
                <a:gd name="connsiteY2" fmla="*/ 300118 h 300118"/>
                <a:gd name="connsiteX3" fmla="*/ 606358 w 620110"/>
                <a:gd name="connsiteY3" fmla="*/ 297066 h 300118"/>
                <a:gd name="connsiteX4" fmla="*/ 310055 w 620110"/>
                <a:gd name="connsiteY4" fmla="*/ 272613 h 300118"/>
                <a:gd name="connsiteX5" fmla="*/ 13752 w 620110"/>
                <a:gd name="connsiteY5" fmla="*/ 297066 h 300118"/>
                <a:gd name="connsiteX6" fmla="*/ 0 w 620110"/>
                <a:gd name="connsiteY6" fmla="*/ 300118 h 300118"/>
                <a:gd name="connsiteX7" fmla="*/ 5208 w 620110"/>
                <a:gd name="connsiteY7" fmla="*/ 248458 h 300118"/>
                <a:gd name="connsiteX8" fmla="*/ 310055 w 620110"/>
                <a:gd name="connsiteY8" fmla="*/ 0 h 30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0110" h="300118">
                  <a:moveTo>
                    <a:pt x="310055" y="0"/>
                  </a:moveTo>
                  <a:cubicBezTo>
                    <a:pt x="460428" y="0"/>
                    <a:pt x="585887" y="106663"/>
                    <a:pt x="614902" y="248458"/>
                  </a:cubicBezTo>
                  <a:lnTo>
                    <a:pt x="620110" y="300118"/>
                  </a:lnTo>
                  <a:lnTo>
                    <a:pt x="606358" y="297066"/>
                  </a:lnTo>
                  <a:cubicBezTo>
                    <a:pt x="515287" y="281320"/>
                    <a:pt x="415159" y="272613"/>
                    <a:pt x="310055" y="272613"/>
                  </a:cubicBezTo>
                  <a:cubicBezTo>
                    <a:pt x="204952" y="272613"/>
                    <a:pt x="104824" y="281320"/>
                    <a:pt x="13752" y="297066"/>
                  </a:cubicBezTo>
                  <a:lnTo>
                    <a:pt x="0" y="300118"/>
                  </a:lnTo>
                  <a:lnTo>
                    <a:pt x="5208" y="248458"/>
                  </a:lnTo>
                  <a:cubicBezTo>
                    <a:pt x="34223" y="106663"/>
                    <a:pt x="159683" y="0"/>
                    <a:pt x="310055" y="0"/>
                  </a:cubicBezTo>
                  <a:close/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" name="加算記号 36"/>
            <p:cNvSpPr/>
            <p:nvPr/>
          </p:nvSpPr>
          <p:spPr>
            <a:xfrm>
              <a:off x="6294237" y="1609950"/>
              <a:ext cx="488875" cy="488876"/>
            </a:xfrm>
            <a:prstGeom prst="mathPlus">
              <a:avLst/>
            </a:prstGeom>
            <a:solidFill>
              <a:srgbClr val="00B05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" name="二等辺三角形 37"/>
            <p:cNvSpPr/>
            <p:nvPr/>
          </p:nvSpPr>
          <p:spPr>
            <a:xfrm rot="10800000">
              <a:off x="6128316" y="3271009"/>
              <a:ext cx="434029" cy="374163"/>
            </a:xfrm>
            <a:prstGeom prst="triangle">
              <a:avLst>
                <a:gd name="adj" fmla="val 9354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" name="正方形/長方形 38"/>
            <p:cNvSpPr/>
            <p:nvPr/>
          </p:nvSpPr>
          <p:spPr>
            <a:xfrm rot="5400000">
              <a:off x="5461799" y="3807547"/>
              <a:ext cx="1361484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" name="二等辺三角形 39"/>
            <p:cNvSpPr/>
            <p:nvPr/>
          </p:nvSpPr>
          <p:spPr>
            <a:xfrm rot="10800000" flipH="1">
              <a:off x="6533808" y="3271009"/>
              <a:ext cx="434029" cy="374163"/>
            </a:xfrm>
            <a:prstGeom prst="triangle">
              <a:avLst>
                <a:gd name="adj" fmla="val 9354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" name="正方形/長方形 40"/>
            <p:cNvSpPr/>
            <p:nvPr/>
          </p:nvSpPr>
          <p:spPr>
            <a:xfrm rot="16200000" flipH="1">
              <a:off x="6262391" y="3807552"/>
              <a:ext cx="1361484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6507133" y="3561087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6507133" y="3861658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6507133" y="4149690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5637061" y="4458286"/>
              <a:ext cx="1738218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" name="フリーフォーム 45"/>
            <p:cNvSpPr/>
            <p:nvPr/>
          </p:nvSpPr>
          <p:spPr>
            <a:xfrm rot="5400000">
              <a:off x="5372004" y="4213691"/>
              <a:ext cx="452219" cy="533803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フリーフォーム 46"/>
            <p:cNvSpPr/>
            <p:nvPr/>
          </p:nvSpPr>
          <p:spPr>
            <a:xfrm rot="16200000" flipH="1">
              <a:off x="7261450" y="4213697"/>
              <a:ext cx="452219" cy="533803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角丸四角形 47"/>
            <p:cNvSpPr/>
            <p:nvPr/>
          </p:nvSpPr>
          <p:spPr>
            <a:xfrm>
              <a:off x="6323118" y="4398446"/>
              <a:ext cx="459995" cy="296131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角丸四角形 48"/>
            <p:cNvSpPr/>
            <p:nvPr/>
          </p:nvSpPr>
          <p:spPr>
            <a:xfrm>
              <a:off x="6372808" y="4448134"/>
              <a:ext cx="360614" cy="196758"/>
            </a:xfrm>
            <a:prstGeom prst="roundRect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527773"/>
            <a:ext cx="990599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外れないよう</a:t>
            </a:r>
            <a:r>
              <a:rPr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にきっちり</a:t>
            </a:r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固定</a:t>
            </a:r>
            <a:endParaRPr lang="en-US" altLang="ja-JP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73414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安全帯着用</a:t>
            </a:r>
            <a:endParaRPr kumimoji="1" lang="ja-JP" altLang="en-US" sz="12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3815704" y="1346969"/>
            <a:ext cx="2508896" cy="3279274"/>
            <a:chOff x="5251798" y="1462514"/>
            <a:chExt cx="2582076" cy="3374924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5722127" y="2359409"/>
              <a:ext cx="330080" cy="427095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54" name="円/楕円 53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" name="円/楕円 54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 flipH="1">
              <a:off x="7042429" y="2359409"/>
              <a:ext cx="330080" cy="427095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52" name="円/楕円 51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円/楕円 52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7" name="円/楕円 16"/>
            <p:cNvSpPr/>
            <p:nvPr/>
          </p:nvSpPr>
          <p:spPr>
            <a:xfrm>
              <a:off x="5815694" y="1553730"/>
              <a:ext cx="1451899" cy="1628119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8" name="グループ化 17"/>
            <p:cNvGrpSpPr/>
            <p:nvPr/>
          </p:nvGrpSpPr>
          <p:grpSpPr>
            <a:xfrm flipH="1">
              <a:off x="7048934" y="3295861"/>
              <a:ext cx="410195" cy="1278891"/>
              <a:chOff x="5616884" y="3371399"/>
              <a:chExt cx="157258" cy="490293"/>
            </a:xfrm>
            <a:solidFill>
              <a:srgbClr val="FFC000">
                <a:lumMod val="75000"/>
              </a:srgbClr>
            </a:solidFill>
          </p:grpSpPr>
          <p:sp>
            <p:nvSpPr>
              <p:cNvPr id="50" name="片側の 2 つの角を丸めた四角形 49"/>
              <p:cNvSpPr/>
              <p:nvPr/>
            </p:nvSpPr>
            <p:spPr>
              <a:xfrm rot="1800000">
                <a:off x="5616884" y="3371399"/>
                <a:ext cx="157258" cy="44466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角丸四角形 50"/>
              <p:cNvSpPr/>
              <p:nvPr/>
            </p:nvSpPr>
            <p:spPr>
              <a:xfrm rot="8100000">
                <a:off x="5637291" y="3772435"/>
                <a:ext cx="98195" cy="89257"/>
              </a:xfrm>
              <a:prstGeom prst="roundRect">
                <a:avLst>
                  <a:gd name="adj" fmla="val 34314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" name="台形 18"/>
            <p:cNvSpPr/>
            <p:nvPr/>
          </p:nvSpPr>
          <p:spPr>
            <a:xfrm>
              <a:off x="6271350" y="2917502"/>
              <a:ext cx="553858" cy="444369"/>
            </a:xfrm>
            <a:prstGeom prst="trapezoid">
              <a:avLst>
                <a:gd name="adj" fmla="val 16481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5889089" y="1733821"/>
              <a:ext cx="1318379" cy="1459493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" name="片側の 2 つの角を丸めた四角形 20"/>
            <p:cNvSpPr/>
            <p:nvPr/>
          </p:nvSpPr>
          <p:spPr>
            <a:xfrm rot="1800000">
              <a:off x="5626544" y="3295856"/>
              <a:ext cx="410195" cy="115988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" name="片側の 2 つの角を丸めた四角形 21"/>
            <p:cNvSpPr/>
            <p:nvPr/>
          </p:nvSpPr>
          <p:spPr>
            <a:xfrm>
              <a:off x="5808343" y="3271005"/>
              <a:ext cx="1479872" cy="1566433"/>
            </a:xfrm>
            <a:prstGeom prst="round2SameRect">
              <a:avLst>
                <a:gd name="adj1" fmla="val 22996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" name="片側の 2 つの角を丸めた四角形 22"/>
            <p:cNvSpPr/>
            <p:nvPr/>
          </p:nvSpPr>
          <p:spPr>
            <a:xfrm rot="5400000">
              <a:off x="5291542" y="4055699"/>
              <a:ext cx="492368" cy="57185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" name="片側の 2 つの角を丸めた四角形 23"/>
            <p:cNvSpPr/>
            <p:nvPr/>
          </p:nvSpPr>
          <p:spPr>
            <a:xfrm rot="5400000">
              <a:off x="5330480" y="4151092"/>
              <a:ext cx="414494" cy="4947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" name="角丸四角形 24"/>
            <p:cNvSpPr/>
            <p:nvPr/>
          </p:nvSpPr>
          <p:spPr>
            <a:xfrm>
              <a:off x="6143249" y="2402112"/>
              <a:ext cx="119254" cy="258101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" name="角丸四角形 25"/>
            <p:cNvSpPr/>
            <p:nvPr/>
          </p:nvSpPr>
          <p:spPr>
            <a:xfrm>
              <a:off x="6798072" y="2402112"/>
              <a:ext cx="119254" cy="258101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" name="フリーフォーム 27"/>
            <p:cNvSpPr/>
            <p:nvPr/>
          </p:nvSpPr>
          <p:spPr>
            <a:xfrm>
              <a:off x="6379139" y="2603268"/>
              <a:ext cx="338281" cy="243183"/>
            </a:xfrm>
            <a:custGeom>
              <a:avLst/>
              <a:gdLst>
                <a:gd name="connsiteX0" fmla="*/ 64844 w 129688"/>
                <a:gd name="connsiteY0" fmla="*/ 0 h 109226"/>
                <a:gd name="connsiteX1" fmla="*/ 88951 w 129688"/>
                <a:gd name="connsiteY1" fmla="*/ 15996 h 109226"/>
                <a:gd name="connsiteX2" fmla="*/ 93275 w 129688"/>
                <a:gd name="connsiteY2" fmla="*/ 32715 h 109226"/>
                <a:gd name="connsiteX3" fmla="*/ 110696 w 129688"/>
                <a:gd name="connsiteY3" fmla="*/ 36823 h 109226"/>
                <a:gd name="connsiteX4" fmla="*/ 129688 w 129688"/>
                <a:gd name="connsiteY4" fmla="*/ 62922 h 109226"/>
                <a:gd name="connsiteX5" fmla="*/ 110696 w 129688"/>
                <a:gd name="connsiteY5" fmla="*/ 89021 h 109226"/>
                <a:gd name="connsiteX6" fmla="*/ 87864 w 129688"/>
                <a:gd name="connsiteY6" fmla="*/ 94405 h 109226"/>
                <a:gd name="connsiteX7" fmla="*/ 78115 w 129688"/>
                <a:gd name="connsiteY7" fmla="*/ 104934 h 109226"/>
                <a:gd name="connsiteX8" fmla="*/ 64844 w 129688"/>
                <a:gd name="connsiteY8" fmla="*/ 109226 h 109226"/>
                <a:gd name="connsiteX9" fmla="*/ 51574 w 129688"/>
                <a:gd name="connsiteY9" fmla="*/ 104934 h 109226"/>
                <a:gd name="connsiteX10" fmla="*/ 41824 w 129688"/>
                <a:gd name="connsiteY10" fmla="*/ 94405 h 109226"/>
                <a:gd name="connsiteX11" fmla="*/ 18992 w 129688"/>
                <a:gd name="connsiteY11" fmla="*/ 89021 h 109226"/>
                <a:gd name="connsiteX12" fmla="*/ 0 w 129688"/>
                <a:gd name="connsiteY12" fmla="*/ 62922 h 109226"/>
                <a:gd name="connsiteX13" fmla="*/ 18992 w 129688"/>
                <a:gd name="connsiteY13" fmla="*/ 36823 h 109226"/>
                <a:gd name="connsiteX14" fmla="*/ 36413 w 129688"/>
                <a:gd name="connsiteY14" fmla="*/ 32715 h 109226"/>
                <a:gd name="connsiteX15" fmla="*/ 40737 w 129688"/>
                <a:gd name="connsiteY15" fmla="*/ 15996 h 109226"/>
                <a:gd name="connsiteX16" fmla="*/ 64844 w 129688"/>
                <a:gd name="connsiteY16" fmla="*/ 0 h 109226"/>
                <a:gd name="connsiteX0" fmla="*/ 64844 w 156284"/>
                <a:gd name="connsiteY0" fmla="*/ 0 h 109226"/>
                <a:gd name="connsiteX1" fmla="*/ 88951 w 156284"/>
                <a:gd name="connsiteY1" fmla="*/ 15996 h 109226"/>
                <a:gd name="connsiteX2" fmla="*/ 93275 w 156284"/>
                <a:gd name="connsiteY2" fmla="*/ 32715 h 109226"/>
                <a:gd name="connsiteX3" fmla="*/ 110696 w 156284"/>
                <a:gd name="connsiteY3" fmla="*/ 36823 h 109226"/>
                <a:gd name="connsiteX4" fmla="*/ 129688 w 156284"/>
                <a:gd name="connsiteY4" fmla="*/ 62922 h 109226"/>
                <a:gd name="connsiteX5" fmla="*/ 110696 w 156284"/>
                <a:gd name="connsiteY5" fmla="*/ 89021 h 109226"/>
                <a:gd name="connsiteX6" fmla="*/ 87864 w 156284"/>
                <a:gd name="connsiteY6" fmla="*/ 94405 h 109226"/>
                <a:gd name="connsiteX7" fmla="*/ 78115 w 156284"/>
                <a:gd name="connsiteY7" fmla="*/ 104934 h 109226"/>
                <a:gd name="connsiteX8" fmla="*/ 64844 w 156284"/>
                <a:gd name="connsiteY8" fmla="*/ 109226 h 109226"/>
                <a:gd name="connsiteX9" fmla="*/ 51574 w 156284"/>
                <a:gd name="connsiteY9" fmla="*/ 104934 h 109226"/>
                <a:gd name="connsiteX10" fmla="*/ 41824 w 156284"/>
                <a:gd name="connsiteY10" fmla="*/ 94405 h 109226"/>
                <a:gd name="connsiteX11" fmla="*/ 18992 w 156284"/>
                <a:gd name="connsiteY11" fmla="*/ 89021 h 109226"/>
                <a:gd name="connsiteX12" fmla="*/ 0 w 156284"/>
                <a:gd name="connsiteY12" fmla="*/ 62922 h 109226"/>
                <a:gd name="connsiteX13" fmla="*/ 18992 w 156284"/>
                <a:gd name="connsiteY13" fmla="*/ 36823 h 109226"/>
                <a:gd name="connsiteX14" fmla="*/ 36413 w 156284"/>
                <a:gd name="connsiteY14" fmla="*/ 32715 h 109226"/>
                <a:gd name="connsiteX15" fmla="*/ 40737 w 156284"/>
                <a:gd name="connsiteY15" fmla="*/ 15996 h 109226"/>
                <a:gd name="connsiteX16" fmla="*/ 156284 w 156284"/>
                <a:gd name="connsiteY16" fmla="*/ 91440 h 109226"/>
                <a:gd name="connsiteX0" fmla="*/ 64844 w 129688"/>
                <a:gd name="connsiteY0" fmla="*/ 0 h 109226"/>
                <a:gd name="connsiteX1" fmla="*/ 88951 w 129688"/>
                <a:gd name="connsiteY1" fmla="*/ 15996 h 109226"/>
                <a:gd name="connsiteX2" fmla="*/ 93275 w 129688"/>
                <a:gd name="connsiteY2" fmla="*/ 32715 h 109226"/>
                <a:gd name="connsiteX3" fmla="*/ 110696 w 129688"/>
                <a:gd name="connsiteY3" fmla="*/ 36823 h 109226"/>
                <a:gd name="connsiteX4" fmla="*/ 129688 w 129688"/>
                <a:gd name="connsiteY4" fmla="*/ 62922 h 109226"/>
                <a:gd name="connsiteX5" fmla="*/ 110696 w 129688"/>
                <a:gd name="connsiteY5" fmla="*/ 89021 h 109226"/>
                <a:gd name="connsiteX6" fmla="*/ 87864 w 129688"/>
                <a:gd name="connsiteY6" fmla="*/ 94405 h 109226"/>
                <a:gd name="connsiteX7" fmla="*/ 78115 w 129688"/>
                <a:gd name="connsiteY7" fmla="*/ 104934 h 109226"/>
                <a:gd name="connsiteX8" fmla="*/ 64844 w 129688"/>
                <a:gd name="connsiteY8" fmla="*/ 109226 h 109226"/>
                <a:gd name="connsiteX9" fmla="*/ 51574 w 129688"/>
                <a:gd name="connsiteY9" fmla="*/ 104934 h 109226"/>
                <a:gd name="connsiteX10" fmla="*/ 41824 w 129688"/>
                <a:gd name="connsiteY10" fmla="*/ 94405 h 109226"/>
                <a:gd name="connsiteX11" fmla="*/ 18992 w 129688"/>
                <a:gd name="connsiteY11" fmla="*/ 89021 h 109226"/>
                <a:gd name="connsiteX12" fmla="*/ 0 w 129688"/>
                <a:gd name="connsiteY12" fmla="*/ 62922 h 109226"/>
                <a:gd name="connsiteX13" fmla="*/ 18992 w 129688"/>
                <a:gd name="connsiteY13" fmla="*/ 36823 h 109226"/>
                <a:gd name="connsiteX14" fmla="*/ 36413 w 129688"/>
                <a:gd name="connsiteY14" fmla="*/ 32715 h 109226"/>
                <a:gd name="connsiteX15" fmla="*/ 40737 w 129688"/>
                <a:gd name="connsiteY15" fmla="*/ 15996 h 109226"/>
                <a:gd name="connsiteX0" fmla="*/ 88951 w 129688"/>
                <a:gd name="connsiteY0" fmla="*/ 0 h 93230"/>
                <a:gd name="connsiteX1" fmla="*/ 93275 w 129688"/>
                <a:gd name="connsiteY1" fmla="*/ 16719 h 93230"/>
                <a:gd name="connsiteX2" fmla="*/ 110696 w 129688"/>
                <a:gd name="connsiteY2" fmla="*/ 20827 h 93230"/>
                <a:gd name="connsiteX3" fmla="*/ 129688 w 129688"/>
                <a:gd name="connsiteY3" fmla="*/ 46926 h 93230"/>
                <a:gd name="connsiteX4" fmla="*/ 110696 w 129688"/>
                <a:gd name="connsiteY4" fmla="*/ 73025 h 93230"/>
                <a:gd name="connsiteX5" fmla="*/ 87864 w 129688"/>
                <a:gd name="connsiteY5" fmla="*/ 78409 h 93230"/>
                <a:gd name="connsiteX6" fmla="*/ 78115 w 129688"/>
                <a:gd name="connsiteY6" fmla="*/ 88938 h 93230"/>
                <a:gd name="connsiteX7" fmla="*/ 64844 w 129688"/>
                <a:gd name="connsiteY7" fmla="*/ 93230 h 93230"/>
                <a:gd name="connsiteX8" fmla="*/ 51574 w 129688"/>
                <a:gd name="connsiteY8" fmla="*/ 88938 h 93230"/>
                <a:gd name="connsiteX9" fmla="*/ 41824 w 129688"/>
                <a:gd name="connsiteY9" fmla="*/ 78409 h 93230"/>
                <a:gd name="connsiteX10" fmla="*/ 18992 w 129688"/>
                <a:gd name="connsiteY10" fmla="*/ 73025 h 93230"/>
                <a:gd name="connsiteX11" fmla="*/ 0 w 129688"/>
                <a:gd name="connsiteY11" fmla="*/ 46926 h 93230"/>
                <a:gd name="connsiteX12" fmla="*/ 18992 w 129688"/>
                <a:gd name="connsiteY12" fmla="*/ 20827 h 93230"/>
                <a:gd name="connsiteX13" fmla="*/ 36413 w 129688"/>
                <a:gd name="connsiteY13" fmla="*/ 16719 h 93230"/>
                <a:gd name="connsiteX14" fmla="*/ 40737 w 129688"/>
                <a:gd name="connsiteY14" fmla="*/ 0 h 93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9688" h="93230">
                  <a:moveTo>
                    <a:pt x="88951" y="0"/>
                  </a:moveTo>
                  <a:lnTo>
                    <a:pt x="93275" y="16719"/>
                  </a:lnTo>
                  <a:lnTo>
                    <a:pt x="110696" y="20827"/>
                  </a:lnTo>
                  <a:cubicBezTo>
                    <a:pt x="122430" y="27506"/>
                    <a:pt x="129688" y="36734"/>
                    <a:pt x="129688" y="46926"/>
                  </a:cubicBezTo>
                  <a:cubicBezTo>
                    <a:pt x="129688" y="57119"/>
                    <a:pt x="122430" y="66346"/>
                    <a:pt x="110696" y="73025"/>
                  </a:cubicBezTo>
                  <a:lnTo>
                    <a:pt x="87864" y="78409"/>
                  </a:lnTo>
                  <a:lnTo>
                    <a:pt x="78115" y="88938"/>
                  </a:lnTo>
                  <a:cubicBezTo>
                    <a:pt x="74036" y="91702"/>
                    <a:pt x="69551" y="93230"/>
                    <a:pt x="64844" y="93230"/>
                  </a:cubicBezTo>
                  <a:cubicBezTo>
                    <a:pt x="60137" y="93230"/>
                    <a:pt x="55652" y="91702"/>
                    <a:pt x="51574" y="88938"/>
                  </a:cubicBezTo>
                  <a:lnTo>
                    <a:pt x="41824" y="78409"/>
                  </a:lnTo>
                  <a:lnTo>
                    <a:pt x="18992" y="73025"/>
                  </a:lnTo>
                  <a:cubicBezTo>
                    <a:pt x="7258" y="66346"/>
                    <a:pt x="0" y="57119"/>
                    <a:pt x="0" y="46926"/>
                  </a:cubicBezTo>
                  <a:cubicBezTo>
                    <a:pt x="0" y="36734"/>
                    <a:pt x="7258" y="27506"/>
                    <a:pt x="18992" y="20827"/>
                  </a:cubicBezTo>
                  <a:lnTo>
                    <a:pt x="36413" y="16719"/>
                  </a:lnTo>
                  <a:lnTo>
                    <a:pt x="40737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" name="フリーフォーム 28"/>
            <p:cNvSpPr/>
            <p:nvPr/>
          </p:nvSpPr>
          <p:spPr>
            <a:xfrm rot="16200000">
              <a:off x="6482017" y="2744618"/>
              <a:ext cx="119254" cy="494815"/>
            </a:xfrm>
            <a:custGeom>
              <a:avLst/>
              <a:gdLst>
                <a:gd name="connsiteX0" fmla="*/ 91262 w 91262"/>
                <a:gd name="connsiteY0" fmla="*/ 0 h 261110"/>
                <a:gd name="connsiteX1" fmla="*/ 87241 w 91262"/>
                <a:gd name="connsiteY1" fmla="*/ 12840 h 261110"/>
                <a:gd name="connsiteX2" fmla="*/ 76200 w 91262"/>
                <a:gd name="connsiteY2" fmla="*/ 130555 h 261110"/>
                <a:gd name="connsiteX3" fmla="*/ 87241 w 91262"/>
                <a:gd name="connsiteY3" fmla="*/ 248270 h 261110"/>
                <a:gd name="connsiteX4" fmla="*/ 91262 w 91262"/>
                <a:gd name="connsiteY4" fmla="*/ 261110 h 261110"/>
                <a:gd name="connsiteX5" fmla="*/ 85807 w 91262"/>
                <a:gd name="connsiteY5" fmla="*/ 260008 h 261110"/>
                <a:gd name="connsiteX6" fmla="*/ 0 w 91262"/>
                <a:gd name="connsiteY6" fmla="*/ 130555 h 261110"/>
                <a:gd name="connsiteX7" fmla="*/ 85807 w 91262"/>
                <a:gd name="connsiteY7" fmla="*/ 1102 h 26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262" h="261110">
                  <a:moveTo>
                    <a:pt x="91262" y="0"/>
                  </a:moveTo>
                  <a:lnTo>
                    <a:pt x="87241" y="12840"/>
                  </a:lnTo>
                  <a:cubicBezTo>
                    <a:pt x="80131" y="49021"/>
                    <a:pt x="76200" y="88800"/>
                    <a:pt x="76200" y="130555"/>
                  </a:cubicBezTo>
                  <a:cubicBezTo>
                    <a:pt x="76200" y="172310"/>
                    <a:pt x="80131" y="212089"/>
                    <a:pt x="87241" y="248270"/>
                  </a:cubicBezTo>
                  <a:lnTo>
                    <a:pt x="91262" y="261110"/>
                  </a:lnTo>
                  <a:lnTo>
                    <a:pt x="85807" y="260008"/>
                  </a:lnTo>
                  <a:cubicBezTo>
                    <a:pt x="35382" y="238680"/>
                    <a:pt x="0" y="188750"/>
                    <a:pt x="0" y="130555"/>
                  </a:cubicBezTo>
                  <a:cubicBezTo>
                    <a:pt x="0" y="72360"/>
                    <a:pt x="35382" y="22430"/>
                    <a:pt x="85807" y="1102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" name="月 29"/>
            <p:cNvSpPr/>
            <p:nvPr/>
          </p:nvSpPr>
          <p:spPr>
            <a:xfrm rot="5400000">
              <a:off x="6137758" y="2080295"/>
              <a:ext cx="130228" cy="376693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" name="月 30"/>
            <p:cNvSpPr/>
            <p:nvPr/>
          </p:nvSpPr>
          <p:spPr>
            <a:xfrm rot="5400000">
              <a:off x="6784313" y="2080295"/>
              <a:ext cx="130228" cy="376693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" name="角丸四角形 31"/>
            <p:cNvSpPr/>
            <p:nvPr/>
          </p:nvSpPr>
          <p:spPr>
            <a:xfrm rot="8100000">
              <a:off x="5679774" y="4341927"/>
              <a:ext cx="256134" cy="232820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" name="片側の 2 つの角を丸めた四角形 32"/>
            <p:cNvSpPr/>
            <p:nvPr/>
          </p:nvSpPr>
          <p:spPr>
            <a:xfrm rot="16200000" flipH="1">
              <a:off x="7301763" y="4055705"/>
              <a:ext cx="492368" cy="57185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" name="片側の 2 つの角を丸めた四角形 33"/>
            <p:cNvSpPr/>
            <p:nvPr/>
          </p:nvSpPr>
          <p:spPr>
            <a:xfrm rot="16200000" flipH="1">
              <a:off x="7340699" y="4151097"/>
              <a:ext cx="414494" cy="4947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角丸四角形 34"/>
            <p:cNvSpPr/>
            <p:nvPr/>
          </p:nvSpPr>
          <p:spPr>
            <a:xfrm rot="13500000" flipH="1">
              <a:off x="7145699" y="4341921"/>
              <a:ext cx="256134" cy="232820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" name="フリーフォーム 35"/>
            <p:cNvSpPr/>
            <p:nvPr/>
          </p:nvSpPr>
          <p:spPr>
            <a:xfrm>
              <a:off x="5787134" y="1462514"/>
              <a:ext cx="1511517" cy="731537"/>
            </a:xfrm>
            <a:custGeom>
              <a:avLst/>
              <a:gdLst>
                <a:gd name="connsiteX0" fmla="*/ 310055 w 620110"/>
                <a:gd name="connsiteY0" fmla="*/ 0 h 300118"/>
                <a:gd name="connsiteX1" fmla="*/ 614902 w 620110"/>
                <a:gd name="connsiteY1" fmla="*/ 248458 h 300118"/>
                <a:gd name="connsiteX2" fmla="*/ 620110 w 620110"/>
                <a:gd name="connsiteY2" fmla="*/ 300118 h 300118"/>
                <a:gd name="connsiteX3" fmla="*/ 606358 w 620110"/>
                <a:gd name="connsiteY3" fmla="*/ 297066 h 300118"/>
                <a:gd name="connsiteX4" fmla="*/ 310055 w 620110"/>
                <a:gd name="connsiteY4" fmla="*/ 272613 h 300118"/>
                <a:gd name="connsiteX5" fmla="*/ 13752 w 620110"/>
                <a:gd name="connsiteY5" fmla="*/ 297066 h 300118"/>
                <a:gd name="connsiteX6" fmla="*/ 0 w 620110"/>
                <a:gd name="connsiteY6" fmla="*/ 300118 h 300118"/>
                <a:gd name="connsiteX7" fmla="*/ 5208 w 620110"/>
                <a:gd name="connsiteY7" fmla="*/ 248458 h 300118"/>
                <a:gd name="connsiteX8" fmla="*/ 310055 w 620110"/>
                <a:gd name="connsiteY8" fmla="*/ 0 h 30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0110" h="300118">
                  <a:moveTo>
                    <a:pt x="310055" y="0"/>
                  </a:moveTo>
                  <a:cubicBezTo>
                    <a:pt x="460428" y="0"/>
                    <a:pt x="585887" y="106663"/>
                    <a:pt x="614902" y="248458"/>
                  </a:cubicBezTo>
                  <a:lnTo>
                    <a:pt x="620110" y="300118"/>
                  </a:lnTo>
                  <a:lnTo>
                    <a:pt x="606358" y="297066"/>
                  </a:lnTo>
                  <a:cubicBezTo>
                    <a:pt x="515287" y="281320"/>
                    <a:pt x="415159" y="272613"/>
                    <a:pt x="310055" y="272613"/>
                  </a:cubicBezTo>
                  <a:cubicBezTo>
                    <a:pt x="204952" y="272613"/>
                    <a:pt x="104824" y="281320"/>
                    <a:pt x="13752" y="297066"/>
                  </a:cubicBezTo>
                  <a:lnTo>
                    <a:pt x="0" y="300118"/>
                  </a:lnTo>
                  <a:lnTo>
                    <a:pt x="5208" y="248458"/>
                  </a:lnTo>
                  <a:cubicBezTo>
                    <a:pt x="34223" y="106663"/>
                    <a:pt x="159683" y="0"/>
                    <a:pt x="310055" y="0"/>
                  </a:cubicBezTo>
                  <a:close/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" name="加算記号 36"/>
            <p:cNvSpPr/>
            <p:nvPr/>
          </p:nvSpPr>
          <p:spPr>
            <a:xfrm>
              <a:off x="6294237" y="1609950"/>
              <a:ext cx="488875" cy="488876"/>
            </a:xfrm>
            <a:prstGeom prst="mathPlus">
              <a:avLst/>
            </a:prstGeom>
            <a:solidFill>
              <a:srgbClr val="00B05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" name="二等辺三角形 37"/>
            <p:cNvSpPr/>
            <p:nvPr/>
          </p:nvSpPr>
          <p:spPr>
            <a:xfrm rot="10800000">
              <a:off x="6128316" y="3271009"/>
              <a:ext cx="434029" cy="374163"/>
            </a:xfrm>
            <a:prstGeom prst="triangle">
              <a:avLst>
                <a:gd name="adj" fmla="val 9354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" name="正方形/長方形 38"/>
            <p:cNvSpPr/>
            <p:nvPr/>
          </p:nvSpPr>
          <p:spPr>
            <a:xfrm rot="5400000">
              <a:off x="5461799" y="3807547"/>
              <a:ext cx="1361484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" name="二等辺三角形 39"/>
            <p:cNvSpPr/>
            <p:nvPr/>
          </p:nvSpPr>
          <p:spPr>
            <a:xfrm rot="10800000" flipH="1">
              <a:off x="6533808" y="3271009"/>
              <a:ext cx="434029" cy="374163"/>
            </a:xfrm>
            <a:prstGeom prst="triangle">
              <a:avLst>
                <a:gd name="adj" fmla="val 9354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" name="正方形/長方形 40"/>
            <p:cNvSpPr/>
            <p:nvPr/>
          </p:nvSpPr>
          <p:spPr>
            <a:xfrm rot="16200000" flipH="1">
              <a:off x="6262391" y="3807552"/>
              <a:ext cx="1361484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6507133" y="3561087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6507133" y="3861658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6507133" y="4149690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5637061" y="4458286"/>
              <a:ext cx="1738218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" name="フリーフォーム 45"/>
            <p:cNvSpPr/>
            <p:nvPr/>
          </p:nvSpPr>
          <p:spPr>
            <a:xfrm rot="5400000">
              <a:off x="5372004" y="4213691"/>
              <a:ext cx="452219" cy="533803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フリーフォーム 46"/>
            <p:cNvSpPr/>
            <p:nvPr/>
          </p:nvSpPr>
          <p:spPr>
            <a:xfrm rot="16200000" flipH="1">
              <a:off x="7261450" y="4213697"/>
              <a:ext cx="452219" cy="533803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角丸四角形 47"/>
            <p:cNvSpPr/>
            <p:nvPr/>
          </p:nvSpPr>
          <p:spPr>
            <a:xfrm>
              <a:off x="6323118" y="4398446"/>
              <a:ext cx="459995" cy="296131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角丸四角形 48"/>
            <p:cNvSpPr/>
            <p:nvPr/>
          </p:nvSpPr>
          <p:spPr>
            <a:xfrm>
              <a:off x="6372808" y="4448134"/>
              <a:ext cx="360614" cy="196758"/>
            </a:xfrm>
            <a:prstGeom prst="roundRect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104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pop681_年齢確認にご協力を</dc:title>
  <dc:subject>pop681_年齢確認にご協力を</dc:subject>
  <dc:creator>http://www.digipot.net</dc:creator>
  <cp:lastModifiedBy/>
  <cp:revision>1</cp:revision>
  <dcterms:created xsi:type="dcterms:W3CDTF">2014-07-30T05:46:34Z</dcterms:created>
  <dcterms:modified xsi:type="dcterms:W3CDTF">2015-12-09T01:36:55Z</dcterms:modified>
  <cp:version>1</cp:version>
</cp:coreProperties>
</file>