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373" y="-50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08720" y="227475"/>
            <a:ext cx="480131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>
                <a:solidFill>
                  <a:schemeClr val="tx1"/>
                </a:solidFill>
              </a:rPr>
              <a:t>洗面所</a:t>
            </a:r>
            <a:endParaRPr lang="en-US" altLang="ja-JP" sz="15000" dirty="0" smtClean="0">
              <a:solidFill>
                <a:schemeClr val="tx1"/>
              </a:solidFill>
            </a:endParaRPr>
          </a:p>
          <a:p>
            <a:r>
              <a:rPr lang="ja-JP" altLang="en-US" sz="15000" dirty="0" smtClean="0">
                <a:solidFill>
                  <a:schemeClr val="tx1"/>
                </a:solidFill>
              </a:rPr>
              <a:t>使用禁止</a:t>
            </a:r>
            <a:endParaRPr lang="ja-JP" altLang="en-US" sz="15000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63715" y="227475"/>
            <a:ext cx="480131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/>
              <a:t>洗面所</a:t>
            </a:r>
            <a:endParaRPr lang="en-US" altLang="ja-JP" sz="15000" dirty="0">
              <a:solidFill>
                <a:srgbClr val="FF0000"/>
              </a:solidFill>
            </a:endParaRPr>
          </a:p>
          <a:p>
            <a:r>
              <a:rPr lang="ja-JP" altLang="en-US" sz="15000" dirty="0" smtClean="0">
                <a:solidFill>
                  <a:srgbClr val="FF0000"/>
                </a:solidFill>
              </a:rPr>
              <a:t>使用禁止</a:t>
            </a:r>
            <a:endParaRPr lang="ja-JP" altLang="en-US" sz="1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/>
        </p:nvGrpSpPr>
        <p:grpSpPr>
          <a:xfrm>
            <a:off x="728700" y="2178981"/>
            <a:ext cx="5384309" cy="5384309"/>
            <a:chOff x="558801" y="3848100"/>
            <a:chExt cx="1384300" cy="1384300"/>
          </a:xfrm>
        </p:grpSpPr>
        <p:sp>
          <p:nvSpPr>
            <p:cNvPr id="24" name="フリーフォーム 23"/>
            <p:cNvSpPr/>
            <p:nvPr/>
          </p:nvSpPr>
          <p:spPr>
            <a:xfrm>
              <a:off x="558801" y="3848100"/>
              <a:ext cx="1384300" cy="1384300"/>
            </a:xfrm>
            <a:custGeom>
              <a:avLst/>
              <a:gdLst>
                <a:gd name="connsiteX0" fmla="*/ 242883 w 1384300"/>
                <a:gd name="connsiteY0" fmla="*/ 371682 h 1384300"/>
                <a:gd name="connsiteX1" fmla="*/ 233582 w 1384300"/>
                <a:gd name="connsiteY1" fmla="*/ 382954 h 1384300"/>
                <a:gd name="connsiteX2" fmla="*/ 139136 w 1384300"/>
                <a:gd name="connsiteY2" fmla="*/ 692150 h 1384300"/>
                <a:gd name="connsiteX3" fmla="*/ 692150 w 1384300"/>
                <a:gd name="connsiteY3" fmla="*/ 1245164 h 1384300"/>
                <a:gd name="connsiteX4" fmla="*/ 1001346 w 1384300"/>
                <a:gd name="connsiteY4" fmla="*/ 1150718 h 1384300"/>
                <a:gd name="connsiteX5" fmla="*/ 1012618 w 1384300"/>
                <a:gd name="connsiteY5" fmla="*/ 1141417 h 1384300"/>
                <a:gd name="connsiteX6" fmla="*/ 692150 w 1384300"/>
                <a:gd name="connsiteY6" fmla="*/ 139136 h 1384300"/>
                <a:gd name="connsiteX7" fmla="*/ 382955 w 1384300"/>
                <a:gd name="connsiteY7" fmla="*/ 233582 h 1384300"/>
                <a:gd name="connsiteX8" fmla="*/ 339383 w 1384300"/>
                <a:gd name="connsiteY8" fmla="*/ 269532 h 1384300"/>
                <a:gd name="connsiteX9" fmla="*/ 1114768 w 1384300"/>
                <a:gd name="connsiteY9" fmla="*/ 1044917 h 1384300"/>
                <a:gd name="connsiteX10" fmla="*/ 1150718 w 1384300"/>
                <a:gd name="connsiteY10" fmla="*/ 1001346 h 1384300"/>
                <a:gd name="connsiteX11" fmla="*/ 1245164 w 1384300"/>
                <a:gd name="connsiteY11" fmla="*/ 692150 h 1384300"/>
                <a:gd name="connsiteX12" fmla="*/ 692150 w 1384300"/>
                <a:gd name="connsiteY12" fmla="*/ 139136 h 1384300"/>
                <a:gd name="connsiteX13" fmla="*/ 692150 w 1384300"/>
                <a:gd name="connsiteY13" fmla="*/ 0 h 1384300"/>
                <a:gd name="connsiteX14" fmla="*/ 1384300 w 1384300"/>
                <a:gd name="connsiteY14" fmla="*/ 692150 h 1384300"/>
                <a:gd name="connsiteX15" fmla="*/ 692150 w 1384300"/>
                <a:gd name="connsiteY15" fmla="*/ 1384300 h 1384300"/>
                <a:gd name="connsiteX16" fmla="*/ 0 w 1384300"/>
                <a:gd name="connsiteY16" fmla="*/ 692150 h 1384300"/>
                <a:gd name="connsiteX17" fmla="*/ 692150 w 1384300"/>
                <a:gd name="connsiteY17" fmla="*/ 0 h 138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4300" h="1384300">
                  <a:moveTo>
                    <a:pt x="242883" y="371682"/>
                  </a:moveTo>
                  <a:lnTo>
                    <a:pt x="233582" y="382954"/>
                  </a:lnTo>
                  <a:cubicBezTo>
                    <a:pt x="173953" y="471216"/>
                    <a:pt x="139136" y="577617"/>
                    <a:pt x="139136" y="692150"/>
                  </a:cubicBezTo>
                  <a:cubicBezTo>
                    <a:pt x="139136" y="997571"/>
                    <a:pt x="386729" y="1245164"/>
                    <a:pt x="692150" y="1245164"/>
                  </a:cubicBezTo>
                  <a:cubicBezTo>
                    <a:pt x="806683" y="1245164"/>
                    <a:pt x="913084" y="1210346"/>
                    <a:pt x="1001346" y="1150718"/>
                  </a:cubicBezTo>
                  <a:lnTo>
                    <a:pt x="1012618" y="1141417"/>
                  </a:lnTo>
                  <a:close/>
                  <a:moveTo>
                    <a:pt x="692150" y="139136"/>
                  </a:moveTo>
                  <a:cubicBezTo>
                    <a:pt x="577617" y="139136"/>
                    <a:pt x="471216" y="173953"/>
                    <a:pt x="382955" y="233582"/>
                  </a:cubicBezTo>
                  <a:lnTo>
                    <a:pt x="339383" y="269532"/>
                  </a:lnTo>
                  <a:lnTo>
                    <a:pt x="1114768" y="1044917"/>
                  </a:lnTo>
                  <a:lnTo>
                    <a:pt x="1150718" y="1001346"/>
                  </a:lnTo>
                  <a:cubicBezTo>
                    <a:pt x="1210347" y="913083"/>
                    <a:pt x="1245164" y="806683"/>
                    <a:pt x="1245164" y="692150"/>
                  </a:cubicBezTo>
                  <a:cubicBezTo>
                    <a:pt x="1245164" y="386729"/>
                    <a:pt x="997571" y="139135"/>
                    <a:pt x="692150" y="139136"/>
                  </a:cubicBezTo>
                  <a:close/>
                  <a:moveTo>
                    <a:pt x="692150" y="0"/>
                  </a:moveTo>
                  <a:cubicBezTo>
                    <a:pt x="1074414" y="0"/>
                    <a:pt x="1384300" y="309886"/>
                    <a:pt x="1384300" y="692150"/>
                  </a:cubicBezTo>
                  <a:cubicBezTo>
                    <a:pt x="1384300" y="1074413"/>
                    <a:pt x="1074414" y="1384299"/>
                    <a:pt x="692150" y="1384300"/>
                  </a:cubicBezTo>
                  <a:cubicBezTo>
                    <a:pt x="309886" y="1384300"/>
                    <a:pt x="0" y="1074414"/>
                    <a:pt x="0" y="692150"/>
                  </a:cubicBezTo>
                  <a:cubicBezTo>
                    <a:pt x="0" y="309886"/>
                    <a:pt x="309886" y="0"/>
                    <a:pt x="692150" y="0"/>
                  </a:cubicBezTo>
                  <a:close/>
                </a:path>
              </a:pathLst>
            </a:custGeom>
            <a:solidFill>
              <a:srgbClr val="FF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698500" y="3935411"/>
              <a:ext cx="1104900" cy="1209677"/>
              <a:chOff x="698500" y="3975098"/>
              <a:chExt cx="1104900" cy="1209677"/>
            </a:xfrm>
          </p:grpSpPr>
          <p:sp>
            <p:nvSpPr>
              <p:cNvPr id="27" name="円/楕円 26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円/楕円 28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角丸四角形 29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角丸四角形 51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角丸四角形 52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片側の 2 つの角を丸めた四角形 53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5" name="グループ化 54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57" name="片側の 2 つの角を丸めた四角形 56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片側の 2 つの角を丸めた四角形 57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" name="片側の 2 つの角を丸めた四角形 58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片側の 2 つの角を丸めた四角形 59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片側の 2 つの角を丸めた四角形 60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6" name="片側の 2 つの角を丸めた四角形 55"/>
              <p:cNvSpPr/>
              <p:nvPr/>
            </p:nvSpPr>
            <p:spPr>
              <a:xfrm>
                <a:off x="1195025" y="4156868"/>
                <a:ext cx="111851" cy="2270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" name="正方形/長方形 25"/>
            <p:cNvSpPr/>
            <p:nvPr/>
          </p:nvSpPr>
          <p:spPr>
            <a:xfrm rot="2700000">
              <a:off x="597480" y="4491070"/>
              <a:ext cx="1306938" cy="140466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638911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洗面所</a:t>
            </a:r>
            <a:r>
              <a:rPr lang="en-US" altLang="ja-JP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12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使用禁止</a:t>
            </a:r>
            <a:endParaRPr lang="ja-JP" altLang="en-US" sz="12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1292919" y="993717"/>
            <a:ext cx="4255872" cy="4255870"/>
            <a:chOff x="558801" y="3848100"/>
            <a:chExt cx="1384300" cy="1384300"/>
          </a:xfrm>
        </p:grpSpPr>
        <p:sp>
          <p:nvSpPr>
            <p:cNvPr id="25" name="フリーフォーム 24"/>
            <p:cNvSpPr/>
            <p:nvPr/>
          </p:nvSpPr>
          <p:spPr>
            <a:xfrm>
              <a:off x="558801" y="3848100"/>
              <a:ext cx="1384300" cy="1384300"/>
            </a:xfrm>
            <a:custGeom>
              <a:avLst/>
              <a:gdLst>
                <a:gd name="connsiteX0" fmla="*/ 242883 w 1384300"/>
                <a:gd name="connsiteY0" fmla="*/ 371682 h 1384300"/>
                <a:gd name="connsiteX1" fmla="*/ 233582 w 1384300"/>
                <a:gd name="connsiteY1" fmla="*/ 382954 h 1384300"/>
                <a:gd name="connsiteX2" fmla="*/ 139136 w 1384300"/>
                <a:gd name="connsiteY2" fmla="*/ 692150 h 1384300"/>
                <a:gd name="connsiteX3" fmla="*/ 692150 w 1384300"/>
                <a:gd name="connsiteY3" fmla="*/ 1245164 h 1384300"/>
                <a:gd name="connsiteX4" fmla="*/ 1001346 w 1384300"/>
                <a:gd name="connsiteY4" fmla="*/ 1150718 h 1384300"/>
                <a:gd name="connsiteX5" fmla="*/ 1012618 w 1384300"/>
                <a:gd name="connsiteY5" fmla="*/ 1141417 h 1384300"/>
                <a:gd name="connsiteX6" fmla="*/ 692150 w 1384300"/>
                <a:gd name="connsiteY6" fmla="*/ 139136 h 1384300"/>
                <a:gd name="connsiteX7" fmla="*/ 382955 w 1384300"/>
                <a:gd name="connsiteY7" fmla="*/ 233582 h 1384300"/>
                <a:gd name="connsiteX8" fmla="*/ 339383 w 1384300"/>
                <a:gd name="connsiteY8" fmla="*/ 269532 h 1384300"/>
                <a:gd name="connsiteX9" fmla="*/ 1114768 w 1384300"/>
                <a:gd name="connsiteY9" fmla="*/ 1044917 h 1384300"/>
                <a:gd name="connsiteX10" fmla="*/ 1150718 w 1384300"/>
                <a:gd name="connsiteY10" fmla="*/ 1001346 h 1384300"/>
                <a:gd name="connsiteX11" fmla="*/ 1245164 w 1384300"/>
                <a:gd name="connsiteY11" fmla="*/ 692150 h 1384300"/>
                <a:gd name="connsiteX12" fmla="*/ 692150 w 1384300"/>
                <a:gd name="connsiteY12" fmla="*/ 139136 h 1384300"/>
                <a:gd name="connsiteX13" fmla="*/ 692150 w 1384300"/>
                <a:gd name="connsiteY13" fmla="*/ 0 h 1384300"/>
                <a:gd name="connsiteX14" fmla="*/ 1384300 w 1384300"/>
                <a:gd name="connsiteY14" fmla="*/ 692150 h 1384300"/>
                <a:gd name="connsiteX15" fmla="*/ 692150 w 1384300"/>
                <a:gd name="connsiteY15" fmla="*/ 1384300 h 1384300"/>
                <a:gd name="connsiteX16" fmla="*/ 0 w 1384300"/>
                <a:gd name="connsiteY16" fmla="*/ 692150 h 1384300"/>
                <a:gd name="connsiteX17" fmla="*/ 692150 w 1384300"/>
                <a:gd name="connsiteY17" fmla="*/ 0 h 138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4300" h="1384300">
                  <a:moveTo>
                    <a:pt x="242883" y="371682"/>
                  </a:moveTo>
                  <a:lnTo>
                    <a:pt x="233582" y="382954"/>
                  </a:lnTo>
                  <a:cubicBezTo>
                    <a:pt x="173953" y="471216"/>
                    <a:pt x="139136" y="577617"/>
                    <a:pt x="139136" y="692150"/>
                  </a:cubicBezTo>
                  <a:cubicBezTo>
                    <a:pt x="139136" y="997571"/>
                    <a:pt x="386729" y="1245164"/>
                    <a:pt x="692150" y="1245164"/>
                  </a:cubicBezTo>
                  <a:cubicBezTo>
                    <a:pt x="806683" y="1245164"/>
                    <a:pt x="913084" y="1210346"/>
                    <a:pt x="1001346" y="1150718"/>
                  </a:cubicBezTo>
                  <a:lnTo>
                    <a:pt x="1012618" y="1141417"/>
                  </a:lnTo>
                  <a:close/>
                  <a:moveTo>
                    <a:pt x="692150" y="139136"/>
                  </a:moveTo>
                  <a:cubicBezTo>
                    <a:pt x="577617" y="139136"/>
                    <a:pt x="471216" y="173953"/>
                    <a:pt x="382955" y="233582"/>
                  </a:cubicBezTo>
                  <a:lnTo>
                    <a:pt x="339383" y="269532"/>
                  </a:lnTo>
                  <a:lnTo>
                    <a:pt x="1114768" y="1044917"/>
                  </a:lnTo>
                  <a:lnTo>
                    <a:pt x="1150718" y="1001346"/>
                  </a:lnTo>
                  <a:cubicBezTo>
                    <a:pt x="1210347" y="913083"/>
                    <a:pt x="1245164" y="806683"/>
                    <a:pt x="1245164" y="692150"/>
                  </a:cubicBezTo>
                  <a:cubicBezTo>
                    <a:pt x="1245164" y="386729"/>
                    <a:pt x="997571" y="139135"/>
                    <a:pt x="692150" y="139136"/>
                  </a:cubicBezTo>
                  <a:close/>
                  <a:moveTo>
                    <a:pt x="692150" y="0"/>
                  </a:moveTo>
                  <a:cubicBezTo>
                    <a:pt x="1074414" y="0"/>
                    <a:pt x="1384300" y="309886"/>
                    <a:pt x="1384300" y="692150"/>
                  </a:cubicBezTo>
                  <a:cubicBezTo>
                    <a:pt x="1384300" y="1074413"/>
                    <a:pt x="1074414" y="1384299"/>
                    <a:pt x="692150" y="1384300"/>
                  </a:cubicBezTo>
                  <a:cubicBezTo>
                    <a:pt x="309886" y="1384300"/>
                    <a:pt x="0" y="1074414"/>
                    <a:pt x="0" y="692150"/>
                  </a:cubicBezTo>
                  <a:cubicBezTo>
                    <a:pt x="0" y="309886"/>
                    <a:pt x="309886" y="0"/>
                    <a:pt x="692150" y="0"/>
                  </a:cubicBezTo>
                  <a:close/>
                </a:path>
              </a:pathLst>
            </a:custGeom>
            <a:solidFill>
              <a:srgbClr val="FF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9" name="グループ化 28"/>
            <p:cNvGrpSpPr/>
            <p:nvPr/>
          </p:nvGrpSpPr>
          <p:grpSpPr>
            <a:xfrm>
              <a:off x="698500" y="3935411"/>
              <a:ext cx="1104900" cy="1209677"/>
              <a:chOff x="698500" y="3975098"/>
              <a:chExt cx="1104900" cy="1209677"/>
            </a:xfrm>
          </p:grpSpPr>
          <p:sp>
            <p:nvSpPr>
              <p:cNvPr id="33" name="円/楕円 32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角丸四角形 36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角丸四角形 37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片側の 2 つの角を丸めた四角形 38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0" name="グループ化 39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42" name="片側の 2 つの角を丸めた四角形 41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片側の 2 つの角を丸めた四角形 42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片側の 2 つの角を丸めた四角形 43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片側の 2 つの角を丸めた四角形 44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片側の 2 つの角を丸めた四角形 45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1" name="片側の 2 つの角を丸めた四角形 40"/>
              <p:cNvSpPr/>
              <p:nvPr/>
            </p:nvSpPr>
            <p:spPr>
              <a:xfrm>
                <a:off x="1195025" y="4156868"/>
                <a:ext cx="111851" cy="2270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2" name="正方形/長方形 31"/>
            <p:cNvSpPr/>
            <p:nvPr/>
          </p:nvSpPr>
          <p:spPr>
            <a:xfrm rot="2700000">
              <a:off x="597480" y="4491070"/>
              <a:ext cx="1306938" cy="140466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35871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ただ今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できません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6528175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洗面所</a:t>
            </a:r>
            <a:endParaRPr lang="en-US" altLang="ja-JP" sz="10000" dirty="0" smtClean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使用禁止</a:t>
            </a:r>
            <a:endParaRPr lang="ja-JP" altLang="en-US" sz="10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1401030" y="2246314"/>
            <a:ext cx="4039650" cy="4039648"/>
            <a:chOff x="558801" y="3848100"/>
            <a:chExt cx="1384300" cy="1384300"/>
          </a:xfrm>
        </p:grpSpPr>
        <p:sp>
          <p:nvSpPr>
            <p:cNvPr id="26" name="フリーフォーム 25"/>
            <p:cNvSpPr/>
            <p:nvPr/>
          </p:nvSpPr>
          <p:spPr>
            <a:xfrm>
              <a:off x="558801" y="3848100"/>
              <a:ext cx="1384300" cy="1384300"/>
            </a:xfrm>
            <a:custGeom>
              <a:avLst/>
              <a:gdLst>
                <a:gd name="connsiteX0" fmla="*/ 242883 w 1384300"/>
                <a:gd name="connsiteY0" fmla="*/ 371682 h 1384300"/>
                <a:gd name="connsiteX1" fmla="*/ 233582 w 1384300"/>
                <a:gd name="connsiteY1" fmla="*/ 382954 h 1384300"/>
                <a:gd name="connsiteX2" fmla="*/ 139136 w 1384300"/>
                <a:gd name="connsiteY2" fmla="*/ 692150 h 1384300"/>
                <a:gd name="connsiteX3" fmla="*/ 692150 w 1384300"/>
                <a:gd name="connsiteY3" fmla="*/ 1245164 h 1384300"/>
                <a:gd name="connsiteX4" fmla="*/ 1001346 w 1384300"/>
                <a:gd name="connsiteY4" fmla="*/ 1150718 h 1384300"/>
                <a:gd name="connsiteX5" fmla="*/ 1012618 w 1384300"/>
                <a:gd name="connsiteY5" fmla="*/ 1141417 h 1384300"/>
                <a:gd name="connsiteX6" fmla="*/ 692150 w 1384300"/>
                <a:gd name="connsiteY6" fmla="*/ 139136 h 1384300"/>
                <a:gd name="connsiteX7" fmla="*/ 382955 w 1384300"/>
                <a:gd name="connsiteY7" fmla="*/ 233582 h 1384300"/>
                <a:gd name="connsiteX8" fmla="*/ 339383 w 1384300"/>
                <a:gd name="connsiteY8" fmla="*/ 269532 h 1384300"/>
                <a:gd name="connsiteX9" fmla="*/ 1114768 w 1384300"/>
                <a:gd name="connsiteY9" fmla="*/ 1044917 h 1384300"/>
                <a:gd name="connsiteX10" fmla="*/ 1150718 w 1384300"/>
                <a:gd name="connsiteY10" fmla="*/ 1001346 h 1384300"/>
                <a:gd name="connsiteX11" fmla="*/ 1245164 w 1384300"/>
                <a:gd name="connsiteY11" fmla="*/ 692150 h 1384300"/>
                <a:gd name="connsiteX12" fmla="*/ 692150 w 1384300"/>
                <a:gd name="connsiteY12" fmla="*/ 139136 h 1384300"/>
                <a:gd name="connsiteX13" fmla="*/ 692150 w 1384300"/>
                <a:gd name="connsiteY13" fmla="*/ 0 h 1384300"/>
                <a:gd name="connsiteX14" fmla="*/ 1384300 w 1384300"/>
                <a:gd name="connsiteY14" fmla="*/ 692150 h 1384300"/>
                <a:gd name="connsiteX15" fmla="*/ 692150 w 1384300"/>
                <a:gd name="connsiteY15" fmla="*/ 1384300 h 1384300"/>
                <a:gd name="connsiteX16" fmla="*/ 0 w 1384300"/>
                <a:gd name="connsiteY16" fmla="*/ 692150 h 1384300"/>
                <a:gd name="connsiteX17" fmla="*/ 692150 w 1384300"/>
                <a:gd name="connsiteY17" fmla="*/ 0 h 138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4300" h="1384300">
                  <a:moveTo>
                    <a:pt x="242883" y="371682"/>
                  </a:moveTo>
                  <a:lnTo>
                    <a:pt x="233582" y="382954"/>
                  </a:lnTo>
                  <a:cubicBezTo>
                    <a:pt x="173953" y="471216"/>
                    <a:pt x="139136" y="577617"/>
                    <a:pt x="139136" y="692150"/>
                  </a:cubicBezTo>
                  <a:cubicBezTo>
                    <a:pt x="139136" y="997571"/>
                    <a:pt x="386729" y="1245164"/>
                    <a:pt x="692150" y="1245164"/>
                  </a:cubicBezTo>
                  <a:cubicBezTo>
                    <a:pt x="806683" y="1245164"/>
                    <a:pt x="913084" y="1210346"/>
                    <a:pt x="1001346" y="1150718"/>
                  </a:cubicBezTo>
                  <a:lnTo>
                    <a:pt x="1012618" y="1141417"/>
                  </a:lnTo>
                  <a:close/>
                  <a:moveTo>
                    <a:pt x="692150" y="139136"/>
                  </a:moveTo>
                  <a:cubicBezTo>
                    <a:pt x="577617" y="139136"/>
                    <a:pt x="471216" y="173953"/>
                    <a:pt x="382955" y="233582"/>
                  </a:cubicBezTo>
                  <a:lnTo>
                    <a:pt x="339383" y="269532"/>
                  </a:lnTo>
                  <a:lnTo>
                    <a:pt x="1114768" y="1044917"/>
                  </a:lnTo>
                  <a:lnTo>
                    <a:pt x="1150718" y="1001346"/>
                  </a:lnTo>
                  <a:cubicBezTo>
                    <a:pt x="1210347" y="913083"/>
                    <a:pt x="1245164" y="806683"/>
                    <a:pt x="1245164" y="692150"/>
                  </a:cubicBezTo>
                  <a:cubicBezTo>
                    <a:pt x="1245164" y="386729"/>
                    <a:pt x="997571" y="139135"/>
                    <a:pt x="692150" y="139136"/>
                  </a:cubicBezTo>
                  <a:close/>
                  <a:moveTo>
                    <a:pt x="692150" y="0"/>
                  </a:moveTo>
                  <a:cubicBezTo>
                    <a:pt x="1074414" y="0"/>
                    <a:pt x="1384300" y="309886"/>
                    <a:pt x="1384300" y="692150"/>
                  </a:cubicBezTo>
                  <a:cubicBezTo>
                    <a:pt x="1384300" y="1074413"/>
                    <a:pt x="1074414" y="1384299"/>
                    <a:pt x="692150" y="1384300"/>
                  </a:cubicBezTo>
                  <a:cubicBezTo>
                    <a:pt x="309886" y="1384300"/>
                    <a:pt x="0" y="1074414"/>
                    <a:pt x="0" y="692150"/>
                  </a:cubicBezTo>
                  <a:cubicBezTo>
                    <a:pt x="0" y="309886"/>
                    <a:pt x="309886" y="0"/>
                    <a:pt x="692150" y="0"/>
                  </a:cubicBezTo>
                  <a:close/>
                </a:path>
              </a:pathLst>
            </a:custGeom>
            <a:solidFill>
              <a:srgbClr val="FF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698500" y="3935411"/>
              <a:ext cx="1104900" cy="1209677"/>
              <a:chOff x="698500" y="3975098"/>
              <a:chExt cx="1104900" cy="1209677"/>
            </a:xfrm>
          </p:grpSpPr>
          <p:sp>
            <p:nvSpPr>
              <p:cNvPr id="34" name="円/楕円 33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角丸四角形 34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角丸四角形 36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角丸四角形 37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角丸四角形 38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片側の 2 つの角を丸めた四角形 39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1" name="グループ化 40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43" name="片側の 2 つの角を丸めた四角形 42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片側の 2 つの角を丸めた四角形 43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片側の 2 つの角を丸めた四角形 45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片側の 2 つの角を丸めた四角形 46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片側の 2 つの角を丸めた四角形 47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" name="片側の 2 つの角を丸めた四角形 41"/>
              <p:cNvSpPr/>
              <p:nvPr/>
            </p:nvSpPr>
            <p:spPr>
              <a:xfrm>
                <a:off x="1195025" y="4156868"/>
                <a:ext cx="111851" cy="2270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1" name="正方形/長方形 30"/>
            <p:cNvSpPr/>
            <p:nvPr/>
          </p:nvSpPr>
          <p:spPr>
            <a:xfrm rot="2700000">
              <a:off x="597480" y="4491070"/>
              <a:ext cx="1306938" cy="140466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0" y="6528175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洗面所</a:t>
            </a:r>
            <a:endParaRPr lang="en-US" altLang="ja-JP" sz="10000" dirty="0" smtClean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使用禁止</a:t>
            </a:r>
            <a:endParaRPr lang="ja-JP" altLang="en-US" sz="10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0" y="35871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使用しないよう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お願いします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1401030" y="2246314"/>
            <a:ext cx="4039650" cy="4039648"/>
            <a:chOff x="558801" y="3848100"/>
            <a:chExt cx="1384300" cy="1384300"/>
          </a:xfrm>
        </p:grpSpPr>
        <p:sp>
          <p:nvSpPr>
            <p:cNvPr id="26" name="フリーフォーム 25"/>
            <p:cNvSpPr/>
            <p:nvPr/>
          </p:nvSpPr>
          <p:spPr>
            <a:xfrm>
              <a:off x="558801" y="3848100"/>
              <a:ext cx="1384300" cy="1384300"/>
            </a:xfrm>
            <a:custGeom>
              <a:avLst/>
              <a:gdLst>
                <a:gd name="connsiteX0" fmla="*/ 242883 w 1384300"/>
                <a:gd name="connsiteY0" fmla="*/ 371682 h 1384300"/>
                <a:gd name="connsiteX1" fmla="*/ 233582 w 1384300"/>
                <a:gd name="connsiteY1" fmla="*/ 382954 h 1384300"/>
                <a:gd name="connsiteX2" fmla="*/ 139136 w 1384300"/>
                <a:gd name="connsiteY2" fmla="*/ 692150 h 1384300"/>
                <a:gd name="connsiteX3" fmla="*/ 692150 w 1384300"/>
                <a:gd name="connsiteY3" fmla="*/ 1245164 h 1384300"/>
                <a:gd name="connsiteX4" fmla="*/ 1001346 w 1384300"/>
                <a:gd name="connsiteY4" fmla="*/ 1150718 h 1384300"/>
                <a:gd name="connsiteX5" fmla="*/ 1012618 w 1384300"/>
                <a:gd name="connsiteY5" fmla="*/ 1141417 h 1384300"/>
                <a:gd name="connsiteX6" fmla="*/ 692150 w 1384300"/>
                <a:gd name="connsiteY6" fmla="*/ 139136 h 1384300"/>
                <a:gd name="connsiteX7" fmla="*/ 382955 w 1384300"/>
                <a:gd name="connsiteY7" fmla="*/ 233582 h 1384300"/>
                <a:gd name="connsiteX8" fmla="*/ 339383 w 1384300"/>
                <a:gd name="connsiteY8" fmla="*/ 269532 h 1384300"/>
                <a:gd name="connsiteX9" fmla="*/ 1114768 w 1384300"/>
                <a:gd name="connsiteY9" fmla="*/ 1044917 h 1384300"/>
                <a:gd name="connsiteX10" fmla="*/ 1150718 w 1384300"/>
                <a:gd name="connsiteY10" fmla="*/ 1001346 h 1384300"/>
                <a:gd name="connsiteX11" fmla="*/ 1245164 w 1384300"/>
                <a:gd name="connsiteY11" fmla="*/ 692150 h 1384300"/>
                <a:gd name="connsiteX12" fmla="*/ 692150 w 1384300"/>
                <a:gd name="connsiteY12" fmla="*/ 139136 h 1384300"/>
                <a:gd name="connsiteX13" fmla="*/ 692150 w 1384300"/>
                <a:gd name="connsiteY13" fmla="*/ 0 h 1384300"/>
                <a:gd name="connsiteX14" fmla="*/ 1384300 w 1384300"/>
                <a:gd name="connsiteY14" fmla="*/ 692150 h 1384300"/>
                <a:gd name="connsiteX15" fmla="*/ 692150 w 1384300"/>
                <a:gd name="connsiteY15" fmla="*/ 1384300 h 1384300"/>
                <a:gd name="connsiteX16" fmla="*/ 0 w 1384300"/>
                <a:gd name="connsiteY16" fmla="*/ 692150 h 1384300"/>
                <a:gd name="connsiteX17" fmla="*/ 692150 w 1384300"/>
                <a:gd name="connsiteY17" fmla="*/ 0 h 138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4300" h="1384300">
                  <a:moveTo>
                    <a:pt x="242883" y="371682"/>
                  </a:moveTo>
                  <a:lnTo>
                    <a:pt x="233582" y="382954"/>
                  </a:lnTo>
                  <a:cubicBezTo>
                    <a:pt x="173953" y="471216"/>
                    <a:pt x="139136" y="577617"/>
                    <a:pt x="139136" y="692150"/>
                  </a:cubicBezTo>
                  <a:cubicBezTo>
                    <a:pt x="139136" y="997571"/>
                    <a:pt x="386729" y="1245164"/>
                    <a:pt x="692150" y="1245164"/>
                  </a:cubicBezTo>
                  <a:cubicBezTo>
                    <a:pt x="806683" y="1245164"/>
                    <a:pt x="913084" y="1210346"/>
                    <a:pt x="1001346" y="1150718"/>
                  </a:cubicBezTo>
                  <a:lnTo>
                    <a:pt x="1012618" y="1141417"/>
                  </a:lnTo>
                  <a:close/>
                  <a:moveTo>
                    <a:pt x="692150" y="139136"/>
                  </a:moveTo>
                  <a:cubicBezTo>
                    <a:pt x="577617" y="139136"/>
                    <a:pt x="471216" y="173953"/>
                    <a:pt x="382955" y="233582"/>
                  </a:cubicBezTo>
                  <a:lnTo>
                    <a:pt x="339383" y="269532"/>
                  </a:lnTo>
                  <a:lnTo>
                    <a:pt x="1114768" y="1044917"/>
                  </a:lnTo>
                  <a:lnTo>
                    <a:pt x="1150718" y="1001346"/>
                  </a:lnTo>
                  <a:cubicBezTo>
                    <a:pt x="1210347" y="913083"/>
                    <a:pt x="1245164" y="806683"/>
                    <a:pt x="1245164" y="692150"/>
                  </a:cubicBezTo>
                  <a:cubicBezTo>
                    <a:pt x="1245164" y="386729"/>
                    <a:pt x="997571" y="139135"/>
                    <a:pt x="692150" y="139136"/>
                  </a:cubicBezTo>
                  <a:close/>
                  <a:moveTo>
                    <a:pt x="692150" y="0"/>
                  </a:moveTo>
                  <a:cubicBezTo>
                    <a:pt x="1074414" y="0"/>
                    <a:pt x="1384300" y="309886"/>
                    <a:pt x="1384300" y="692150"/>
                  </a:cubicBezTo>
                  <a:cubicBezTo>
                    <a:pt x="1384300" y="1074413"/>
                    <a:pt x="1074414" y="1384299"/>
                    <a:pt x="692150" y="1384300"/>
                  </a:cubicBezTo>
                  <a:cubicBezTo>
                    <a:pt x="309886" y="1384300"/>
                    <a:pt x="0" y="1074414"/>
                    <a:pt x="0" y="692150"/>
                  </a:cubicBezTo>
                  <a:cubicBezTo>
                    <a:pt x="0" y="309886"/>
                    <a:pt x="309886" y="0"/>
                    <a:pt x="692150" y="0"/>
                  </a:cubicBezTo>
                  <a:close/>
                </a:path>
              </a:pathLst>
            </a:custGeom>
            <a:solidFill>
              <a:srgbClr val="FF0000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698500" y="3935411"/>
              <a:ext cx="1104900" cy="1209677"/>
              <a:chOff x="698500" y="3975098"/>
              <a:chExt cx="1104900" cy="1209677"/>
            </a:xfrm>
          </p:grpSpPr>
          <p:sp>
            <p:nvSpPr>
              <p:cNvPr id="35" name="円/楕円 34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角丸四角形 37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角丸四角形 38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ysClr val="window" lastClr="FFFFFF">
                  <a:lumMod val="8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角丸四角形 39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片側の 2 つの角を丸めた四角形 40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2" name="グループ化 41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44" name="片側の 2 つの角を丸めた四角形 43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片側の 2 つの角を丸めた四角形 44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片側の 2 つの角を丸めた四角形 45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片側の 2 つの角を丸めた四角形 46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片側の 2 つの角を丸めた四角形 47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571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3" name="片側の 2 つの角を丸めた四角形 42"/>
              <p:cNvSpPr/>
              <p:nvPr/>
            </p:nvSpPr>
            <p:spPr>
              <a:xfrm>
                <a:off x="1195025" y="4156868"/>
                <a:ext cx="111851" cy="2270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1" name="正方形/長方形 30"/>
            <p:cNvSpPr/>
            <p:nvPr/>
          </p:nvSpPr>
          <p:spPr>
            <a:xfrm rot="2700000">
              <a:off x="597480" y="4491070"/>
              <a:ext cx="1306938" cy="140466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037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pop671_洗面所使用禁止</dc:title>
  <dc:subject>pop671_洗面所使用禁止</dc:subject>
  <dc:creator>http://www.digipot.net</dc:creator>
  <cp:lastModifiedBy/>
  <cp:revision>1</cp:revision>
  <dcterms:created xsi:type="dcterms:W3CDTF">2014-07-30T05:46:22Z</dcterms:created>
  <dcterms:modified xsi:type="dcterms:W3CDTF">2015-11-25T07:32:35Z</dcterms:modified>
  <cp:version>1</cp:version>
</cp:coreProperties>
</file>